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707"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2" r:id="rId28"/>
    <p:sldId id="283" r:id="rId29"/>
    <p:sldId id="281" r:id="rId30"/>
    <p:sldId id="285" r:id="rId31"/>
    <p:sldId id="284"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2" r:id="rId47"/>
    <p:sldId id="301" r:id="rId48"/>
    <p:sldId id="303" r:id="rId49"/>
    <p:sldId id="304" r:id="rId50"/>
    <p:sldId id="305" r:id="rId51"/>
    <p:sldId id="306" r:id="rId52"/>
    <p:sldId id="308" r:id="rId53"/>
    <p:sldId id="307" r:id="rId54"/>
    <p:sldId id="309" r:id="rId55"/>
    <p:sldId id="312" r:id="rId56"/>
    <p:sldId id="311" r:id="rId57"/>
    <p:sldId id="315" r:id="rId58"/>
    <p:sldId id="316" r:id="rId59"/>
    <p:sldId id="317" r:id="rId60"/>
    <p:sldId id="318" r:id="rId6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xml"/><Relationship Id="rId4" Type="http://schemas.openxmlformats.org/officeDocument/2006/relationships/image" Target="../media/image22.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5.jp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6.pn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6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2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正方形/長方形 8"/>
          <p:cNvSpPr/>
          <p:nvPr userDrawn="1"/>
        </p:nvSpPr>
        <p:spPr>
          <a:xfrm>
            <a:off x="0" y="2168860"/>
            <a:ext cx="12192000" cy="258028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a:xfrm>
            <a:off x="544901" y="2778242"/>
            <a:ext cx="10972800" cy="960107"/>
          </a:xfrm>
          <a:prstGeom prst="rect">
            <a:avLst/>
          </a:prstGeom>
        </p:spPr>
        <p:txBody>
          <a:bodyPr anchor="b">
            <a:noAutofit/>
          </a:bodyPr>
          <a:lstStyle>
            <a:lvl1pPr algn="ctr">
              <a:defRPr sz="5334" kern="0" spc="1333" baseline="0">
                <a:solidFill>
                  <a:schemeClr val="bg1"/>
                </a:solidFill>
                <a:effectLst>
                  <a:outerShdw blurRad="50800" dist="38100" dir="2700000" algn="tl" rotWithShape="0">
                    <a:schemeClr val="tx1">
                      <a:alpha val="40000"/>
                    </a:schemeClr>
                  </a:outerShdw>
                </a:effectLst>
              </a:defRPr>
            </a:lvl1pPr>
          </a:lstStyle>
          <a:p>
            <a:r>
              <a:rPr kumimoji="1" lang="en-US" altLang="ja-JP" dirty="0" smtClean="0"/>
              <a:t>TITLE</a:t>
            </a:r>
            <a:endParaRPr kumimoji="1" lang="ja-JP" altLang="en-US" dirty="0"/>
          </a:p>
        </p:txBody>
      </p:sp>
      <p:sp>
        <p:nvSpPr>
          <p:cNvPr id="6" name="テキスト プレースホルダー 5"/>
          <p:cNvSpPr>
            <a:spLocks noGrp="1"/>
          </p:cNvSpPr>
          <p:nvPr>
            <p:ph type="body" sz="quarter" idx="12" hasCustomPrompt="1"/>
          </p:nvPr>
        </p:nvSpPr>
        <p:spPr>
          <a:xfrm>
            <a:off x="544901" y="3642338"/>
            <a:ext cx="10897544" cy="383894"/>
          </a:xfrm>
        </p:spPr>
        <p:txBody>
          <a:bodyPr>
            <a:noAutofit/>
          </a:bodyPr>
          <a:lstStyle>
            <a:lvl1pPr algn="ctr">
              <a:spcBef>
                <a:spcPts val="0"/>
              </a:spcBef>
              <a:defRPr sz="1867" spc="667" baseline="0">
                <a:solidFill>
                  <a:schemeClr val="bg1"/>
                </a:solidFill>
                <a:effectLst>
                  <a:outerShdw blurRad="50800" dist="38100" dir="2700000" algn="tl" rotWithShape="0">
                    <a:schemeClr val="tx1">
                      <a:alpha val="40000"/>
                    </a:schemeClr>
                  </a:outerShdw>
                </a:effectLst>
              </a:defRPr>
            </a:lvl1pPr>
          </a:lstStyle>
          <a:p>
            <a:pPr lvl="0"/>
            <a:r>
              <a:rPr kumimoji="1" lang="en-US" altLang="ja-JP" dirty="0" smtClean="0"/>
              <a:t>DESCRIPTION GOES HERE</a:t>
            </a:r>
            <a:endParaRPr kumimoji="1" lang="ja-JP" altLang="en-US" dirty="0" smtClean="0"/>
          </a:p>
        </p:txBody>
      </p:sp>
      <p:sp>
        <p:nvSpPr>
          <p:cNvPr id="7" name="テキスト プレースホルダー 5"/>
          <p:cNvSpPr>
            <a:spLocks noGrp="1"/>
          </p:cNvSpPr>
          <p:nvPr>
            <p:ph type="body" sz="quarter" idx="13" hasCustomPrompt="1"/>
          </p:nvPr>
        </p:nvSpPr>
        <p:spPr>
          <a:xfrm>
            <a:off x="3503487" y="5576221"/>
            <a:ext cx="8209624" cy="912101"/>
          </a:xfrm>
        </p:spPr>
        <p:txBody>
          <a:bodyPr anchor="b">
            <a:noAutofit/>
          </a:bodyPr>
          <a:lstStyle>
            <a:lvl1pPr algn="r">
              <a:spcBef>
                <a:spcPts val="0"/>
              </a:spcBef>
              <a:defRPr sz="4400" baseline="0">
                <a:solidFill>
                  <a:schemeClr val="bg1"/>
                </a:solidFill>
                <a:effectLst>
                  <a:outerShdw blurRad="50800" dist="38100" dir="2700000" algn="tl" rotWithShape="0">
                    <a:schemeClr val="tx1">
                      <a:alpha val="40000"/>
                    </a:schemeClr>
                  </a:outerShdw>
                </a:effectLst>
                <a:latin typeface="Reenie Beanie" panose="02000000000000000000" pitchFamily="2" charset="0"/>
              </a:defRPr>
            </a:lvl1pPr>
          </a:lstStyle>
          <a:p>
            <a:pPr lvl="0"/>
            <a:r>
              <a:rPr kumimoji="1" lang="en-US" altLang="ja-JP" dirty="0" smtClean="0"/>
              <a:t>Author or Presenter</a:t>
            </a:r>
            <a:endParaRPr kumimoji="1" lang="ja-JP" altLang="en-US" dirty="0" smtClean="0"/>
          </a:p>
        </p:txBody>
      </p:sp>
      <p:sp>
        <p:nvSpPr>
          <p:cNvPr id="12" name="テキスト プレースホルダー 5"/>
          <p:cNvSpPr>
            <a:spLocks noGrp="1"/>
          </p:cNvSpPr>
          <p:nvPr>
            <p:ph type="body" sz="quarter" idx="14" hasCustomPrompt="1"/>
          </p:nvPr>
        </p:nvSpPr>
        <p:spPr>
          <a:xfrm>
            <a:off x="3537487" y="6284594"/>
            <a:ext cx="8170194" cy="388698"/>
          </a:xfrm>
        </p:spPr>
        <p:txBody>
          <a:bodyPr anchor="b">
            <a:normAutofit/>
          </a:bodyPr>
          <a:lstStyle>
            <a:lvl1pPr algn="r">
              <a:spcBef>
                <a:spcPts val="0"/>
              </a:spcBef>
              <a:defRPr sz="1600" baseline="0">
                <a:solidFill>
                  <a:schemeClr val="bg1"/>
                </a:solidFill>
                <a:effectLst>
                  <a:outerShdw blurRad="50800" dist="38100" dir="2700000" algn="tl" rotWithShape="0">
                    <a:schemeClr val="tx1">
                      <a:alpha val="40000"/>
                    </a:schemeClr>
                  </a:outerShdw>
                </a:effectLst>
                <a:latin typeface="+mn-lt"/>
              </a:defRPr>
            </a:lvl1pPr>
          </a:lstStyle>
          <a:p>
            <a:pPr lvl="0"/>
            <a:r>
              <a:rPr kumimoji="1" lang="en-US" altLang="ja-JP" dirty="0" smtClean="0"/>
              <a:t>Sub information goes here</a:t>
            </a:r>
            <a:endParaRPr kumimoji="1" lang="ja-JP" altLang="en-US" dirty="0" smtClean="0"/>
          </a:p>
        </p:txBody>
      </p:sp>
    </p:spTree>
    <p:extLst>
      <p:ext uri="{BB962C8B-B14F-4D97-AF65-F5344CB8AC3E}">
        <p14:creationId xmlns:p14="http://schemas.microsoft.com/office/powerpoint/2010/main" val="298222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25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ppt_y"/>
                                          </p:val>
                                        </p:tav>
                                        <p:tav tm="100000">
                                          <p:val>
                                            <p:strVal val="#ppt_y"/>
                                          </p:val>
                                        </p:tav>
                                      </p:tavLst>
                                    </p:anim>
                                  </p:childTnLst>
                                </p:cTn>
                              </p:par>
                              <p:par>
                                <p:cTn id="13" presetID="16" presetClass="entr" presetSubtype="37"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Effect transition="in" filter="barn(outVertical)">
                                      <p:cBhvr>
                                        <p:cTn id="15" dur="500"/>
                                        <p:tgtEl>
                                          <p:spTgt spid="9"/>
                                        </p:tgtEl>
                                      </p:cBhvr>
                                    </p:animEffect>
                                  </p:childTnLst>
                                </p:cTn>
                              </p:par>
                            </p:childTnLst>
                          </p:cTn>
                        </p:par>
                        <p:par>
                          <p:cTn id="16" fill="hold">
                            <p:stCondLst>
                              <p:cond delay="950"/>
                            </p:stCondLst>
                            <p:childTnLst>
                              <p:par>
                                <p:cTn id="17" presetID="22" presetClass="entr" presetSubtype="8" fill="hold" grpId="0" nodeType="afterEffect">
                                  <p:stCondLst>
                                    <p:cond delay="500"/>
                                  </p:stCondLst>
                                  <p:iterate type="lt">
                                    <p:tmPct val="10000"/>
                                  </p:iterate>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left)">
                                      <p:cBhvr>
                                        <p:cTn id="19" dur="500"/>
                                        <p:tgtEl>
                                          <p:spTgt spid="7">
                                            <p:txEl>
                                              <p:pRg st="0" end="0"/>
                                            </p:txEl>
                                          </p:spTgt>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6"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1+#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build="p">
        <p:tmplLst>
          <p:tmpl lvl="1">
            <p:tnLst>
              <p:par>
                <p:cTn presetID="22" presetClass="entr" presetSubtype="8" fill="hold" nodeType="afterEffect">
                  <p:stCondLst>
                    <p:cond delay="500"/>
                  </p:stCondLst>
                  <p:iterate type="lt">
                    <p:tmPct val="10000"/>
                  </p:iterate>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mple List 2">
    <p:spTree>
      <p:nvGrpSpPr>
        <p:cNvPr id="1" name=""/>
        <p:cNvGrpSpPr/>
        <p:nvPr/>
      </p:nvGrpSpPr>
      <p:grpSpPr>
        <a:xfrm>
          <a:off x="0" y="0"/>
          <a:ext cx="0" cy="0"/>
          <a:chOff x="0" y="0"/>
          <a:chExt cx="0" cy="0"/>
        </a:xfrm>
      </p:grpSpPr>
      <p:sp>
        <p:nvSpPr>
          <p:cNvPr id="15" name="正方形/長方形 14"/>
          <p:cNvSpPr/>
          <p:nvPr userDrawn="1"/>
        </p:nvSpPr>
        <p:spPr>
          <a:xfrm rot="21600000">
            <a:off x="661385" y="2153619"/>
            <a:ext cx="5074543" cy="328560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正方形/長方形 5"/>
          <p:cNvSpPr/>
          <p:nvPr userDrawn="1"/>
        </p:nvSpPr>
        <p:spPr>
          <a:xfrm rot="-180000">
            <a:off x="544901" y="2174143"/>
            <a:ext cx="4718375"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2" name="テキスト プレースホルダー 5"/>
          <p:cNvSpPr>
            <a:spLocks noGrp="1"/>
          </p:cNvSpPr>
          <p:nvPr>
            <p:ph type="body" sz="quarter" idx="14" hasCustomPrompt="1"/>
          </p:nvPr>
        </p:nvSpPr>
        <p:spPr>
          <a:xfrm rot="-180000">
            <a:off x="634919" y="2144141"/>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16" name="正方形/長方形 15"/>
          <p:cNvSpPr/>
          <p:nvPr userDrawn="1"/>
        </p:nvSpPr>
        <p:spPr>
          <a:xfrm rot="21600000">
            <a:off x="6486077" y="2153620"/>
            <a:ext cx="5074543" cy="328560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7" name="正方形/長方形 16"/>
          <p:cNvSpPr/>
          <p:nvPr userDrawn="1"/>
        </p:nvSpPr>
        <p:spPr>
          <a:xfrm rot="-180000">
            <a:off x="6369593" y="2174144"/>
            <a:ext cx="4718375"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9" name="テキスト プレースホルダー 5"/>
          <p:cNvSpPr>
            <a:spLocks noGrp="1"/>
          </p:cNvSpPr>
          <p:nvPr>
            <p:ph type="body" sz="quarter" idx="16" hasCustomPrompt="1"/>
          </p:nvPr>
        </p:nvSpPr>
        <p:spPr>
          <a:xfrm rot="-180000">
            <a:off x="6459611" y="2144141"/>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13" name="テキスト プレースホルダー 5"/>
          <p:cNvSpPr>
            <a:spLocks noGrp="1"/>
          </p:cNvSpPr>
          <p:nvPr>
            <p:ph type="body" sz="quarter" idx="17" hasCustomPrompt="1"/>
          </p:nvPr>
        </p:nvSpPr>
        <p:spPr>
          <a:xfrm>
            <a:off x="934979" y="2916573"/>
            <a:ext cx="4568345" cy="2288268"/>
          </a:xfrm>
          <a:noFill/>
        </p:spPr>
        <p:txBody>
          <a:bodyPr anchor="t">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600" spc="0">
                <a:solidFill>
                  <a:schemeClr val="bg2"/>
                </a:solidFill>
                <a:effectLst>
                  <a:outerShdw blurRad="50800" dist="38100" dir="2700000" algn="tl" rotWithShape="0">
                    <a:schemeClr val="tx1">
                      <a:alpha val="40000"/>
                    </a:schemeClr>
                  </a:outerShdw>
                </a:effectLst>
              </a:defRPr>
            </a:lvl1pPr>
            <a:lvl2pPr marL="480024" indent="-240012">
              <a:spcBef>
                <a:spcPts val="0"/>
              </a:spcBef>
              <a:buClr>
                <a:schemeClr val="bg2">
                  <a:lumMod val="60000"/>
                  <a:lumOff val="40000"/>
                </a:schemeClr>
              </a:buClr>
              <a:buFont typeface="Wingdings" panose="05000000000000000000" pitchFamily="2" charset="2"/>
              <a:buChar char="§"/>
              <a:defRPr baseline="0">
                <a:solidFill>
                  <a:srgbClr val="515151"/>
                </a:solidFill>
                <a:effectLst>
                  <a:outerShdw blurRad="50800" dist="38100" dir="2700000" algn="tl" rotWithShape="0">
                    <a:schemeClr val="tx1">
                      <a:alpha val="40000"/>
                    </a:schemeClr>
                  </a:outerShdw>
                </a:effectLst>
              </a:defRPr>
            </a:lvl2pPr>
          </a:lstStyle>
          <a:p>
            <a:pPr lvl="0"/>
            <a:r>
              <a:rPr kumimoji="1" lang="en-US" altLang="ja-JP" dirty="0" smtClean="0"/>
              <a:t>TEXT HERE</a:t>
            </a:r>
          </a:p>
          <a:p>
            <a:pPr lvl="1"/>
            <a:r>
              <a:rPr kumimoji="1" lang="en-US" altLang="ja-JP" dirty="0" smtClean="0"/>
              <a:t>Level 2</a:t>
            </a:r>
            <a:endParaRPr kumimoji="1" lang="ja-JP" altLang="en-US" dirty="0"/>
          </a:p>
        </p:txBody>
      </p:sp>
      <p:sp>
        <p:nvSpPr>
          <p:cNvPr id="14" name="テキスト プレースホルダー 5"/>
          <p:cNvSpPr>
            <a:spLocks noGrp="1"/>
          </p:cNvSpPr>
          <p:nvPr>
            <p:ph type="body" sz="quarter" idx="18" hasCustomPrompt="1"/>
          </p:nvPr>
        </p:nvSpPr>
        <p:spPr>
          <a:xfrm>
            <a:off x="6739175" y="2916573"/>
            <a:ext cx="4568345" cy="2288268"/>
          </a:xfrm>
          <a:noFill/>
        </p:spPr>
        <p:txBody>
          <a:bodyPr anchor="t">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600" spc="0">
                <a:solidFill>
                  <a:schemeClr val="bg2"/>
                </a:solidFill>
                <a:effectLst>
                  <a:outerShdw blurRad="50800" dist="38100" dir="2700000" algn="tl" rotWithShape="0">
                    <a:schemeClr val="tx1">
                      <a:alpha val="40000"/>
                    </a:schemeClr>
                  </a:outerShdw>
                </a:effectLst>
              </a:defRPr>
            </a:lvl1pPr>
            <a:lvl2pPr marL="480024" indent="-240012">
              <a:spcBef>
                <a:spcPts val="0"/>
              </a:spcBef>
              <a:buClr>
                <a:schemeClr val="bg2">
                  <a:lumMod val="60000"/>
                  <a:lumOff val="40000"/>
                </a:schemeClr>
              </a:buClr>
              <a:buFont typeface="Wingdings" panose="05000000000000000000" pitchFamily="2" charset="2"/>
              <a:buChar char="§"/>
              <a:defRPr baseline="0">
                <a:solidFill>
                  <a:srgbClr val="515151"/>
                </a:solidFill>
                <a:effectLst>
                  <a:outerShdw blurRad="50800" dist="38100" dir="2700000" algn="tl" rotWithShape="0">
                    <a:schemeClr val="tx1">
                      <a:alpha val="40000"/>
                    </a:schemeClr>
                  </a:outerShdw>
                </a:effectLst>
              </a:defRPr>
            </a:lvl2pPr>
          </a:lstStyle>
          <a:p>
            <a:pPr lvl="0"/>
            <a:r>
              <a:rPr kumimoji="1" lang="en-US" altLang="ja-JP" dirty="0" smtClean="0"/>
              <a:t>TEXT HERE</a:t>
            </a:r>
          </a:p>
          <a:p>
            <a:pPr lvl="1"/>
            <a:r>
              <a:rPr kumimoji="1" lang="en-US" altLang="ja-JP" dirty="0" smtClean="0"/>
              <a:t>Level 2</a:t>
            </a:r>
            <a:endParaRPr kumimoji="1" lang="ja-JP" altLang="en-US" dirty="0"/>
          </a:p>
        </p:txBody>
      </p:sp>
    </p:spTree>
    <p:extLst>
      <p:ext uri="{BB962C8B-B14F-4D97-AF65-F5344CB8AC3E}">
        <p14:creationId xmlns:p14="http://schemas.microsoft.com/office/powerpoint/2010/main" val="30955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outVertical)">
                                      <p:cBhvr>
                                        <p:cTn id="20" dur="500"/>
                                        <p:tgtEl>
                                          <p:spTgt spid="16"/>
                                        </p:tgtEl>
                                      </p:cBhvr>
                                    </p:animEffect>
                                  </p:childTnLst>
                                </p:cTn>
                              </p:par>
                            </p:childTnLst>
                          </p:cTn>
                        </p:par>
                        <p:par>
                          <p:cTn id="21" fill="hold">
                            <p:stCondLst>
                              <p:cond delay="1500"/>
                            </p:stCondLst>
                            <p:childTnLst>
                              <p:par>
                                <p:cTn id="22" presetID="2" presetClass="entr" presetSubtype="8" decel="100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0-#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additive="base">
                                        <p:cTn id="32"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
                                            <p:txEl>
                                              <p:pRg st="0" end="0"/>
                                            </p:txEl>
                                          </p:spTgt>
                                        </p:tgtEl>
                                        <p:attrNameLst>
                                          <p:attrName>ppt_y</p:attrName>
                                        </p:attrNameLst>
                                      </p:cBhvr>
                                      <p:tavLst>
                                        <p:tav tm="0">
                                          <p:val>
                                            <p:strVal val="0-#ppt_h/2"/>
                                          </p:val>
                                        </p:tav>
                                        <p:tav tm="100000">
                                          <p:val>
                                            <p:strVal val="#ppt_y"/>
                                          </p:val>
                                        </p:tav>
                                      </p:tavLst>
                                    </p:anim>
                                  </p:childTnLst>
                                </p:cTn>
                              </p:par>
                              <p:par>
                                <p:cTn id="34" presetID="2" presetClass="entr" presetSubtype="1" decel="100000" fill="hold" grpId="0" nodeType="withEffect">
                                  <p:stCondLst>
                                    <p:cond delay="0"/>
                                  </p:stCondLst>
                                  <p:childTnLst>
                                    <p:set>
                                      <p:cBhvr>
                                        <p:cTn id="35" dur="1" fill="hold">
                                          <p:stCondLst>
                                            <p:cond delay="0"/>
                                          </p:stCondLst>
                                        </p:cTn>
                                        <p:tgtEl>
                                          <p:spTgt spid="13">
                                            <p:txEl>
                                              <p:pRg st="1" end="1"/>
                                            </p:txEl>
                                          </p:spTgt>
                                        </p:tgtEl>
                                        <p:attrNameLst>
                                          <p:attrName>style.visibility</p:attrName>
                                        </p:attrNameLst>
                                      </p:cBhvr>
                                      <p:to>
                                        <p:strVal val="visible"/>
                                      </p:to>
                                    </p:set>
                                    <p:anim calcmode="lin" valueType="num">
                                      <p:cBhvr additive="base">
                                        <p:cTn id="36"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3">
                                            <p:txEl>
                                              <p:pRg st="1" end="1"/>
                                            </p:txEl>
                                          </p:spTgt>
                                        </p:tgtEl>
                                        <p:attrNameLst>
                                          <p:attrName>ppt_y</p:attrName>
                                        </p:attrNameLst>
                                      </p:cBhvr>
                                      <p:tavLst>
                                        <p:tav tm="0">
                                          <p:val>
                                            <p:strVal val="0-#ppt_h/2"/>
                                          </p:val>
                                        </p:tav>
                                        <p:tav tm="100000">
                                          <p:val>
                                            <p:strVal val="#ppt_y"/>
                                          </p:val>
                                        </p:tav>
                                      </p:tavLst>
                                    </p:anim>
                                  </p:childTnLst>
                                </p:cTn>
                              </p:par>
                              <p:par>
                                <p:cTn id="38" presetID="2" presetClass="entr" presetSubtype="1" decel="100000" fill="hold" grpId="0" nodeType="withEffect">
                                  <p:stCondLst>
                                    <p:cond delay="0"/>
                                  </p:stCondLst>
                                  <p:childTnLst>
                                    <p:set>
                                      <p:cBhvr>
                                        <p:cTn id="39" dur="1" fill="hold">
                                          <p:stCondLst>
                                            <p:cond delay="0"/>
                                          </p:stCondLst>
                                        </p:cTn>
                                        <p:tgtEl>
                                          <p:spTgt spid="14">
                                            <p:txEl>
                                              <p:pRg st="0" end="0"/>
                                            </p:txEl>
                                          </p:spTgt>
                                        </p:tgtEl>
                                        <p:attrNameLst>
                                          <p:attrName>style.visibility</p:attrName>
                                        </p:attrNameLst>
                                      </p:cBhvr>
                                      <p:to>
                                        <p:strVal val="visible"/>
                                      </p:to>
                                    </p:set>
                                    <p:anim calcmode="lin" valueType="num">
                                      <p:cBhvr additive="base">
                                        <p:cTn id="40"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42" presetID="2" presetClass="entr" presetSubtype="1" decel="100000" fill="hold" grpId="0" nodeType="withEffect">
                                  <p:stCondLst>
                                    <p:cond delay="0"/>
                                  </p:stCondLst>
                                  <p:childTnLst>
                                    <p:set>
                                      <p:cBhvr>
                                        <p:cTn id="43" dur="1" fill="hold">
                                          <p:stCondLst>
                                            <p:cond delay="0"/>
                                          </p:stCondLst>
                                        </p:cTn>
                                        <p:tgtEl>
                                          <p:spTgt spid="14">
                                            <p:txEl>
                                              <p:pRg st="1" end="1"/>
                                            </p:txEl>
                                          </p:spTgt>
                                        </p:tgtEl>
                                        <p:attrNameLst>
                                          <p:attrName>style.visibility</p:attrName>
                                        </p:attrNameLst>
                                      </p:cBhvr>
                                      <p:to>
                                        <p:strVal val="visible"/>
                                      </p:to>
                                    </p:set>
                                    <p:anim calcmode="lin" valueType="num">
                                      <p:cBhvr additive="base">
                                        <p:cTn id="44"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4">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12" grpId="0">
        <p:tmplLst>
          <p:tmpl>
            <p:tnLst>
              <p:par>
                <p:cTn presetID="2" presetClass="entr" presetSubtype="8"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6" grpId="0" animBg="1"/>
      <p:bldP spid="17" grpId="0" animBg="1"/>
      <p:bldP spid="19" grpId="0">
        <p:tmplLst>
          <p:tmpl>
            <p:tnLst>
              <p:par>
                <p:cTn presetID="2" presetClass="entr" presetSubtype="8" decel="10000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P spid="13" grpId="0" build="p">
        <p:tmplLst>
          <p:tmpl lvl="1">
            <p:tnLst>
              <p:par>
                <p:cTn presetID="2" presetClass="entr" presetSubtype="1"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0-#ppt_h/2"/>
                          </p:val>
                        </p:tav>
                        <p:tav tm="100000">
                          <p:val>
                            <p:strVal val="#ppt_y"/>
                          </p:val>
                        </p:tav>
                      </p:tavLst>
                    </p:anim>
                  </p:childTnLst>
                </p:cTn>
              </p:par>
            </p:tnLst>
          </p:tmpl>
          <p:tmpl lvl="2">
            <p:tnLst>
              <p:par>
                <p:cTn presetID="2" presetClass="entr" presetSubtype="1" decel="10000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ppt_x"/>
                          </p:val>
                        </p:tav>
                        <p:tav tm="100000">
                          <p:val>
                            <p:strVal val="#ppt_x"/>
                          </p:val>
                        </p:tav>
                      </p:tavLst>
                    </p:anim>
                    <p:anim calcmode="lin" valueType="num">
                      <p:cBhvr additive="base">
                        <p:cTn dur="500" fill="hold"/>
                        <p:tgtEl>
                          <p:spTgt spid="13"/>
                        </p:tgtEl>
                        <p:attrNameLst>
                          <p:attrName>ppt_y</p:attrName>
                        </p:attrNameLst>
                      </p:cBhvr>
                      <p:tavLst>
                        <p:tav tm="0">
                          <p:val>
                            <p:strVal val="0-#ppt_h/2"/>
                          </p:val>
                        </p:tav>
                        <p:tav tm="100000">
                          <p:val>
                            <p:strVal val="#ppt_y"/>
                          </p:val>
                        </p:tav>
                      </p:tavLst>
                    </p:anim>
                  </p:childTnLst>
                </p:cTn>
              </p:par>
            </p:tnLst>
          </p:tmpl>
        </p:tmplLst>
      </p:bldP>
      <p:bldP spid="14" grpId="0" build="p">
        <p:tmplLst>
          <p:tmpl lvl="1">
            <p:tnLst>
              <p:par>
                <p:cTn presetID="2" presetClass="entr" presetSubtype="1"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 lvl="2">
            <p:tnLst>
              <p:par>
                <p:cTn presetID="2" presetClass="entr" presetSubtype="1"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15" name="正方形/長方形 14"/>
          <p:cNvSpPr/>
          <p:nvPr userDrawn="1"/>
        </p:nvSpPr>
        <p:spPr>
          <a:xfrm rot="21600000">
            <a:off x="470833" y="2138015"/>
            <a:ext cx="3603812" cy="3571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正方形/長方形 5"/>
          <p:cNvSpPr/>
          <p:nvPr userDrawn="1"/>
        </p:nvSpPr>
        <p:spPr>
          <a:xfrm rot="-180000">
            <a:off x="354349" y="2166004"/>
            <a:ext cx="3484229"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1" name="テキスト プレースホルダー 5"/>
          <p:cNvSpPr>
            <a:spLocks noGrp="1"/>
          </p:cNvSpPr>
          <p:nvPr>
            <p:ph type="body" sz="quarter" idx="13" hasCustomPrompt="1"/>
          </p:nvPr>
        </p:nvSpPr>
        <p:spPr>
          <a:xfrm>
            <a:off x="567931" y="2928089"/>
            <a:ext cx="3360664" cy="2631148"/>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2" name="テキスト プレースホルダー 5"/>
          <p:cNvSpPr>
            <a:spLocks noGrp="1"/>
          </p:cNvSpPr>
          <p:nvPr>
            <p:ph type="body" sz="quarter" idx="14" hasCustomPrompt="1"/>
          </p:nvPr>
        </p:nvSpPr>
        <p:spPr>
          <a:xfrm rot="-180000">
            <a:off x="444366" y="2136001"/>
            <a:ext cx="3334199"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26" name="正方形/長方形 25"/>
          <p:cNvSpPr/>
          <p:nvPr userDrawn="1"/>
        </p:nvSpPr>
        <p:spPr>
          <a:xfrm rot="21600000">
            <a:off x="4295644" y="2138857"/>
            <a:ext cx="3603812" cy="3571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7" name="正方形/長方形 26"/>
          <p:cNvSpPr/>
          <p:nvPr userDrawn="1"/>
        </p:nvSpPr>
        <p:spPr>
          <a:xfrm rot="-180000">
            <a:off x="4179160" y="2166846"/>
            <a:ext cx="3484229"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8" name="テキスト プレースホルダー 5"/>
          <p:cNvSpPr>
            <a:spLocks noGrp="1"/>
          </p:cNvSpPr>
          <p:nvPr>
            <p:ph type="body" sz="quarter" idx="15" hasCustomPrompt="1"/>
          </p:nvPr>
        </p:nvSpPr>
        <p:spPr>
          <a:xfrm>
            <a:off x="4392742" y="2928931"/>
            <a:ext cx="3360664" cy="2631148"/>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5"/>
          <p:cNvSpPr>
            <a:spLocks noGrp="1"/>
          </p:cNvSpPr>
          <p:nvPr>
            <p:ph type="body" sz="quarter" idx="16" hasCustomPrompt="1"/>
          </p:nvPr>
        </p:nvSpPr>
        <p:spPr>
          <a:xfrm rot="-180000">
            <a:off x="4269178" y="2136843"/>
            <a:ext cx="3334199"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30" name="正方形/長方形 29"/>
          <p:cNvSpPr/>
          <p:nvPr userDrawn="1"/>
        </p:nvSpPr>
        <p:spPr>
          <a:xfrm rot="21600000">
            <a:off x="8120454" y="2138857"/>
            <a:ext cx="3603812" cy="3571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1" name="正方形/長方形 30"/>
          <p:cNvSpPr/>
          <p:nvPr userDrawn="1"/>
        </p:nvSpPr>
        <p:spPr>
          <a:xfrm rot="-180000">
            <a:off x="8003971" y="2166846"/>
            <a:ext cx="3484229"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32" name="テキスト プレースホルダー 5"/>
          <p:cNvSpPr>
            <a:spLocks noGrp="1"/>
          </p:cNvSpPr>
          <p:nvPr>
            <p:ph type="body" sz="quarter" idx="17" hasCustomPrompt="1"/>
          </p:nvPr>
        </p:nvSpPr>
        <p:spPr>
          <a:xfrm>
            <a:off x="8217553" y="2928931"/>
            <a:ext cx="3360664" cy="2631148"/>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3" name="テキスト プレースホルダー 5"/>
          <p:cNvSpPr>
            <a:spLocks noGrp="1"/>
          </p:cNvSpPr>
          <p:nvPr>
            <p:ph type="body" sz="quarter" idx="18" hasCustomPrompt="1"/>
          </p:nvPr>
        </p:nvSpPr>
        <p:spPr>
          <a:xfrm rot="-180000">
            <a:off x="8093988" y="2136843"/>
            <a:ext cx="3334199"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39526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left)">
                                      <p:cBhvr>
                                        <p:cTn id="20" dur="500"/>
                                        <p:tgtEl>
                                          <p:spTgt spid="11">
                                            <p:txEl>
                                              <p:pRg st="0" end="0"/>
                                            </p:txEl>
                                          </p:spTgt>
                                        </p:tgtEl>
                                      </p:cBhvr>
                                    </p:animEffect>
                                  </p:childTnLst>
                                </p:cTn>
                              </p:par>
                            </p:childTnLst>
                          </p:cTn>
                        </p:par>
                        <p:par>
                          <p:cTn id="21" fill="hold">
                            <p:stCondLst>
                              <p:cond delay="1500"/>
                            </p:stCondLst>
                            <p:childTnLst>
                              <p:par>
                                <p:cTn id="22" presetID="16" presetClass="entr" presetSubtype="37"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outVertical)">
                                      <p:cBhvr>
                                        <p:cTn id="24" dur="500"/>
                                        <p:tgtEl>
                                          <p:spTgt spid="26"/>
                                        </p:tgtEl>
                                      </p:cBhvr>
                                    </p:animEffect>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8">
                                            <p:txEl>
                                              <p:pRg st="0" end="0"/>
                                            </p:txEl>
                                          </p:spTgt>
                                        </p:tgtEl>
                                        <p:attrNameLst>
                                          <p:attrName>style.visibility</p:attrName>
                                        </p:attrNameLst>
                                      </p:cBhvr>
                                      <p:to>
                                        <p:strVal val="visible"/>
                                      </p:to>
                                    </p:set>
                                    <p:animEffect transition="in" filter="wipe(left)">
                                      <p:cBhvr>
                                        <p:cTn id="37" dur="500"/>
                                        <p:tgtEl>
                                          <p:spTgt spid="28">
                                            <p:txEl>
                                              <p:pRg st="0" end="0"/>
                                            </p:txEl>
                                          </p:spTgt>
                                        </p:tgtEl>
                                      </p:cBhvr>
                                    </p:animEffect>
                                  </p:childTnLst>
                                </p:cTn>
                              </p:par>
                            </p:childTnLst>
                          </p:cTn>
                        </p:par>
                        <p:par>
                          <p:cTn id="38" fill="hold">
                            <p:stCondLst>
                              <p:cond delay="3000"/>
                            </p:stCondLst>
                            <p:childTnLst>
                              <p:par>
                                <p:cTn id="39" presetID="16" presetClass="entr" presetSubtype="37"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outVertical)">
                                      <p:cBhvr>
                                        <p:cTn id="41" dur="500"/>
                                        <p:tgtEl>
                                          <p:spTgt spid="30"/>
                                        </p:tgtEl>
                                      </p:cBhvr>
                                    </p:animEffect>
                                  </p:childTnLst>
                                </p:cTn>
                              </p:par>
                            </p:childTnLst>
                          </p:cTn>
                        </p:par>
                        <p:par>
                          <p:cTn id="42" fill="hold">
                            <p:stCondLst>
                              <p:cond delay="3500"/>
                            </p:stCondLst>
                            <p:childTnLst>
                              <p:par>
                                <p:cTn id="43" presetID="2" presetClass="entr" presetSubtype="8" decel="10000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par>
                                <p:cTn id="47" presetID="2" presetClass="entr" presetSubtype="8" decel="10000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0-#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32">
                                            <p:txEl>
                                              <p:pRg st="0" end="0"/>
                                            </p:txEl>
                                          </p:spTgt>
                                        </p:tgtEl>
                                        <p:attrNameLst>
                                          <p:attrName>style.visibility</p:attrName>
                                        </p:attrNameLst>
                                      </p:cBhvr>
                                      <p:to>
                                        <p:strVal val="visible"/>
                                      </p:to>
                                    </p:set>
                                    <p:animEffect transition="in" filter="wipe(left)">
                                      <p:cBhvr>
                                        <p:cTn id="54"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p:tmplLst>
          <p:tmpl>
            <p:tnLst>
              <p:par>
                <p:cTn presetID="2" presetClass="entr" presetSubtype="8"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26" grpId="0" animBg="1"/>
      <p:bldP spid="27" grpId="0" animBg="1"/>
      <p:bldP spid="28" grpId="0" build="p">
        <p:tmplLst>
          <p:tmpl lvl="1">
            <p:tnLst>
              <p:par>
                <p:cTn presetID="22" presetClass="entr" presetSubtype="8"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9" grpId="0">
        <p:tmplLst>
          <p:tmpl>
            <p:tnLst>
              <p:par>
                <p:cTn presetID="2" presetClass="entr" presetSubtype="8" decel="10000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0-#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P spid="30" grpId="0" animBg="1"/>
      <p:bldP spid="31" grpId="0" animBg="1"/>
      <p:bldP spid="32" grpId="0" build="p">
        <p:tmplLst>
          <p:tmpl lvl="1">
            <p:tnLst>
              <p:par>
                <p:cTn presetID="2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left)">
                      <p:cBhvr>
                        <p:cTn dur="500"/>
                        <p:tgtEl>
                          <p:spTgt spid="32"/>
                        </p:tgtEl>
                      </p:cBhvr>
                    </p:animEffect>
                  </p:childTnLst>
                </p:cTn>
              </p:par>
            </p:tnLst>
          </p:tmpl>
        </p:tmplLst>
      </p:bldP>
      <p:bldP spid="33" grpId="0">
        <p:tmplLst>
          <p:tmpl>
            <p:tnLst>
              <p:par>
                <p:cTn presetID="2" presetClass="entr" presetSubtype="8" decel="10000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0-#ppt_w/2"/>
                          </p:val>
                        </p:tav>
                        <p:tav tm="100000">
                          <p:val>
                            <p:strVal val="#ppt_x"/>
                          </p:val>
                        </p:tav>
                      </p:tavLst>
                    </p:anim>
                    <p:anim calcmode="lin" valueType="num">
                      <p:cBhvr additive="base">
                        <p:cTn dur="500" fill="hold"/>
                        <p:tgtEl>
                          <p:spTgt spid="33"/>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 List">
    <p:spTree>
      <p:nvGrpSpPr>
        <p:cNvPr id="1" name=""/>
        <p:cNvGrpSpPr/>
        <p:nvPr/>
      </p:nvGrpSpPr>
      <p:grpSpPr>
        <a:xfrm>
          <a:off x="0" y="0"/>
          <a:ext cx="0" cy="0"/>
          <a:chOff x="0" y="0"/>
          <a:chExt cx="0" cy="0"/>
        </a:xfrm>
      </p:grpSpPr>
      <p:sp>
        <p:nvSpPr>
          <p:cNvPr id="50" name="正方形/長方形 49"/>
          <p:cNvSpPr/>
          <p:nvPr userDrawn="1"/>
        </p:nvSpPr>
        <p:spPr>
          <a:xfrm>
            <a:off x="0" y="1988841"/>
            <a:ext cx="12192000" cy="381042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5" y="2242942"/>
            <a:ext cx="779850" cy="779783"/>
          </a:xfrm>
          <a:prstGeom prst="rect">
            <a:avLst/>
          </a:prstGeom>
        </p:spPr>
      </p:pic>
      <p:sp>
        <p:nvSpPr>
          <p:cNvPr id="6" name="テキスト プレースホルダー 5"/>
          <p:cNvSpPr>
            <a:spLocks noGrp="1"/>
          </p:cNvSpPr>
          <p:nvPr>
            <p:ph type="body" sz="quarter" idx="14" hasCustomPrompt="1"/>
          </p:nvPr>
        </p:nvSpPr>
        <p:spPr>
          <a:xfrm>
            <a:off x="2675323" y="2240974"/>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0" name="テキスト ボックス 9"/>
          <p:cNvSpPr txBox="1"/>
          <p:nvPr userDrawn="1"/>
        </p:nvSpPr>
        <p:spPr>
          <a:xfrm>
            <a:off x="2015795" y="2381026"/>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1</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14" name="テキスト プレースホルダー 5"/>
          <p:cNvSpPr>
            <a:spLocks noGrp="1"/>
          </p:cNvSpPr>
          <p:nvPr>
            <p:ph type="body" sz="quarter" idx="15" hasCustomPrompt="1"/>
          </p:nvPr>
        </p:nvSpPr>
        <p:spPr>
          <a:xfrm>
            <a:off x="2675323" y="2643118"/>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25" name="図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4" y="3467969"/>
            <a:ext cx="779850" cy="779783"/>
          </a:xfrm>
          <a:prstGeom prst="rect">
            <a:avLst/>
          </a:prstGeom>
        </p:spPr>
      </p:pic>
      <p:sp>
        <p:nvSpPr>
          <p:cNvPr id="26" name="テキスト プレースホルダー 5"/>
          <p:cNvSpPr>
            <a:spLocks noGrp="1"/>
          </p:cNvSpPr>
          <p:nvPr>
            <p:ph type="body" sz="quarter" idx="16" hasCustomPrompt="1"/>
          </p:nvPr>
        </p:nvSpPr>
        <p:spPr>
          <a:xfrm>
            <a:off x="2675323" y="3466001"/>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7" name="テキスト ボックス 26"/>
          <p:cNvSpPr txBox="1"/>
          <p:nvPr userDrawn="1"/>
        </p:nvSpPr>
        <p:spPr>
          <a:xfrm>
            <a:off x="2015794" y="3606054"/>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2</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28" name="テキスト プレースホルダー 5"/>
          <p:cNvSpPr>
            <a:spLocks noGrp="1"/>
          </p:cNvSpPr>
          <p:nvPr>
            <p:ph type="body" sz="quarter" idx="17" hasCustomPrompt="1"/>
          </p:nvPr>
        </p:nvSpPr>
        <p:spPr>
          <a:xfrm>
            <a:off x="2675323" y="3868145"/>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3" name="図 3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5" y="4686067"/>
            <a:ext cx="779850" cy="779783"/>
          </a:xfrm>
          <a:prstGeom prst="rect">
            <a:avLst/>
          </a:prstGeom>
        </p:spPr>
      </p:pic>
      <p:sp>
        <p:nvSpPr>
          <p:cNvPr id="34" name="テキスト プレースホルダー 5"/>
          <p:cNvSpPr>
            <a:spLocks noGrp="1"/>
          </p:cNvSpPr>
          <p:nvPr>
            <p:ph type="body" sz="quarter" idx="18" hasCustomPrompt="1"/>
          </p:nvPr>
        </p:nvSpPr>
        <p:spPr>
          <a:xfrm>
            <a:off x="2675323" y="4684099"/>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5" name="テキスト ボックス 34"/>
          <p:cNvSpPr txBox="1"/>
          <p:nvPr userDrawn="1"/>
        </p:nvSpPr>
        <p:spPr>
          <a:xfrm>
            <a:off x="2015795" y="4824151"/>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3</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36" name="テキスト プレースホルダー 5"/>
          <p:cNvSpPr>
            <a:spLocks noGrp="1"/>
          </p:cNvSpPr>
          <p:nvPr>
            <p:ph type="body" sz="quarter" idx="19" hasCustomPrompt="1"/>
          </p:nvPr>
        </p:nvSpPr>
        <p:spPr>
          <a:xfrm>
            <a:off x="2675323" y="5086242"/>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7" name="図 3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2255044"/>
            <a:ext cx="779850" cy="779783"/>
          </a:xfrm>
          <a:prstGeom prst="rect">
            <a:avLst/>
          </a:prstGeom>
        </p:spPr>
      </p:pic>
      <p:sp>
        <p:nvSpPr>
          <p:cNvPr id="38" name="テキスト プレースホルダー 5"/>
          <p:cNvSpPr>
            <a:spLocks noGrp="1"/>
          </p:cNvSpPr>
          <p:nvPr>
            <p:ph type="body" sz="quarter" idx="20" hasCustomPrompt="1"/>
          </p:nvPr>
        </p:nvSpPr>
        <p:spPr>
          <a:xfrm>
            <a:off x="7077575" y="2253076"/>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9" name="テキスト ボックス 38"/>
          <p:cNvSpPr txBox="1"/>
          <p:nvPr userDrawn="1"/>
        </p:nvSpPr>
        <p:spPr>
          <a:xfrm>
            <a:off x="6418047" y="2393128"/>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4</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40" name="テキスト プレースホルダー 5"/>
          <p:cNvSpPr>
            <a:spLocks noGrp="1"/>
          </p:cNvSpPr>
          <p:nvPr>
            <p:ph type="body" sz="quarter" idx="21" hasCustomPrompt="1"/>
          </p:nvPr>
        </p:nvSpPr>
        <p:spPr>
          <a:xfrm>
            <a:off x="7077575" y="2655220"/>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41" name="図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3480071"/>
            <a:ext cx="779850" cy="779783"/>
          </a:xfrm>
          <a:prstGeom prst="rect">
            <a:avLst/>
          </a:prstGeom>
        </p:spPr>
      </p:pic>
      <p:sp>
        <p:nvSpPr>
          <p:cNvPr id="42" name="テキスト プレースホルダー 5"/>
          <p:cNvSpPr>
            <a:spLocks noGrp="1"/>
          </p:cNvSpPr>
          <p:nvPr>
            <p:ph type="body" sz="quarter" idx="22" hasCustomPrompt="1"/>
          </p:nvPr>
        </p:nvSpPr>
        <p:spPr>
          <a:xfrm>
            <a:off x="7077575" y="3478103"/>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3" name="テキスト ボックス 42"/>
          <p:cNvSpPr txBox="1"/>
          <p:nvPr userDrawn="1"/>
        </p:nvSpPr>
        <p:spPr>
          <a:xfrm>
            <a:off x="6418047" y="3618156"/>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5</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44" name="テキスト プレースホルダー 5"/>
          <p:cNvSpPr>
            <a:spLocks noGrp="1"/>
          </p:cNvSpPr>
          <p:nvPr>
            <p:ph type="body" sz="quarter" idx="23" hasCustomPrompt="1"/>
          </p:nvPr>
        </p:nvSpPr>
        <p:spPr>
          <a:xfrm>
            <a:off x="7077575" y="3880247"/>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45" name="図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4698169"/>
            <a:ext cx="779850" cy="779783"/>
          </a:xfrm>
          <a:prstGeom prst="rect">
            <a:avLst/>
          </a:prstGeom>
        </p:spPr>
      </p:pic>
      <p:sp>
        <p:nvSpPr>
          <p:cNvPr id="46" name="テキスト プレースホルダー 5"/>
          <p:cNvSpPr>
            <a:spLocks noGrp="1"/>
          </p:cNvSpPr>
          <p:nvPr>
            <p:ph type="body" sz="quarter" idx="24" hasCustomPrompt="1"/>
          </p:nvPr>
        </p:nvSpPr>
        <p:spPr>
          <a:xfrm>
            <a:off x="7077575" y="4696201"/>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7" name="テキスト ボックス 46"/>
          <p:cNvSpPr txBox="1"/>
          <p:nvPr userDrawn="1"/>
        </p:nvSpPr>
        <p:spPr>
          <a:xfrm>
            <a:off x="6418047" y="4836253"/>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6</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48" name="テキスト プレースホルダー 5"/>
          <p:cNvSpPr>
            <a:spLocks noGrp="1"/>
          </p:cNvSpPr>
          <p:nvPr>
            <p:ph type="body" sz="quarter" idx="25" hasCustomPrompt="1"/>
          </p:nvPr>
        </p:nvSpPr>
        <p:spPr>
          <a:xfrm>
            <a:off x="7077575" y="5098344"/>
            <a:ext cx="3270983" cy="400886"/>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268904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90"/>
                                          </p:val>
                                        </p:tav>
                                        <p:tav tm="100000">
                                          <p:val>
                                            <p:fltVal val="0"/>
                                          </p:val>
                                        </p:tav>
                                      </p:tavLst>
                                    </p:anim>
                                    <p:animEffect transition="in" filter="fade">
                                      <p:cBhvr>
                                        <p:cTn id="20" dur="500"/>
                                        <p:tgtEl>
                                          <p:spTgt spid="10"/>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6" dur="500"/>
                                        <p:tgtEl>
                                          <p:spTgt spid="6">
                                            <p:txEl>
                                              <p:pRg st="0" end="0"/>
                                            </p:txEl>
                                          </p:spTgt>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 calcmode="lin" valueType="num">
                                      <p:cBhvr>
                                        <p:cTn id="29"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14">
                                            <p:txEl>
                                              <p:pRg st="0" end="0"/>
                                            </p:txEl>
                                          </p:spTgt>
                                        </p:tgtEl>
                                        <p:attrNameLst>
                                          <p:attrName>ppt_h</p:attrName>
                                        </p:attrNameLst>
                                      </p:cBhvr>
                                      <p:tavLst>
                                        <p:tav tm="0">
                                          <p:val>
                                            <p:fltVal val="0"/>
                                          </p:val>
                                        </p:tav>
                                        <p:tav tm="100000">
                                          <p:val>
                                            <p:strVal val="#ppt_h"/>
                                          </p:val>
                                        </p:tav>
                                      </p:tavLst>
                                    </p:anim>
                                    <p:anim calcmode="lin" valueType="num">
                                      <p:cBhvr>
                                        <p:cTn id="31" dur="500" fill="hold"/>
                                        <p:tgtEl>
                                          <p:spTgt spid="14">
                                            <p:txEl>
                                              <p:pRg st="0" end="0"/>
                                            </p:txEl>
                                          </p:spTgt>
                                        </p:tgtEl>
                                        <p:attrNameLst>
                                          <p:attrName>style.rotation</p:attrName>
                                        </p:attrNameLst>
                                      </p:cBhvr>
                                      <p:tavLst>
                                        <p:tav tm="0">
                                          <p:val>
                                            <p:fltVal val="90"/>
                                          </p:val>
                                        </p:tav>
                                        <p:tav tm="100000">
                                          <p:val>
                                            <p:fltVal val="0"/>
                                          </p:val>
                                        </p:tav>
                                      </p:tavLst>
                                    </p:anim>
                                    <p:animEffect transition="in" filter="fade">
                                      <p:cBhvr>
                                        <p:cTn id="32" dur="500"/>
                                        <p:tgtEl>
                                          <p:spTgt spid="14">
                                            <p:txEl>
                                              <p:pRg st="0" end="0"/>
                                            </p:txEl>
                                          </p:spTgt>
                                        </p:tgtEl>
                                      </p:cBhvr>
                                    </p:animEffect>
                                  </p:childTnLst>
                                </p:cTn>
                              </p:par>
                            </p:childTnLst>
                          </p:cTn>
                        </p:par>
                        <p:par>
                          <p:cTn id="33" fill="hold">
                            <p:stCondLst>
                              <p:cond delay="1000"/>
                            </p:stCondLst>
                            <p:childTnLst>
                              <p:par>
                                <p:cTn id="34" presetID="31"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 calcmode="lin" valueType="num">
                                      <p:cBhvr>
                                        <p:cTn id="38" dur="500" fill="hold"/>
                                        <p:tgtEl>
                                          <p:spTgt spid="25"/>
                                        </p:tgtEl>
                                        <p:attrNameLst>
                                          <p:attrName>style.rotation</p:attrName>
                                        </p:attrNameLst>
                                      </p:cBhvr>
                                      <p:tavLst>
                                        <p:tav tm="0">
                                          <p:val>
                                            <p:fltVal val="90"/>
                                          </p:val>
                                        </p:tav>
                                        <p:tav tm="100000">
                                          <p:val>
                                            <p:fltVal val="0"/>
                                          </p:val>
                                        </p:tav>
                                      </p:tavLst>
                                    </p:anim>
                                    <p:animEffect transition="in" filter="fade">
                                      <p:cBhvr>
                                        <p:cTn id="39" dur="500"/>
                                        <p:tgtEl>
                                          <p:spTgt spid="2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 calcmode="lin" valueType="num">
                                      <p:cBhvr>
                                        <p:cTn id="44" dur="500" fill="hold"/>
                                        <p:tgtEl>
                                          <p:spTgt spid="27"/>
                                        </p:tgtEl>
                                        <p:attrNameLst>
                                          <p:attrName>style.rotation</p:attrName>
                                        </p:attrNameLst>
                                      </p:cBhvr>
                                      <p:tavLst>
                                        <p:tav tm="0">
                                          <p:val>
                                            <p:fltVal val="90"/>
                                          </p:val>
                                        </p:tav>
                                        <p:tav tm="100000">
                                          <p:val>
                                            <p:fltVal val="0"/>
                                          </p:val>
                                        </p:tav>
                                      </p:tavLst>
                                    </p:anim>
                                    <p:animEffect transition="in" filter="fade">
                                      <p:cBhvr>
                                        <p:cTn id="45" dur="500"/>
                                        <p:tgtEl>
                                          <p:spTgt spid="27"/>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26">
                                            <p:txEl>
                                              <p:pRg st="0" end="0"/>
                                            </p:txEl>
                                          </p:spTgt>
                                        </p:tgtEl>
                                        <p:attrNameLst>
                                          <p:attrName>style.visibility</p:attrName>
                                        </p:attrNameLst>
                                      </p:cBhvr>
                                      <p:to>
                                        <p:strVal val="visible"/>
                                      </p:to>
                                    </p:set>
                                    <p:anim calcmode="lin" valueType="num">
                                      <p:cBhvr>
                                        <p:cTn id="48"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6">
                                            <p:txEl>
                                              <p:pRg st="0" end="0"/>
                                            </p:txEl>
                                          </p:spTgt>
                                        </p:tgtEl>
                                        <p:attrNameLst>
                                          <p:attrName>ppt_h</p:attrName>
                                        </p:attrNameLst>
                                      </p:cBhvr>
                                      <p:tavLst>
                                        <p:tav tm="0">
                                          <p:val>
                                            <p:fltVal val="0"/>
                                          </p:val>
                                        </p:tav>
                                        <p:tav tm="100000">
                                          <p:val>
                                            <p:strVal val="#ppt_h"/>
                                          </p:val>
                                        </p:tav>
                                      </p:tavLst>
                                    </p:anim>
                                    <p:anim calcmode="lin" valueType="num">
                                      <p:cBhvr>
                                        <p:cTn id="50" dur="500" fill="hold"/>
                                        <p:tgtEl>
                                          <p:spTgt spid="26">
                                            <p:txEl>
                                              <p:pRg st="0" end="0"/>
                                            </p:txEl>
                                          </p:spTgt>
                                        </p:tgtEl>
                                        <p:attrNameLst>
                                          <p:attrName>style.rotation</p:attrName>
                                        </p:attrNameLst>
                                      </p:cBhvr>
                                      <p:tavLst>
                                        <p:tav tm="0">
                                          <p:val>
                                            <p:fltVal val="90"/>
                                          </p:val>
                                        </p:tav>
                                        <p:tav tm="100000">
                                          <p:val>
                                            <p:fltVal val="0"/>
                                          </p:val>
                                        </p:tav>
                                      </p:tavLst>
                                    </p:anim>
                                    <p:animEffect transition="in" filter="fade">
                                      <p:cBhvr>
                                        <p:cTn id="51" dur="500"/>
                                        <p:tgtEl>
                                          <p:spTgt spid="26">
                                            <p:txEl>
                                              <p:pRg st="0" end="0"/>
                                            </p:txEl>
                                          </p:spTgt>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28">
                                            <p:txEl>
                                              <p:pRg st="0" end="0"/>
                                            </p:txEl>
                                          </p:spTgt>
                                        </p:tgtEl>
                                        <p:attrNameLst>
                                          <p:attrName>style.visibility</p:attrName>
                                        </p:attrNameLst>
                                      </p:cBhvr>
                                      <p:to>
                                        <p:strVal val="visible"/>
                                      </p:to>
                                    </p:set>
                                    <p:anim calcmode="lin" valueType="num">
                                      <p:cBhvr>
                                        <p:cTn id="54"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28">
                                            <p:txEl>
                                              <p:pRg st="0" end="0"/>
                                            </p:txEl>
                                          </p:spTgt>
                                        </p:tgtEl>
                                        <p:attrNameLst>
                                          <p:attrName>ppt_h</p:attrName>
                                        </p:attrNameLst>
                                      </p:cBhvr>
                                      <p:tavLst>
                                        <p:tav tm="0">
                                          <p:val>
                                            <p:fltVal val="0"/>
                                          </p:val>
                                        </p:tav>
                                        <p:tav tm="100000">
                                          <p:val>
                                            <p:strVal val="#ppt_h"/>
                                          </p:val>
                                        </p:tav>
                                      </p:tavLst>
                                    </p:anim>
                                    <p:anim calcmode="lin" valueType="num">
                                      <p:cBhvr>
                                        <p:cTn id="56" dur="500" fill="hold"/>
                                        <p:tgtEl>
                                          <p:spTgt spid="28">
                                            <p:txEl>
                                              <p:pRg st="0" end="0"/>
                                            </p:txEl>
                                          </p:spTgt>
                                        </p:tgtEl>
                                        <p:attrNameLst>
                                          <p:attrName>style.rotation</p:attrName>
                                        </p:attrNameLst>
                                      </p:cBhvr>
                                      <p:tavLst>
                                        <p:tav tm="0">
                                          <p:val>
                                            <p:fltVal val="90"/>
                                          </p:val>
                                        </p:tav>
                                        <p:tav tm="100000">
                                          <p:val>
                                            <p:fltVal val="0"/>
                                          </p:val>
                                        </p:tav>
                                      </p:tavLst>
                                    </p:anim>
                                    <p:animEffect transition="in" filter="fade">
                                      <p:cBhvr>
                                        <p:cTn id="57" dur="500"/>
                                        <p:tgtEl>
                                          <p:spTgt spid="28">
                                            <p:txEl>
                                              <p:pRg st="0" end="0"/>
                                            </p:txEl>
                                          </p:spTgt>
                                        </p:tgtEl>
                                      </p:cBhvr>
                                    </p:animEffect>
                                  </p:childTnLst>
                                </p:cTn>
                              </p:par>
                            </p:childTnLst>
                          </p:cTn>
                        </p:par>
                        <p:par>
                          <p:cTn id="58" fill="hold">
                            <p:stCondLst>
                              <p:cond delay="1500"/>
                            </p:stCondLst>
                            <p:childTnLst>
                              <p:par>
                                <p:cTn id="59" presetID="31" presetClass="entr" presetSubtype="0"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 calcmode="lin" valueType="num">
                                      <p:cBhvr>
                                        <p:cTn id="63" dur="500" fill="hold"/>
                                        <p:tgtEl>
                                          <p:spTgt spid="33"/>
                                        </p:tgtEl>
                                        <p:attrNameLst>
                                          <p:attrName>style.rotation</p:attrName>
                                        </p:attrNameLst>
                                      </p:cBhvr>
                                      <p:tavLst>
                                        <p:tav tm="0">
                                          <p:val>
                                            <p:fltVal val="90"/>
                                          </p:val>
                                        </p:tav>
                                        <p:tav tm="100000">
                                          <p:val>
                                            <p:fltVal val="0"/>
                                          </p:val>
                                        </p:tav>
                                      </p:tavLst>
                                    </p:anim>
                                    <p:animEffect transition="in" filter="fade">
                                      <p:cBhvr>
                                        <p:cTn id="64" dur="500"/>
                                        <p:tgtEl>
                                          <p:spTgt spid="33"/>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style.rotation</p:attrName>
                                        </p:attrNameLst>
                                      </p:cBhvr>
                                      <p:tavLst>
                                        <p:tav tm="0">
                                          <p:val>
                                            <p:fltVal val="90"/>
                                          </p:val>
                                        </p:tav>
                                        <p:tav tm="100000">
                                          <p:val>
                                            <p:fltVal val="0"/>
                                          </p:val>
                                        </p:tav>
                                      </p:tavLst>
                                    </p:anim>
                                    <p:animEffect transition="in" filter="fade">
                                      <p:cBhvr>
                                        <p:cTn id="70" dur="500"/>
                                        <p:tgtEl>
                                          <p:spTgt spid="3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4">
                                            <p:txEl>
                                              <p:pRg st="0" end="0"/>
                                            </p:txEl>
                                          </p:spTgt>
                                        </p:tgtEl>
                                        <p:attrNameLst>
                                          <p:attrName>style.visibility</p:attrName>
                                        </p:attrNameLst>
                                      </p:cBhvr>
                                      <p:to>
                                        <p:strVal val="visible"/>
                                      </p:to>
                                    </p:set>
                                    <p:anim calcmode="lin" valueType="num">
                                      <p:cBhvr>
                                        <p:cTn id="73"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34">
                                            <p:txEl>
                                              <p:pRg st="0" end="0"/>
                                            </p:txEl>
                                          </p:spTgt>
                                        </p:tgtEl>
                                        <p:attrNameLst>
                                          <p:attrName>style.rotation</p:attrName>
                                        </p:attrNameLst>
                                      </p:cBhvr>
                                      <p:tavLst>
                                        <p:tav tm="0">
                                          <p:val>
                                            <p:fltVal val="90"/>
                                          </p:val>
                                        </p:tav>
                                        <p:tav tm="100000">
                                          <p:val>
                                            <p:fltVal val="0"/>
                                          </p:val>
                                        </p:tav>
                                      </p:tavLst>
                                    </p:anim>
                                    <p:animEffect transition="in" filter="fade">
                                      <p:cBhvr>
                                        <p:cTn id="76" dur="500"/>
                                        <p:tgtEl>
                                          <p:spTgt spid="34">
                                            <p:txEl>
                                              <p:pRg st="0" end="0"/>
                                            </p:txEl>
                                          </p:spTgt>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6">
                                            <p:txEl>
                                              <p:pRg st="0" end="0"/>
                                            </p:txEl>
                                          </p:spTgt>
                                        </p:tgtEl>
                                        <p:attrNameLst>
                                          <p:attrName>style.visibility</p:attrName>
                                        </p:attrNameLst>
                                      </p:cBhvr>
                                      <p:to>
                                        <p:strVal val="visible"/>
                                      </p:to>
                                    </p:set>
                                    <p:anim calcmode="lin" valueType="num">
                                      <p:cBhvr>
                                        <p:cTn id="79"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0"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81" dur="500" fill="hold"/>
                                        <p:tgtEl>
                                          <p:spTgt spid="36">
                                            <p:txEl>
                                              <p:pRg st="0" end="0"/>
                                            </p:txEl>
                                          </p:spTgt>
                                        </p:tgtEl>
                                        <p:attrNameLst>
                                          <p:attrName>style.rotation</p:attrName>
                                        </p:attrNameLst>
                                      </p:cBhvr>
                                      <p:tavLst>
                                        <p:tav tm="0">
                                          <p:val>
                                            <p:fltVal val="90"/>
                                          </p:val>
                                        </p:tav>
                                        <p:tav tm="100000">
                                          <p:val>
                                            <p:fltVal val="0"/>
                                          </p:val>
                                        </p:tav>
                                      </p:tavLst>
                                    </p:anim>
                                    <p:animEffect transition="in" filter="fade">
                                      <p:cBhvr>
                                        <p:cTn id="82" dur="500"/>
                                        <p:tgtEl>
                                          <p:spTgt spid="36">
                                            <p:txEl>
                                              <p:pRg st="0" end="0"/>
                                            </p:txEl>
                                          </p:spTgt>
                                        </p:tgtEl>
                                      </p:cBhvr>
                                    </p:animEffect>
                                  </p:childTnLst>
                                </p:cTn>
                              </p:par>
                            </p:childTnLst>
                          </p:cTn>
                        </p:par>
                        <p:par>
                          <p:cTn id="83" fill="hold">
                            <p:stCondLst>
                              <p:cond delay="2000"/>
                            </p:stCondLst>
                            <p:childTnLst>
                              <p:par>
                                <p:cTn id="84" presetID="31" presetClass="entr" presetSubtype="0" fill="hold" nodeType="after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 calcmode="lin" valueType="num">
                                      <p:cBhvr>
                                        <p:cTn id="88" dur="500" fill="hold"/>
                                        <p:tgtEl>
                                          <p:spTgt spid="37"/>
                                        </p:tgtEl>
                                        <p:attrNameLst>
                                          <p:attrName>style.rotation</p:attrName>
                                        </p:attrNameLst>
                                      </p:cBhvr>
                                      <p:tavLst>
                                        <p:tav tm="0">
                                          <p:val>
                                            <p:fltVal val="90"/>
                                          </p:val>
                                        </p:tav>
                                        <p:tav tm="100000">
                                          <p:val>
                                            <p:fltVal val="0"/>
                                          </p:val>
                                        </p:tav>
                                      </p:tavLst>
                                    </p:anim>
                                    <p:animEffect transition="in" filter="fade">
                                      <p:cBhvr>
                                        <p:cTn id="89" dur="500"/>
                                        <p:tgtEl>
                                          <p:spTgt spid="37"/>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 calcmode="lin" valueType="num">
                                      <p:cBhvr>
                                        <p:cTn id="92" dur="500" fill="hold"/>
                                        <p:tgtEl>
                                          <p:spTgt spid="39"/>
                                        </p:tgtEl>
                                        <p:attrNameLst>
                                          <p:attrName>ppt_w</p:attrName>
                                        </p:attrNameLst>
                                      </p:cBhvr>
                                      <p:tavLst>
                                        <p:tav tm="0">
                                          <p:val>
                                            <p:fltVal val="0"/>
                                          </p:val>
                                        </p:tav>
                                        <p:tav tm="100000">
                                          <p:val>
                                            <p:strVal val="#ppt_w"/>
                                          </p:val>
                                        </p:tav>
                                      </p:tavLst>
                                    </p:anim>
                                    <p:anim calcmode="lin" valueType="num">
                                      <p:cBhvr>
                                        <p:cTn id="93" dur="500" fill="hold"/>
                                        <p:tgtEl>
                                          <p:spTgt spid="39"/>
                                        </p:tgtEl>
                                        <p:attrNameLst>
                                          <p:attrName>ppt_h</p:attrName>
                                        </p:attrNameLst>
                                      </p:cBhvr>
                                      <p:tavLst>
                                        <p:tav tm="0">
                                          <p:val>
                                            <p:fltVal val="0"/>
                                          </p:val>
                                        </p:tav>
                                        <p:tav tm="100000">
                                          <p:val>
                                            <p:strVal val="#ppt_h"/>
                                          </p:val>
                                        </p:tav>
                                      </p:tavLst>
                                    </p:anim>
                                    <p:anim calcmode="lin" valueType="num">
                                      <p:cBhvr>
                                        <p:cTn id="94" dur="500" fill="hold"/>
                                        <p:tgtEl>
                                          <p:spTgt spid="39"/>
                                        </p:tgtEl>
                                        <p:attrNameLst>
                                          <p:attrName>style.rotation</p:attrName>
                                        </p:attrNameLst>
                                      </p:cBhvr>
                                      <p:tavLst>
                                        <p:tav tm="0">
                                          <p:val>
                                            <p:fltVal val="90"/>
                                          </p:val>
                                        </p:tav>
                                        <p:tav tm="100000">
                                          <p:val>
                                            <p:fltVal val="0"/>
                                          </p:val>
                                        </p:tav>
                                      </p:tavLst>
                                    </p:anim>
                                    <p:animEffect transition="in" filter="fade">
                                      <p:cBhvr>
                                        <p:cTn id="95" dur="500"/>
                                        <p:tgtEl>
                                          <p:spTgt spid="39"/>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38">
                                            <p:txEl>
                                              <p:pRg st="0" end="0"/>
                                            </p:txEl>
                                          </p:spTgt>
                                        </p:tgtEl>
                                        <p:attrNameLst>
                                          <p:attrName>style.visibility</p:attrName>
                                        </p:attrNameLst>
                                      </p:cBhvr>
                                      <p:to>
                                        <p:strVal val="visible"/>
                                      </p:to>
                                    </p:set>
                                    <p:anim calcmode="lin" valueType="num">
                                      <p:cBhvr>
                                        <p:cTn id="98"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38">
                                            <p:txEl>
                                              <p:pRg st="0" end="0"/>
                                            </p:txEl>
                                          </p:spTgt>
                                        </p:tgtEl>
                                        <p:attrNameLst>
                                          <p:attrName>ppt_h</p:attrName>
                                        </p:attrNameLst>
                                      </p:cBhvr>
                                      <p:tavLst>
                                        <p:tav tm="0">
                                          <p:val>
                                            <p:fltVal val="0"/>
                                          </p:val>
                                        </p:tav>
                                        <p:tav tm="100000">
                                          <p:val>
                                            <p:strVal val="#ppt_h"/>
                                          </p:val>
                                        </p:tav>
                                      </p:tavLst>
                                    </p:anim>
                                    <p:anim calcmode="lin" valueType="num">
                                      <p:cBhvr>
                                        <p:cTn id="100" dur="500" fill="hold"/>
                                        <p:tgtEl>
                                          <p:spTgt spid="38">
                                            <p:txEl>
                                              <p:pRg st="0" end="0"/>
                                            </p:txEl>
                                          </p:spTgt>
                                        </p:tgtEl>
                                        <p:attrNameLst>
                                          <p:attrName>style.rotation</p:attrName>
                                        </p:attrNameLst>
                                      </p:cBhvr>
                                      <p:tavLst>
                                        <p:tav tm="0">
                                          <p:val>
                                            <p:fltVal val="90"/>
                                          </p:val>
                                        </p:tav>
                                        <p:tav tm="100000">
                                          <p:val>
                                            <p:fltVal val="0"/>
                                          </p:val>
                                        </p:tav>
                                      </p:tavLst>
                                    </p:anim>
                                    <p:animEffect transition="in" filter="fade">
                                      <p:cBhvr>
                                        <p:cTn id="101" dur="500"/>
                                        <p:tgtEl>
                                          <p:spTgt spid="38">
                                            <p:txEl>
                                              <p:pRg st="0" end="0"/>
                                            </p:txEl>
                                          </p:spTgt>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40">
                                            <p:txEl>
                                              <p:pRg st="0" end="0"/>
                                            </p:txEl>
                                          </p:spTgt>
                                        </p:tgtEl>
                                        <p:attrNameLst>
                                          <p:attrName>style.visibility</p:attrName>
                                        </p:attrNameLst>
                                      </p:cBhvr>
                                      <p:to>
                                        <p:strVal val="visible"/>
                                      </p:to>
                                    </p:set>
                                    <p:anim calcmode="lin" valueType="num">
                                      <p:cBhvr>
                                        <p:cTn id="104"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105"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106" dur="500" fill="hold"/>
                                        <p:tgtEl>
                                          <p:spTgt spid="40">
                                            <p:txEl>
                                              <p:pRg st="0" end="0"/>
                                            </p:txEl>
                                          </p:spTgt>
                                        </p:tgtEl>
                                        <p:attrNameLst>
                                          <p:attrName>style.rotation</p:attrName>
                                        </p:attrNameLst>
                                      </p:cBhvr>
                                      <p:tavLst>
                                        <p:tav tm="0">
                                          <p:val>
                                            <p:fltVal val="90"/>
                                          </p:val>
                                        </p:tav>
                                        <p:tav tm="100000">
                                          <p:val>
                                            <p:fltVal val="0"/>
                                          </p:val>
                                        </p:tav>
                                      </p:tavLst>
                                    </p:anim>
                                    <p:animEffect transition="in" filter="fade">
                                      <p:cBhvr>
                                        <p:cTn id="107" dur="500"/>
                                        <p:tgtEl>
                                          <p:spTgt spid="40">
                                            <p:txEl>
                                              <p:pRg st="0" end="0"/>
                                            </p:txEl>
                                          </p:spTgt>
                                        </p:tgtEl>
                                      </p:cBhvr>
                                    </p:animEffect>
                                  </p:childTnLst>
                                </p:cTn>
                              </p:par>
                            </p:childTnLst>
                          </p:cTn>
                        </p:par>
                        <p:par>
                          <p:cTn id="108" fill="hold">
                            <p:stCondLst>
                              <p:cond delay="2500"/>
                            </p:stCondLst>
                            <p:childTnLst>
                              <p:par>
                                <p:cTn id="109" presetID="31" presetClass="entr" presetSubtype="0" fill="hold"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 calcmode="lin" valueType="num">
                                      <p:cBhvr>
                                        <p:cTn id="113" dur="500" fill="hold"/>
                                        <p:tgtEl>
                                          <p:spTgt spid="41"/>
                                        </p:tgtEl>
                                        <p:attrNameLst>
                                          <p:attrName>style.rotation</p:attrName>
                                        </p:attrNameLst>
                                      </p:cBhvr>
                                      <p:tavLst>
                                        <p:tav tm="0">
                                          <p:val>
                                            <p:fltVal val="90"/>
                                          </p:val>
                                        </p:tav>
                                        <p:tav tm="100000">
                                          <p:val>
                                            <p:fltVal val="0"/>
                                          </p:val>
                                        </p:tav>
                                      </p:tavLst>
                                    </p:anim>
                                    <p:animEffect transition="in" filter="fade">
                                      <p:cBhvr>
                                        <p:cTn id="114" dur="500"/>
                                        <p:tgtEl>
                                          <p:spTgt spid="41"/>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p:cTn id="117" dur="500" fill="hold"/>
                                        <p:tgtEl>
                                          <p:spTgt spid="43"/>
                                        </p:tgtEl>
                                        <p:attrNameLst>
                                          <p:attrName>ppt_w</p:attrName>
                                        </p:attrNameLst>
                                      </p:cBhvr>
                                      <p:tavLst>
                                        <p:tav tm="0">
                                          <p:val>
                                            <p:fltVal val="0"/>
                                          </p:val>
                                        </p:tav>
                                        <p:tav tm="100000">
                                          <p:val>
                                            <p:strVal val="#ppt_w"/>
                                          </p:val>
                                        </p:tav>
                                      </p:tavLst>
                                    </p:anim>
                                    <p:anim calcmode="lin" valueType="num">
                                      <p:cBhvr>
                                        <p:cTn id="118" dur="500" fill="hold"/>
                                        <p:tgtEl>
                                          <p:spTgt spid="43"/>
                                        </p:tgtEl>
                                        <p:attrNameLst>
                                          <p:attrName>ppt_h</p:attrName>
                                        </p:attrNameLst>
                                      </p:cBhvr>
                                      <p:tavLst>
                                        <p:tav tm="0">
                                          <p:val>
                                            <p:fltVal val="0"/>
                                          </p:val>
                                        </p:tav>
                                        <p:tav tm="100000">
                                          <p:val>
                                            <p:strVal val="#ppt_h"/>
                                          </p:val>
                                        </p:tav>
                                      </p:tavLst>
                                    </p:anim>
                                    <p:anim calcmode="lin" valueType="num">
                                      <p:cBhvr>
                                        <p:cTn id="119" dur="500" fill="hold"/>
                                        <p:tgtEl>
                                          <p:spTgt spid="43"/>
                                        </p:tgtEl>
                                        <p:attrNameLst>
                                          <p:attrName>style.rotation</p:attrName>
                                        </p:attrNameLst>
                                      </p:cBhvr>
                                      <p:tavLst>
                                        <p:tav tm="0">
                                          <p:val>
                                            <p:fltVal val="90"/>
                                          </p:val>
                                        </p:tav>
                                        <p:tav tm="100000">
                                          <p:val>
                                            <p:fltVal val="0"/>
                                          </p:val>
                                        </p:tav>
                                      </p:tavLst>
                                    </p:anim>
                                    <p:animEffect transition="in" filter="fade">
                                      <p:cBhvr>
                                        <p:cTn id="120" dur="500"/>
                                        <p:tgtEl>
                                          <p:spTgt spid="43"/>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42">
                                            <p:txEl>
                                              <p:pRg st="0" end="0"/>
                                            </p:txEl>
                                          </p:spTgt>
                                        </p:tgtEl>
                                        <p:attrNameLst>
                                          <p:attrName>style.visibility</p:attrName>
                                        </p:attrNameLst>
                                      </p:cBhvr>
                                      <p:to>
                                        <p:strVal val="visible"/>
                                      </p:to>
                                    </p:set>
                                    <p:anim calcmode="lin" valueType="num">
                                      <p:cBhvr>
                                        <p:cTn id="123"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24" dur="500" fill="hold"/>
                                        <p:tgtEl>
                                          <p:spTgt spid="42">
                                            <p:txEl>
                                              <p:pRg st="0" end="0"/>
                                            </p:txEl>
                                          </p:spTgt>
                                        </p:tgtEl>
                                        <p:attrNameLst>
                                          <p:attrName>ppt_h</p:attrName>
                                        </p:attrNameLst>
                                      </p:cBhvr>
                                      <p:tavLst>
                                        <p:tav tm="0">
                                          <p:val>
                                            <p:fltVal val="0"/>
                                          </p:val>
                                        </p:tav>
                                        <p:tav tm="100000">
                                          <p:val>
                                            <p:strVal val="#ppt_h"/>
                                          </p:val>
                                        </p:tav>
                                      </p:tavLst>
                                    </p:anim>
                                    <p:anim calcmode="lin" valueType="num">
                                      <p:cBhvr>
                                        <p:cTn id="125" dur="500" fill="hold"/>
                                        <p:tgtEl>
                                          <p:spTgt spid="42">
                                            <p:txEl>
                                              <p:pRg st="0" end="0"/>
                                            </p:txEl>
                                          </p:spTgt>
                                        </p:tgtEl>
                                        <p:attrNameLst>
                                          <p:attrName>style.rotation</p:attrName>
                                        </p:attrNameLst>
                                      </p:cBhvr>
                                      <p:tavLst>
                                        <p:tav tm="0">
                                          <p:val>
                                            <p:fltVal val="90"/>
                                          </p:val>
                                        </p:tav>
                                        <p:tav tm="100000">
                                          <p:val>
                                            <p:fltVal val="0"/>
                                          </p:val>
                                        </p:tav>
                                      </p:tavLst>
                                    </p:anim>
                                    <p:animEffect transition="in" filter="fade">
                                      <p:cBhvr>
                                        <p:cTn id="126" dur="500"/>
                                        <p:tgtEl>
                                          <p:spTgt spid="42">
                                            <p:txEl>
                                              <p:pRg st="0" end="0"/>
                                            </p:txEl>
                                          </p:spTgt>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44">
                                            <p:txEl>
                                              <p:pRg st="0" end="0"/>
                                            </p:txEl>
                                          </p:spTgt>
                                        </p:tgtEl>
                                        <p:attrNameLst>
                                          <p:attrName>style.visibility</p:attrName>
                                        </p:attrNameLst>
                                      </p:cBhvr>
                                      <p:to>
                                        <p:strVal val="visible"/>
                                      </p:to>
                                    </p:set>
                                    <p:anim calcmode="lin" valueType="num">
                                      <p:cBhvr>
                                        <p:cTn id="129"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30"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131" dur="500" fill="hold"/>
                                        <p:tgtEl>
                                          <p:spTgt spid="44">
                                            <p:txEl>
                                              <p:pRg st="0" end="0"/>
                                            </p:txEl>
                                          </p:spTgt>
                                        </p:tgtEl>
                                        <p:attrNameLst>
                                          <p:attrName>style.rotation</p:attrName>
                                        </p:attrNameLst>
                                      </p:cBhvr>
                                      <p:tavLst>
                                        <p:tav tm="0">
                                          <p:val>
                                            <p:fltVal val="90"/>
                                          </p:val>
                                        </p:tav>
                                        <p:tav tm="100000">
                                          <p:val>
                                            <p:fltVal val="0"/>
                                          </p:val>
                                        </p:tav>
                                      </p:tavLst>
                                    </p:anim>
                                    <p:animEffect transition="in" filter="fade">
                                      <p:cBhvr>
                                        <p:cTn id="132" dur="500"/>
                                        <p:tgtEl>
                                          <p:spTgt spid="44">
                                            <p:txEl>
                                              <p:pRg st="0" end="0"/>
                                            </p:txEl>
                                          </p:spTgt>
                                        </p:tgtEl>
                                      </p:cBhvr>
                                    </p:animEffect>
                                  </p:childTnLst>
                                </p:cTn>
                              </p:par>
                            </p:childTnLst>
                          </p:cTn>
                        </p:par>
                        <p:par>
                          <p:cTn id="133" fill="hold">
                            <p:stCondLst>
                              <p:cond delay="3000"/>
                            </p:stCondLst>
                            <p:childTnLst>
                              <p:par>
                                <p:cTn id="134" presetID="31" presetClass="entr" presetSubtype="0" fill="hold" nodeType="afterEffect">
                                  <p:stCondLst>
                                    <p:cond delay="0"/>
                                  </p:stCondLst>
                                  <p:childTnLst>
                                    <p:set>
                                      <p:cBhvr>
                                        <p:cTn id="135" dur="1" fill="hold">
                                          <p:stCondLst>
                                            <p:cond delay="0"/>
                                          </p:stCondLst>
                                        </p:cTn>
                                        <p:tgtEl>
                                          <p:spTgt spid="45"/>
                                        </p:tgtEl>
                                        <p:attrNameLst>
                                          <p:attrName>style.visibility</p:attrName>
                                        </p:attrNameLst>
                                      </p:cBhvr>
                                      <p:to>
                                        <p:strVal val="visible"/>
                                      </p:to>
                                    </p:set>
                                    <p:anim calcmode="lin" valueType="num">
                                      <p:cBhvr>
                                        <p:cTn id="136" dur="500" fill="hold"/>
                                        <p:tgtEl>
                                          <p:spTgt spid="45"/>
                                        </p:tgtEl>
                                        <p:attrNameLst>
                                          <p:attrName>ppt_w</p:attrName>
                                        </p:attrNameLst>
                                      </p:cBhvr>
                                      <p:tavLst>
                                        <p:tav tm="0">
                                          <p:val>
                                            <p:fltVal val="0"/>
                                          </p:val>
                                        </p:tav>
                                        <p:tav tm="100000">
                                          <p:val>
                                            <p:strVal val="#ppt_w"/>
                                          </p:val>
                                        </p:tav>
                                      </p:tavLst>
                                    </p:anim>
                                    <p:anim calcmode="lin" valueType="num">
                                      <p:cBhvr>
                                        <p:cTn id="137" dur="500" fill="hold"/>
                                        <p:tgtEl>
                                          <p:spTgt spid="45"/>
                                        </p:tgtEl>
                                        <p:attrNameLst>
                                          <p:attrName>ppt_h</p:attrName>
                                        </p:attrNameLst>
                                      </p:cBhvr>
                                      <p:tavLst>
                                        <p:tav tm="0">
                                          <p:val>
                                            <p:fltVal val="0"/>
                                          </p:val>
                                        </p:tav>
                                        <p:tav tm="100000">
                                          <p:val>
                                            <p:strVal val="#ppt_h"/>
                                          </p:val>
                                        </p:tav>
                                      </p:tavLst>
                                    </p:anim>
                                    <p:anim calcmode="lin" valueType="num">
                                      <p:cBhvr>
                                        <p:cTn id="138" dur="500" fill="hold"/>
                                        <p:tgtEl>
                                          <p:spTgt spid="45"/>
                                        </p:tgtEl>
                                        <p:attrNameLst>
                                          <p:attrName>style.rotation</p:attrName>
                                        </p:attrNameLst>
                                      </p:cBhvr>
                                      <p:tavLst>
                                        <p:tav tm="0">
                                          <p:val>
                                            <p:fltVal val="90"/>
                                          </p:val>
                                        </p:tav>
                                        <p:tav tm="100000">
                                          <p:val>
                                            <p:fltVal val="0"/>
                                          </p:val>
                                        </p:tav>
                                      </p:tavLst>
                                    </p:anim>
                                    <p:animEffect transition="in" filter="fade">
                                      <p:cBhvr>
                                        <p:cTn id="139" dur="500"/>
                                        <p:tgtEl>
                                          <p:spTgt spid="45"/>
                                        </p:tgtEl>
                                      </p:cBhvr>
                                    </p:animEffect>
                                  </p:childTnLst>
                                </p:cTn>
                              </p:par>
                              <p:par>
                                <p:cTn id="140" presetID="31" presetClass="entr" presetSubtype="0" fill="hold" grpId="0" nodeType="withEffect">
                                  <p:stCondLst>
                                    <p:cond delay="0"/>
                                  </p:stCondLst>
                                  <p:childTnLst>
                                    <p:set>
                                      <p:cBhvr>
                                        <p:cTn id="141" dur="1" fill="hold">
                                          <p:stCondLst>
                                            <p:cond delay="0"/>
                                          </p:stCondLst>
                                        </p:cTn>
                                        <p:tgtEl>
                                          <p:spTgt spid="47"/>
                                        </p:tgtEl>
                                        <p:attrNameLst>
                                          <p:attrName>style.visibility</p:attrName>
                                        </p:attrNameLst>
                                      </p:cBhvr>
                                      <p:to>
                                        <p:strVal val="visible"/>
                                      </p:to>
                                    </p:set>
                                    <p:anim calcmode="lin" valueType="num">
                                      <p:cBhvr>
                                        <p:cTn id="142" dur="500" fill="hold"/>
                                        <p:tgtEl>
                                          <p:spTgt spid="47"/>
                                        </p:tgtEl>
                                        <p:attrNameLst>
                                          <p:attrName>ppt_w</p:attrName>
                                        </p:attrNameLst>
                                      </p:cBhvr>
                                      <p:tavLst>
                                        <p:tav tm="0">
                                          <p:val>
                                            <p:fltVal val="0"/>
                                          </p:val>
                                        </p:tav>
                                        <p:tav tm="100000">
                                          <p:val>
                                            <p:strVal val="#ppt_w"/>
                                          </p:val>
                                        </p:tav>
                                      </p:tavLst>
                                    </p:anim>
                                    <p:anim calcmode="lin" valueType="num">
                                      <p:cBhvr>
                                        <p:cTn id="143" dur="500" fill="hold"/>
                                        <p:tgtEl>
                                          <p:spTgt spid="47"/>
                                        </p:tgtEl>
                                        <p:attrNameLst>
                                          <p:attrName>ppt_h</p:attrName>
                                        </p:attrNameLst>
                                      </p:cBhvr>
                                      <p:tavLst>
                                        <p:tav tm="0">
                                          <p:val>
                                            <p:fltVal val="0"/>
                                          </p:val>
                                        </p:tav>
                                        <p:tav tm="100000">
                                          <p:val>
                                            <p:strVal val="#ppt_h"/>
                                          </p:val>
                                        </p:tav>
                                      </p:tavLst>
                                    </p:anim>
                                    <p:anim calcmode="lin" valueType="num">
                                      <p:cBhvr>
                                        <p:cTn id="144" dur="500" fill="hold"/>
                                        <p:tgtEl>
                                          <p:spTgt spid="47"/>
                                        </p:tgtEl>
                                        <p:attrNameLst>
                                          <p:attrName>style.rotation</p:attrName>
                                        </p:attrNameLst>
                                      </p:cBhvr>
                                      <p:tavLst>
                                        <p:tav tm="0">
                                          <p:val>
                                            <p:fltVal val="90"/>
                                          </p:val>
                                        </p:tav>
                                        <p:tav tm="100000">
                                          <p:val>
                                            <p:fltVal val="0"/>
                                          </p:val>
                                        </p:tav>
                                      </p:tavLst>
                                    </p:anim>
                                    <p:animEffect transition="in" filter="fade">
                                      <p:cBhvr>
                                        <p:cTn id="145" dur="500"/>
                                        <p:tgtEl>
                                          <p:spTgt spid="47"/>
                                        </p:tgtEl>
                                      </p:cBhvr>
                                    </p:animEffect>
                                  </p:childTnLst>
                                </p:cTn>
                              </p:par>
                              <p:par>
                                <p:cTn id="146" presetID="31" presetClass="entr" presetSubtype="0" fill="hold" grpId="0" nodeType="withEffect">
                                  <p:stCondLst>
                                    <p:cond delay="0"/>
                                  </p:stCondLst>
                                  <p:childTnLst>
                                    <p:set>
                                      <p:cBhvr>
                                        <p:cTn id="147" dur="1" fill="hold">
                                          <p:stCondLst>
                                            <p:cond delay="0"/>
                                          </p:stCondLst>
                                        </p:cTn>
                                        <p:tgtEl>
                                          <p:spTgt spid="46">
                                            <p:txEl>
                                              <p:pRg st="0" end="0"/>
                                            </p:txEl>
                                          </p:spTgt>
                                        </p:tgtEl>
                                        <p:attrNameLst>
                                          <p:attrName>style.visibility</p:attrName>
                                        </p:attrNameLst>
                                      </p:cBhvr>
                                      <p:to>
                                        <p:strVal val="visible"/>
                                      </p:to>
                                    </p:set>
                                    <p:anim calcmode="lin" valueType="num">
                                      <p:cBhvr>
                                        <p:cTn id="148"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46">
                                            <p:txEl>
                                              <p:pRg st="0" end="0"/>
                                            </p:txEl>
                                          </p:spTgt>
                                        </p:tgtEl>
                                        <p:attrNameLst>
                                          <p:attrName>ppt_h</p:attrName>
                                        </p:attrNameLst>
                                      </p:cBhvr>
                                      <p:tavLst>
                                        <p:tav tm="0">
                                          <p:val>
                                            <p:fltVal val="0"/>
                                          </p:val>
                                        </p:tav>
                                        <p:tav tm="100000">
                                          <p:val>
                                            <p:strVal val="#ppt_h"/>
                                          </p:val>
                                        </p:tav>
                                      </p:tavLst>
                                    </p:anim>
                                    <p:anim calcmode="lin" valueType="num">
                                      <p:cBhvr>
                                        <p:cTn id="150" dur="500" fill="hold"/>
                                        <p:tgtEl>
                                          <p:spTgt spid="46">
                                            <p:txEl>
                                              <p:pRg st="0" end="0"/>
                                            </p:txEl>
                                          </p:spTgt>
                                        </p:tgtEl>
                                        <p:attrNameLst>
                                          <p:attrName>style.rotation</p:attrName>
                                        </p:attrNameLst>
                                      </p:cBhvr>
                                      <p:tavLst>
                                        <p:tav tm="0">
                                          <p:val>
                                            <p:fltVal val="90"/>
                                          </p:val>
                                        </p:tav>
                                        <p:tav tm="100000">
                                          <p:val>
                                            <p:fltVal val="0"/>
                                          </p:val>
                                        </p:tav>
                                      </p:tavLst>
                                    </p:anim>
                                    <p:animEffect transition="in" filter="fade">
                                      <p:cBhvr>
                                        <p:cTn id="151" dur="500"/>
                                        <p:tgtEl>
                                          <p:spTgt spid="46">
                                            <p:txEl>
                                              <p:pRg st="0" end="0"/>
                                            </p:txEl>
                                          </p:spTgt>
                                        </p:tgtEl>
                                      </p:cBhvr>
                                    </p:animEffect>
                                  </p:childTnLst>
                                </p:cTn>
                              </p:par>
                              <p:par>
                                <p:cTn id="152" presetID="31" presetClass="entr" presetSubtype="0" fill="hold" grpId="0" nodeType="withEffect">
                                  <p:stCondLst>
                                    <p:cond delay="0"/>
                                  </p:stCondLst>
                                  <p:childTnLst>
                                    <p:set>
                                      <p:cBhvr>
                                        <p:cTn id="153" dur="1" fill="hold">
                                          <p:stCondLst>
                                            <p:cond delay="0"/>
                                          </p:stCondLst>
                                        </p:cTn>
                                        <p:tgtEl>
                                          <p:spTgt spid="48">
                                            <p:txEl>
                                              <p:pRg st="0" end="0"/>
                                            </p:txEl>
                                          </p:spTgt>
                                        </p:tgtEl>
                                        <p:attrNameLst>
                                          <p:attrName>style.visibility</p:attrName>
                                        </p:attrNameLst>
                                      </p:cBhvr>
                                      <p:to>
                                        <p:strVal val="visible"/>
                                      </p:to>
                                    </p:set>
                                    <p:anim calcmode="lin" valueType="num">
                                      <p:cBhvr>
                                        <p:cTn id="154"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48">
                                            <p:txEl>
                                              <p:pRg st="0" end="0"/>
                                            </p:txEl>
                                          </p:spTgt>
                                        </p:tgtEl>
                                        <p:attrNameLst>
                                          <p:attrName>ppt_h</p:attrName>
                                        </p:attrNameLst>
                                      </p:cBhvr>
                                      <p:tavLst>
                                        <p:tav tm="0">
                                          <p:val>
                                            <p:fltVal val="0"/>
                                          </p:val>
                                        </p:tav>
                                        <p:tav tm="100000">
                                          <p:val>
                                            <p:strVal val="#ppt_h"/>
                                          </p:val>
                                        </p:tav>
                                      </p:tavLst>
                                    </p:anim>
                                    <p:anim calcmode="lin" valueType="num">
                                      <p:cBhvr>
                                        <p:cTn id="156" dur="500" fill="hold"/>
                                        <p:tgtEl>
                                          <p:spTgt spid="48">
                                            <p:txEl>
                                              <p:pRg st="0" end="0"/>
                                            </p:txEl>
                                          </p:spTgt>
                                        </p:tgtEl>
                                        <p:attrNameLst>
                                          <p:attrName>style.rotation</p:attrName>
                                        </p:attrNameLst>
                                      </p:cBhvr>
                                      <p:tavLst>
                                        <p:tav tm="0">
                                          <p:val>
                                            <p:fltVal val="90"/>
                                          </p:val>
                                        </p:tav>
                                        <p:tav tm="100000">
                                          <p:val>
                                            <p:fltVal val="0"/>
                                          </p:val>
                                        </p:tav>
                                      </p:tavLst>
                                    </p:anim>
                                    <p:animEffect transition="in" filter="fade">
                                      <p:cBhvr>
                                        <p:cTn id="157"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 grpId="0" build="p">
        <p:tmplLst>
          <p:tmpl lvl="1">
            <p:tnLst>
              <p:par>
                <p:cTn presetID="31" presetClass="entr" presetSubtype="0"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p:cTn dur="500" fill="hold"/>
                        <p:tgtEl>
                          <p:spTgt spid="6"/>
                        </p:tgtEl>
                        <p:attrNameLst>
                          <p:attrName>ppt_w</p:attrName>
                        </p:attrNameLst>
                      </p:cBhvr>
                      <p:tavLst>
                        <p:tav tm="0">
                          <p:val>
                            <p:fltVal val="0"/>
                          </p:val>
                        </p:tav>
                        <p:tav tm="100000">
                          <p:val>
                            <p:strVal val="#ppt_w"/>
                          </p:val>
                        </p:tav>
                      </p:tavLst>
                    </p:anim>
                    <p:anim calcmode="lin" valueType="num">
                      <p:cBhvr>
                        <p:cTn dur="500" fill="hold"/>
                        <p:tgtEl>
                          <p:spTgt spid="6"/>
                        </p:tgtEl>
                        <p:attrNameLst>
                          <p:attrName>ppt_h</p:attrName>
                        </p:attrNameLst>
                      </p:cBhvr>
                      <p:tavLst>
                        <p:tav tm="0">
                          <p:val>
                            <p:fltVal val="0"/>
                          </p:val>
                        </p:tav>
                        <p:tav tm="100000">
                          <p:val>
                            <p:strVal val="#ppt_h"/>
                          </p:val>
                        </p:tav>
                      </p:tavLst>
                    </p:anim>
                    <p:anim calcmode="lin" valueType="num">
                      <p:cBhvr>
                        <p:cTn dur="500" fill="hold"/>
                        <p:tgtEl>
                          <p:spTgt spid="6"/>
                        </p:tgtEl>
                        <p:attrNameLst>
                          <p:attrName>style.rotation</p:attrName>
                        </p:attrNameLst>
                      </p:cBhvr>
                      <p:tavLst>
                        <p:tav tm="0">
                          <p:val>
                            <p:fltVal val="90"/>
                          </p:val>
                        </p:tav>
                        <p:tav tm="100000">
                          <p:val>
                            <p:fltVal val="0"/>
                          </p:val>
                        </p:tav>
                      </p:tavLst>
                    </p:anim>
                    <p:animEffect transition="in" filter="fade">
                      <p:cBhvr>
                        <p:cTn dur="500"/>
                        <p:tgtEl>
                          <p:spTgt spid="6"/>
                        </p:tgtEl>
                      </p:cBhvr>
                    </p:animEffect>
                  </p:childTnLst>
                </p:cTn>
              </p:par>
            </p:tnLst>
          </p:tmpl>
        </p:tmplLst>
      </p:bldP>
      <p:bldP spid="10" grpId="0"/>
      <p:bldP spid="14" grpId="0" build="p">
        <p:tmplLst>
          <p:tmpl lvl="1">
            <p:tnLst>
              <p:par>
                <p:cTn presetID="31"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 calcmode="lin" valueType="num">
                      <p:cBhvr>
                        <p:cTn dur="500" fill="hold"/>
                        <p:tgtEl>
                          <p:spTgt spid="14"/>
                        </p:tgtEl>
                        <p:attrNameLst>
                          <p:attrName>style.rotation</p:attrName>
                        </p:attrNameLst>
                      </p:cBhvr>
                      <p:tavLst>
                        <p:tav tm="0">
                          <p:val>
                            <p:fltVal val="90"/>
                          </p:val>
                        </p:tav>
                        <p:tav tm="100000">
                          <p:val>
                            <p:fltVal val="0"/>
                          </p:val>
                        </p:tav>
                      </p:tavLst>
                    </p:anim>
                    <p:animEffect transition="in" filter="fade">
                      <p:cBhvr>
                        <p:cTn dur="500"/>
                        <p:tgtEl>
                          <p:spTgt spid="14"/>
                        </p:tgtEl>
                      </p:cBhvr>
                    </p:animEffect>
                  </p:childTnLst>
                </p:cTn>
              </p:par>
            </p:tnLst>
          </p:tmpl>
        </p:tmplLst>
      </p:bldP>
      <p:bldP spid="26" grpId="0" build="p">
        <p:tmplLst>
          <p:tmpl lvl="1">
            <p:tnLst>
              <p:par>
                <p:cTn presetID="31" presetClass="entr" presetSubtype="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anim calcmode="lin" valueType="num">
                      <p:cBhvr>
                        <p:cTn dur="500" fill="hold"/>
                        <p:tgtEl>
                          <p:spTgt spid="26"/>
                        </p:tgtEl>
                        <p:attrNameLst>
                          <p:attrName>style.rotation</p:attrName>
                        </p:attrNameLst>
                      </p:cBhvr>
                      <p:tavLst>
                        <p:tav tm="0">
                          <p:val>
                            <p:fltVal val="90"/>
                          </p:val>
                        </p:tav>
                        <p:tav tm="100000">
                          <p:val>
                            <p:fltVal val="0"/>
                          </p:val>
                        </p:tav>
                      </p:tavLst>
                    </p:anim>
                    <p:animEffect transition="in" filter="fade">
                      <p:cBhvr>
                        <p:cTn dur="500"/>
                        <p:tgtEl>
                          <p:spTgt spid="26"/>
                        </p:tgtEl>
                      </p:cBhvr>
                    </p:animEffect>
                  </p:childTnLst>
                </p:cTn>
              </p:par>
            </p:tnLst>
          </p:tmpl>
        </p:tmplLst>
      </p:bldP>
      <p:bldP spid="27" grpId="0"/>
      <p:bldP spid="28" grpId="0" build="p">
        <p:tmplLst>
          <p:tmpl lvl="1">
            <p:tnLst>
              <p:par>
                <p:cTn presetID="31"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 calcmode="lin" valueType="num">
                      <p:cBhvr>
                        <p:cTn dur="500" fill="hold"/>
                        <p:tgtEl>
                          <p:spTgt spid="28"/>
                        </p:tgtEl>
                        <p:attrNameLst>
                          <p:attrName>style.rotation</p:attrName>
                        </p:attrNameLst>
                      </p:cBhvr>
                      <p:tavLst>
                        <p:tav tm="0">
                          <p:val>
                            <p:fltVal val="90"/>
                          </p:val>
                        </p:tav>
                        <p:tav tm="100000">
                          <p:val>
                            <p:fltVal val="0"/>
                          </p:val>
                        </p:tav>
                      </p:tavLst>
                    </p:anim>
                    <p:animEffect transition="in" filter="fade">
                      <p:cBhvr>
                        <p:cTn dur="500"/>
                        <p:tgtEl>
                          <p:spTgt spid="28"/>
                        </p:tgtEl>
                      </p:cBhvr>
                    </p:animEffect>
                  </p:childTnLst>
                </p:cTn>
              </p:par>
            </p:tnLst>
          </p:tmpl>
        </p:tmplLst>
      </p:bldP>
      <p:bldP spid="34" grpId="0" build="p">
        <p:tmplLst>
          <p:tmpl lvl="1">
            <p:tnLst>
              <p:par>
                <p:cTn presetID="31"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 calcmode="lin" valueType="num">
                      <p:cBhvr>
                        <p:cTn dur="500" fill="hold"/>
                        <p:tgtEl>
                          <p:spTgt spid="34"/>
                        </p:tgtEl>
                        <p:attrNameLst>
                          <p:attrName>style.rotation</p:attrName>
                        </p:attrNameLst>
                      </p:cBhvr>
                      <p:tavLst>
                        <p:tav tm="0">
                          <p:val>
                            <p:fltVal val="90"/>
                          </p:val>
                        </p:tav>
                        <p:tav tm="100000">
                          <p:val>
                            <p:fltVal val="0"/>
                          </p:val>
                        </p:tav>
                      </p:tavLst>
                    </p:anim>
                    <p:animEffect transition="in" filter="fade">
                      <p:cBhvr>
                        <p:cTn dur="500"/>
                        <p:tgtEl>
                          <p:spTgt spid="34"/>
                        </p:tgtEl>
                      </p:cBhvr>
                    </p:animEffect>
                  </p:childTnLst>
                </p:cTn>
              </p:par>
            </p:tnLst>
          </p:tmpl>
        </p:tmplLst>
      </p:bldP>
      <p:bldP spid="35" grpId="0"/>
      <p:bldP spid="36" grpId="0" build="p">
        <p:tmplLst>
          <p:tmpl lvl="1">
            <p:tnLst>
              <p:par>
                <p:cTn presetID="31"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 calcmode="lin" valueType="num">
                      <p:cBhvr>
                        <p:cTn dur="500" fill="hold"/>
                        <p:tgtEl>
                          <p:spTgt spid="36"/>
                        </p:tgtEl>
                        <p:attrNameLst>
                          <p:attrName>style.rotation</p:attrName>
                        </p:attrNameLst>
                      </p:cBhvr>
                      <p:tavLst>
                        <p:tav tm="0">
                          <p:val>
                            <p:fltVal val="90"/>
                          </p:val>
                        </p:tav>
                        <p:tav tm="100000">
                          <p:val>
                            <p:fltVal val="0"/>
                          </p:val>
                        </p:tav>
                      </p:tavLst>
                    </p:anim>
                    <p:animEffect transition="in" filter="fade">
                      <p:cBhvr>
                        <p:cTn dur="500"/>
                        <p:tgtEl>
                          <p:spTgt spid="36"/>
                        </p:tgtEl>
                      </p:cBhvr>
                    </p:animEffect>
                  </p:childTnLst>
                </p:cTn>
              </p:par>
            </p:tnLst>
          </p:tmpl>
        </p:tmplLst>
      </p:bldP>
      <p:bldP spid="38" grpId="0" build="p">
        <p:tmplLst>
          <p:tmpl lvl="1">
            <p:tnLst>
              <p:par>
                <p:cTn presetID="31"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 calcmode="lin" valueType="num">
                      <p:cBhvr>
                        <p:cTn dur="500" fill="hold"/>
                        <p:tgtEl>
                          <p:spTgt spid="38"/>
                        </p:tgtEl>
                        <p:attrNameLst>
                          <p:attrName>style.rotation</p:attrName>
                        </p:attrNameLst>
                      </p:cBhvr>
                      <p:tavLst>
                        <p:tav tm="0">
                          <p:val>
                            <p:fltVal val="90"/>
                          </p:val>
                        </p:tav>
                        <p:tav tm="100000">
                          <p:val>
                            <p:fltVal val="0"/>
                          </p:val>
                        </p:tav>
                      </p:tavLst>
                    </p:anim>
                    <p:animEffect transition="in" filter="fade">
                      <p:cBhvr>
                        <p:cTn dur="500"/>
                        <p:tgtEl>
                          <p:spTgt spid="38"/>
                        </p:tgtEl>
                      </p:cBhvr>
                    </p:animEffect>
                  </p:childTnLst>
                </p:cTn>
              </p:par>
            </p:tnLst>
          </p:tmpl>
        </p:tmplLst>
      </p:bldP>
      <p:bldP spid="39" grpId="0"/>
      <p:bldP spid="40" grpId="0" build="p">
        <p:tmplLst>
          <p:tmpl lvl="1">
            <p:tnLst>
              <p:par>
                <p:cTn presetID="31"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 calcmode="lin" valueType="num">
                      <p:cBhvr>
                        <p:cTn dur="500" fill="hold"/>
                        <p:tgtEl>
                          <p:spTgt spid="40"/>
                        </p:tgtEl>
                        <p:attrNameLst>
                          <p:attrName>style.rotation</p:attrName>
                        </p:attrNameLst>
                      </p:cBhvr>
                      <p:tavLst>
                        <p:tav tm="0">
                          <p:val>
                            <p:fltVal val="90"/>
                          </p:val>
                        </p:tav>
                        <p:tav tm="100000">
                          <p:val>
                            <p:fltVal val="0"/>
                          </p:val>
                        </p:tav>
                      </p:tavLst>
                    </p:anim>
                    <p:animEffect transition="in" filter="fade">
                      <p:cBhvr>
                        <p:cTn dur="500"/>
                        <p:tgtEl>
                          <p:spTgt spid="40"/>
                        </p:tgtEl>
                      </p:cBhvr>
                    </p:animEffect>
                  </p:childTnLst>
                </p:cTn>
              </p:par>
            </p:tnLst>
          </p:tmpl>
        </p:tmplLst>
      </p:bldP>
      <p:bldP spid="42" grpId="0" build="p">
        <p:tmplLst>
          <p:tmpl lvl="1">
            <p:tnLst>
              <p:par>
                <p:cTn presetID="31"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 calcmode="lin" valueType="num">
                      <p:cBhvr>
                        <p:cTn dur="500" fill="hold"/>
                        <p:tgtEl>
                          <p:spTgt spid="42"/>
                        </p:tgtEl>
                        <p:attrNameLst>
                          <p:attrName>style.rotation</p:attrName>
                        </p:attrNameLst>
                      </p:cBhvr>
                      <p:tavLst>
                        <p:tav tm="0">
                          <p:val>
                            <p:fltVal val="90"/>
                          </p:val>
                        </p:tav>
                        <p:tav tm="100000">
                          <p:val>
                            <p:fltVal val="0"/>
                          </p:val>
                        </p:tav>
                      </p:tavLst>
                    </p:anim>
                    <p:animEffect transition="in" filter="fade">
                      <p:cBhvr>
                        <p:cTn dur="500"/>
                        <p:tgtEl>
                          <p:spTgt spid="42"/>
                        </p:tgtEl>
                      </p:cBhvr>
                    </p:animEffect>
                  </p:childTnLst>
                </p:cTn>
              </p:par>
            </p:tnLst>
          </p:tmpl>
        </p:tmplLst>
      </p:bldP>
      <p:bldP spid="43" grpId="0"/>
      <p:bldP spid="44" grpId="0" build="p">
        <p:tmplLst>
          <p:tmpl lvl="1">
            <p:tnLst>
              <p:par>
                <p:cTn presetID="31"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 calcmode="lin" valueType="num">
                      <p:cBhvr>
                        <p:cTn dur="500" fill="hold"/>
                        <p:tgtEl>
                          <p:spTgt spid="44"/>
                        </p:tgtEl>
                        <p:attrNameLst>
                          <p:attrName>style.rotation</p:attrName>
                        </p:attrNameLst>
                      </p:cBhvr>
                      <p:tavLst>
                        <p:tav tm="0">
                          <p:val>
                            <p:fltVal val="90"/>
                          </p:val>
                        </p:tav>
                        <p:tav tm="100000">
                          <p:val>
                            <p:fltVal val="0"/>
                          </p:val>
                        </p:tav>
                      </p:tavLst>
                    </p:anim>
                    <p:animEffect transition="in" filter="fade">
                      <p:cBhvr>
                        <p:cTn dur="500"/>
                        <p:tgtEl>
                          <p:spTgt spid="44"/>
                        </p:tgtEl>
                      </p:cBhvr>
                    </p:animEffect>
                  </p:childTnLst>
                </p:cTn>
              </p:par>
            </p:tnLst>
          </p:tmpl>
        </p:tmplLst>
      </p:bldP>
      <p:bldP spid="46" grpId="0" build="p">
        <p:tmplLst>
          <p:tmpl lvl="1">
            <p:tnLst>
              <p:par>
                <p:cTn presetID="31" presetClass="entr" presetSubtype="0" fill="hold" nodeType="withEffect">
                  <p:stCondLst>
                    <p:cond delay="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 calcmode="lin" valueType="num">
                      <p:cBhvr>
                        <p:cTn dur="500" fill="hold"/>
                        <p:tgtEl>
                          <p:spTgt spid="46"/>
                        </p:tgtEl>
                        <p:attrNameLst>
                          <p:attrName>style.rotation</p:attrName>
                        </p:attrNameLst>
                      </p:cBhvr>
                      <p:tavLst>
                        <p:tav tm="0">
                          <p:val>
                            <p:fltVal val="90"/>
                          </p:val>
                        </p:tav>
                        <p:tav tm="100000">
                          <p:val>
                            <p:fltVal val="0"/>
                          </p:val>
                        </p:tav>
                      </p:tavLst>
                    </p:anim>
                    <p:animEffect transition="in" filter="fade">
                      <p:cBhvr>
                        <p:cTn dur="500"/>
                        <p:tgtEl>
                          <p:spTgt spid="46"/>
                        </p:tgtEl>
                      </p:cBhvr>
                    </p:animEffect>
                  </p:childTnLst>
                </p:cTn>
              </p:par>
            </p:tnLst>
          </p:tmpl>
        </p:tmplLst>
      </p:bldP>
      <p:bldP spid="47" grpId="0"/>
      <p:bldP spid="48" grpId="0" build="p">
        <p:tmplLst>
          <p:tmpl lvl="1">
            <p:tnLst>
              <p:par>
                <p:cTn presetID="31" presetClass="entr" presetSubtype="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 calcmode="lin" valueType="num">
                      <p:cBhvr>
                        <p:cTn dur="500" fill="hold"/>
                        <p:tgtEl>
                          <p:spTgt spid="48"/>
                        </p:tgtEl>
                        <p:attrNameLst>
                          <p:attrName>style.rotation</p:attrName>
                        </p:attrNameLst>
                      </p:cBhvr>
                      <p:tavLst>
                        <p:tav tm="0">
                          <p:val>
                            <p:fltVal val="90"/>
                          </p:val>
                        </p:tav>
                        <p:tav tm="100000">
                          <p:val>
                            <p:fltVal val="0"/>
                          </p:val>
                        </p:tav>
                      </p:tavLst>
                    </p:anim>
                    <p:animEffect transition="in" filter="fade">
                      <p:cBhvr>
                        <p:cTn dur="500"/>
                        <p:tgtEl>
                          <p:spTgt spid="48"/>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50" name="正方形/長方形 49"/>
          <p:cNvSpPr/>
          <p:nvPr userDrawn="1"/>
        </p:nvSpPr>
        <p:spPr>
          <a:xfrm>
            <a:off x="0" y="1877181"/>
            <a:ext cx="12192000" cy="41220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5" y="2242942"/>
            <a:ext cx="779850" cy="779783"/>
          </a:xfrm>
          <a:prstGeom prst="rect">
            <a:avLst/>
          </a:prstGeom>
        </p:spPr>
      </p:pic>
      <p:sp>
        <p:nvSpPr>
          <p:cNvPr id="6" name="テキスト プレースホルダー 5"/>
          <p:cNvSpPr>
            <a:spLocks noGrp="1"/>
          </p:cNvSpPr>
          <p:nvPr>
            <p:ph type="body" sz="quarter" idx="14" hasCustomPrompt="1"/>
          </p:nvPr>
        </p:nvSpPr>
        <p:spPr>
          <a:xfrm>
            <a:off x="2675323" y="2240974"/>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4" name="テキスト プレースホルダー 5"/>
          <p:cNvSpPr>
            <a:spLocks noGrp="1"/>
          </p:cNvSpPr>
          <p:nvPr>
            <p:ph type="body" sz="quarter" idx="15" hasCustomPrompt="1"/>
          </p:nvPr>
        </p:nvSpPr>
        <p:spPr>
          <a:xfrm>
            <a:off x="2675323" y="2643117"/>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25" name="図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4" y="3467969"/>
            <a:ext cx="779850" cy="779783"/>
          </a:xfrm>
          <a:prstGeom prst="rect">
            <a:avLst/>
          </a:prstGeom>
        </p:spPr>
      </p:pic>
      <p:sp>
        <p:nvSpPr>
          <p:cNvPr id="26" name="テキスト プレースホルダー 5"/>
          <p:cNvSpPr>
            <a:spLocks noGrp="1"/>
          </p:cNvSpPr>
          <p:nvPr>
            <p:ph type="body" sz="quarter" idx="16" hasCustomPrompt="1"/>
          </p:nvPr>
        </p:nvSpPr>
        <p:spPr>
          <a:xfrm>
            <a:off x="2675323" y="3466001"/>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8" name="テキスト プレースホルダー 5"/>
          <p:cNvSpPr>
            <a:spLocks noGrp="1"/>
          </p:cNvSpPr>
          <p:nvPr>
            <p:ph type="body" sz="quarter" idx="17" hasCustomPrompt="1"/>
          </p:nvPr>
        </p:nvSpPr>
        <p:spPr>
          <a:xfrm>
            <a:off x="2675323" y="3868145"/>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3" name="図 3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25025" y="4686067"/>
            <a:ext cx="779850" cy="779783"/>
          </a:xfrm>
          <a:prstGeom prst="rect">
            <a:avLst/>
          </a:prstGeom>
        </p:spPr>
      </p:pic>
      <p:sp>
        <p:nvSpPr>
          <p:cNvPr id="34" name="テキスト プレースホルダー 5"/>
          <p:cNvSpPr>
            <a:spLocks noGrp="1"/>
          </p:cNvSpPr>
          <p:nvPr>
            <p:ph type="body" sz="quarter" idx="18" hasCustomPrompt="1"/>
          </p:nvPr>
        </p:nvSpPr>
        <p:spPr>
          <a:xfrm>
            <a:off x="2675323" y="4684099"/>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6" name="テキスト プレースホルダー 5"/>
          <p:cNvSpPr>
            <a:spLocks noGrp="1"/>
          </p:cNvSpPr>
          <p:nvPr>
            <p:ph type="body" sz="quarter" idx="19" hasCustomPrompt="1"/>
          </p:nvPr>
        </p:nvSpPr>
        <p:spPr>
          <a:xfrm>
            <a:off x="2675323" y="5086242"/>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7" name="図 3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2255044"/>
            <a:ext cx="779850" cy="779783"/>
          </a:xfrm>
          <a:prstGeom prst="rect">
            <a:avLst/>
          </a:prstGeom>
        </p:spPr>
      </p:pic>
      <p:sp>
        <p:nvSpPr>
          <p:cNvPr id="38" name="テキスト プレースホルダー 5"/>
          <p:cNvSpPr>
            <a:spLocks noGrp="1"/>
          </p:cNvSpPr>
          <p:nvPr>
            <p:ph type="body" sz="quarter" idx="20" hasCustomPrompt="1"/>
          </p:nvPr>
        </p:nvSpPr>
        <p:spPr>
          <a:xfrm>
            <a:off x="7077575" y="2253076"/>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0" name="テキスト プレースホルダー 5"/>
          <p:cNvSpPr>
            <a:spLocks noGrp="1"/>
          </p:cNvSpPr>
          <p:nvPr>
            <p:ph type="body" sz="quarter" idx="21" hasCustomPrompt="1"/>
          </p:nvPr>
        </p:nvSpPr>
        <p:spPr>
          <a:xfrm>
            <a:off x="7077575" y="2655219"/>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41" name="図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3480071"/>
            <a:ext cx="779850" cy="779783"/>
          </a:xfrm>
          <a:prstGeom prst="rect">
            <a:avLst/>
          </a:prstGeom>
        </p:spPr>
      </p:pic>
      <p:sp>
        <p:nvSpPr>
          <p:cNvPr id="42" name="テキスト プレースホルダー 5"/>
          <p:cNvSpPr>
            <a:spLocks noGrp="1"/>
          </p:cNvSpPr>
          <p:nvPr>
            <p:ph type="body" sz="quarter" idx="22" hasCustomPrompt="1"/>
          </p:nvPr>
        </p:nvSpPr>
        <p:spPr>
          <a:xfrm>
            <a:off x="7077575" y="3478103"/>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4" name="テキスト プレースホルダー 5"/>
          <p:cNvSpPr>
            <a:spLocks noGrp="1"/>
          </p:cNvSpPr>
          <p:nvPr>
            <p:ph type="body" sz="quarter" idx="23" hasCustomPrompt="1"/>
          </p:nvPr>
        </p:nvSpPr>
        <p:spPr>
          <a:xfrm>
            <a:off x="7077575" y="3880247"/>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45" name="図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27277" y="4698169"/>
            <a:ext cx="779850" cy="779783"/>
          </a:xfrm>
          <a:prstGeom prst="rect">
            <a:avLst/>
          </a:prstGeom>
        </p:spPr>
      </p:pic>
      <p:sp>
        <p:nvSpPr>
          <p:cNvPr id="46" name="テキスト プレースホルダー 5"/>
          <p:cNvSpPr>
            <a:spLocks noGrp="1"/>
          </p:cNvSpPr>
          <p:nvPr>
            <p:ph type="body" sz="quarter" idx="24" hasCustomPrompt="1"/>
          </p:nvPr>
        </p:nvSpPr>
        <p:spPr>
          <a:xfrm>
            <a:off x="7077575" y="4696201"/>
            <a:ext cx="3270983"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8" name="テキスト プレースホルダー 5"/>
          <p:cNvSpPr>
            <a:spLocks noGrp="1"/>
          </p:cNvSpPr>
          <p:nvPr>
            <p:ph type="body" sz="quarter" idx="25" hasCustomPrompt="1"/>
          </p:nvPr>
        </p:nvSpPr>
        <p:spPr>
          <a:xfrm>
            <a:off x="7077575" y="5098344"/>
            <a:ext cx="3270983" cy="618055"/>
          </a:xfrm>
          <a:noFill/>
        </p:spPr>
        <p:txBody>
          <a:bodyPr anchor="t">
            <a:noAutofit/>
          </a:bodyPr>
          <a:lstStyle>
            <a:lvl1pPr algn="l">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0" name="図プレースホルダー 7"/>
          <p:cNvSpPr>
            <a:spLocks noGrp="1"/>
          </p:cNvSpPr>
          <p:nvPr>
            <p:ph type="pic" sz="quarter" idx="26" hasCustomPrompt="1"/>
          </p:nvPr>
        </p:nvSpPr>
        <p:spPr>
          <a:xfrm>
            <a:off x="1996573" y="2412943"/>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31" name="図プレースホルダー 7"/>
          <p:cNvSpPr>
            <a:spLocks noGrp="1"/>
          </p:cNvSpPr>
          <p:nvPr>
            <p:ph type="pic" sz="quarter" idx="27" hasCustomPrompt="1"/>
          </p:nvPr>
        </p:nvSpPr>
        <p:spPr>
          <a:xfrm>
            <a:off x="1996573" y="3639760"/>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32" name="図プレースホルダー 7"/>
          <p:cNvSpPr>
            <a:spLocks noGrp="1"/>
          </p:cNvSpPr>
          <p:nvPr>
            <p:ph type="pic" sz="quarter" idx="28" hasCustomPrompt="1"/>
          </p:nvPr>
        </p:nvSpPr>
        <p:spPr>
          <a:xfrm>
            <a:off x="1996573" y="4857858"/>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49" name="図プレースホルダー 7"/>
          <p:cNvSpPr>
            <a:spLocks noGrp="1"/>
          </p:cNvSpPr>
          <p:nvPr>
            <p:ph type="pic" sz="quarter" idx="29" hasCustomPrompt="1"/>
          </p:nvPr>
        </p:nvSpPr>
        <p:spPr>
          <a:xfrm>
            <a:off x="6396604" y="2412943"/>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51" name="図プレースホルダー 7"/>
          <p:cNvSpPr>
            <a:spLocks noGrp="1"/>
          </p:cNvSpPr>
          <p:nvPr>
            <p:ph type="pic" sz="quarter" idx="30" hasCustomPrompt="1"/>
          </p:nvPr>
        </p:nvSpPr>
        <p:spPr>
          <a:xfrm>
            <a:off x="6396604" y="3639760"/>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52" name="図プレースホルダー 7"/>
          <p:cNvSpPr>
            <a:spLocks noGrp="1"/>
          </p:cNvSpPr>
          <p:nvPr>
            <p:ph type="pic" sz="quarter" idx="31" hasCustomPrompt="1"/>
          </p:nvPr>
        </p:nvSpPr>
        <p:spPr>
          <a:xfrm>
            <a:off x="6396604" y="4857858"/>
            <a:ext cx="436751" cy="436201"/>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163032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 calcmode="lin" valueType="num">
                                      <p:cBhvr>
                                        <p:cTn id="19" dur="500" fill="hold"/>
                                        <p:tgtEl>
                                          <p:spTgt spid="30"/>
                                        </p:tgtEl>
                                        <p:attrNameLst>
                                          <p:attrName>style.rotation</p:attrName>
                                        </p:attrNameLst>
                                      </p:cBhvr>
                                      <p:tavLst>
                                        <p:tav tm="0">
                                          <p:val>
                                            <p:fltVal val="90"/>
                                          </p:val>
                                        </p:tav>
                                        <p:tav tm="100000">
                                          <p:val>
                                            <p:fltVal val="0"/>
                                          </p:val>
                                        </p:tav>
                                      </p:tavLst>
                                    </p:anim>
                                    <p:animEffect transition="in" filter="fade">
                                      <p:cBhvr>
                                        <p:cTn id="20" dur="500"/>
                                        <p:tgtEl>
                                          <p:spTgt spid="3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500"/>
                                        <p:tgtEl>
                                          <p:spTgt spid="14">
                                            <p:txEl>
                                              <p:pRg st="0" end="0"/>
                                            </p:txEl>
                                          </p:spTgt>
                                        </p:tgtEl>
                                      </p:cBhvr>
                                    </p:animEffect>
                                  </p:childTnLst>
                                </p:cTn>
                              </p:par>
                            </p:childTnLst>
                          </p:cTn>
                        </p:par>
                        <p:par>
                          <p:cTn id="28" fill="hold">
                            <p:stCondLst>
                              <p:cond delay="1750"/>
                            </p:stCondLst>
                            <p:childTnLst>
                              <p:par>
                                <p:cTn id="29" presetID="31"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90"/>
                                          </p:val>
                                        </p:tav>
                                        <p:tav tm="100000">
                                          <p:val>
                                            <p:fltVal val="0"/>
                                          </p:val>
                                        </p:tav>
                                      </p:tavLst>
                                    </p:anim>
                                    <p:animEffect transition="in" filter="fade">
                                      <p:cBhvr>
                                        <p:cTn id="34" dur="500"/>
                                        <p:tgtEl>
                                          <p:spTgt spid="2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90"/>
                                          </p:val>
                                        </p:tav>
                                        <p:tav tm="100000">
                                          <p:val>
                                            <p:fltVal val="0"/>
                                          </p:val>
                                        </p:tav>
                                      </p:tavLst>
                                    </p:anim>
                                    <p:animEffect transition="in" filter="fade">
                                      <p:cBhvr>
                                        <p:cTn id="40" dur="500"/>
                                        <p:tgtEl>
                                          <p:spTgt spid="31"/>
                                        </p:tgtEl>
                                      </p:cBhvr>
                                    </p:animEffect>
                                  </p:childTnLst>
                                </p:cTn>
                              </p:par>
                            </p:childTnLst>
                          </p:cTn>
                        </p:par>
                        <p:par>
                          <p:cTn id="41" fill="hold">
                            <p:stCondLst>
                              <p:cond delay="2250"/>
                            </p:stCondLst>
                            <p:childTnLst>
                              <p:par>
                                <p:cTn id="42" presetID="22" presetClass="entr" presetSubtype="8" fill="hold" grpId="0" nodeType="afterEffect">
                                  <p:stCondLst>
                                    <p:cond delay="0"/>
                                  </p:stCondLst>
                                  <p:childTnLst>
                                    <p:set>
                                      <p:cBhvr>
                                        <p:cTn id="43" dur="1" fill="hold">
                                          <p:stCondLst>
                                            <p:cond delay="0"/>
                                          </p:stCondLst>
                                        </p:cTn>
                                        <p:tgtEl>
                                          <p:spTgt spid="26">
                                            <p:txEl>
                                              <p:pRg st="0" end="0"/>
                                            </p:txEl>
                                          </p:spTgt>
                                        </p:tgtEl>
                                        <p:attrNameLst>
                                          <p:attrName>style.visibility</p:attrName>
                                        </p:attrNameLst>
                                      </p:cBhvr>
                                      <p:to>
                                        <p:strVal val="visible"/>
                                      </p:to>
                                    </p:set>
                                    <p:animEffect transition="in" filter="wipe(left)">
                                      <p:cBhvr>
                                        <p:cTn id="44" dur="500"/>
                                        <p:tgtEl>
                                          <p:spTgt spid="26">
                                            <p:txEl>
                                              <p:pRg st="0" end="0"/>
                                            </p:txEl>
                                          </p:spTgt>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28">
                                            <p:txEl>
                                              <p:pRg st="0" end="0"/>
                                            </p:txEl>
                                          </p:spTgt>
                                        </p:tgtEl>
                                        <p:attrNameLst>
                                          <p:attrName>style.visibility</p:attrName>
                                        </p:attrNameLst>
                                      </p:cBhvr>
                                      <p:to>
                                        <p:strVal val="visible"/>
                                      </p:to>
                                    </p:set>
                                    <p:animEffect transition="in" filter="wipe(left)">
                                      <p:cBhvr>
                                        <p:cTn id="47" dur="500"/>
                                        <p:tgtEl>
                                          <p:spTgt spid="28">
                                            <p:txEl>
                                              <p:pRg st="0" end="0"/>
                                            </p:txEl>
                                          </p:spTgt>
                                        </p:tgtEl>
                                      </p:cBhvr>
                                    </p:animEffect>
                                  </p:childTnLst>
                                </p:cTn>
                              </p:par>
                            </p:childTnLst>
                          </p:cTn>
                        </p:par>
                        <p:par>
                          <p:cTn id="48" fill="hold">
                            <p:stCondLst>
                              <p:cond delay="3000"/>
                            </p:stCondLst>
                            <p:childTnLst>
                              <p:par>
                                <p:cTn id="49" presetID="31"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 calcmode="lin" valueType="num">
                                      <p:cBhvr>
                                        <p:cTn id="53" dur="500" fill="hold"/>
                                        <p:tgtEl>
                                          <p:spTgt spid="33"/>
                                        </p:tgtEl>
                                        <p:attrNameLst>
                                          <p:attrName>style.rotation</p:attrName>
                                        </p:attrNameLst>
                                      </p:cBhvr>
                                      <p:tavLst>
                                        <p:tav tm="0">
                                          <p:val>
                                            <p:fltVal val="90"/>
                                          </p:val>
                                        </p:tav>
                                        <p:tav tm="100000">
                                          <p:val>
                                            <p:fltVal val="0"/>
                                          </p:val>
                                        </p:tav>
                                      </p:tavLst>
                                    </p:anim>
                                    <p:animEffect transition="in" filter="fade">
                                      <p:cBhvr>
                                        <p:cTn id="54" dur="500"/>
                                        <p:tgtEl>
                                          <p:spTgt spid="33"/>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 calcmode="lin" valueType="num">
                                      <p:cBhvr>
                                        <p:cTn id="59" dur="500" fill="hold"/>
                                        <p:tgtEl>
                                          <p:spTgt spid="32"/>
                                        </p:tgtEl>
                                        <p:attrNameLst>
                                          <p:attrName>style.rotation</p:attrName>
                                        </p:attrNameLst>
                                      </p:cBhvr>
                                      <p:tavLst>
                                        <p:tav tm="0">
                                          <p:val>
                                            <p:fltVal val="90"/>
                                          </p:val>
                                        </p:tav>
                                        <p:tav tm="100000">
                                          <p:val>
                                            <p:fltVal val="0"/>
                                          </p:val>
                                        </p:tav>
                                      </p:tavLst>
                                    </p:anim>
                                    <p:animEffect transition="in" filter="fade">
                                      <p:cBhvr>
                                        <p:cTn id="60" dur="500"/>
                                        <p:tgtEl>
                                          <p:spTgt spid="32"/>
                                        </p:tgtEl>
                                      </p:cBhvr>
                                    </p:animEffect>
                                  </p:childTnLst>
                                </p:cTn>
                              </p:par>
                            </p:childTnLst>
                          </p:cTn>
                        </p:par>
                        <p:par>
                          <p:cTn id="61" fill="hold">
                            <p:stCondLst>
                              <p:cond delay="3500"/>
                            </p:stCondLst>
                            <p:childTnLst>
                              <p:par>
                                <p:cTn id="62" presetID="22" presetClass="entr" presetSubtype="8" fill="hold" grpId="0" nodeType="afterEffect">
                                  <p:stCondLst>
                                    <p:cond delay="0"/>
                                  </p:stCondLst>
                                  <p:childTnLst>
                                    <p:set>
                                      <p:cBhvr>
                                        <p:cTn id="63" dur="1" fill="hold">
                                          <p:stCondLst>
                                            <p:cond delay="0"/>
                                          </p:stCondLst>
                                        </p:cTn>
                                        <p:tgtEl>
                                          <p:spTgt spid="34">
                                            <p:txEl>
                                              <p:pRg st="0" end="0"/>
                                            </p:txEl>
                                          </p:spTgt>
                                        </p:tgtEl>
                                        <p:attrNameLst>
                                          <p:attrName>style.visibility</p:attrName>
                                        </p:attrNameLst>
                                      </p:cBhvr>
                                      <p:to>
                                        <p:strVal val="visible"/>
                                      </p:to>
                                    </p:set>
                                    <p:animEffect transition="in" filter="wipe(left)">
                                      <p:cBhvr>
                                        <p:cTn id="64" dur="500"/>
                                        <p:tgtEl>
                                          <p:spTgt spid="34">
                                            <p:txEl>
                                              <p:pRg st="0" end="0"/>
                                            </p:txEl>
                                          </p:spTgt>
                                        </p:tgtEl>
                                      </p:cBhvr>
                                    </p:animEffect>
                                  </p:childTnLst>
                                </p:cTn>
                              </p:par>
                              <p:par>
                                <p:cTn id="65" presetID="22" presetClass="entr" presetSubtype="8" fill="hold" grpId="0" nodeType="withEffect">
                                  <p:stCondLst>
                                    <p:cond delay="250"/>
                                  </p:stCondLst>
                                  <p:childTnLst>
                                    <p:set>
                                      <p:cBhvr>
                                        <p:cTn id="66" dur="1" fill="hold">
                                          <p:stCondLst>
                                            <p:cond delay="0"/>
                                          </p:stCondLst>
                                        </p:cTn>
                                        <p:tgtEl>
                                          <p:spTgt spid="36">
                                            <p:txEl>
                                              <p:pRg st="0" end="0"/>
                                            </p:txEl>
                                          </p:spTgt>
                                        </p:tgtEl>
                                        <p:attrNameLst>
                                          <p:attrName>style.visibility</p:attrName>
                                        </p:attrNameLst>
                                      </p:cBhvr>
                                      <p:to>
                                        <p:strVal val="visible"/>
                                      </p:to>
                                    </p:set>
                                    <p:animEffect transition="in" filter="wipe(left)">
                                      <p:cBhvr>
                                        <p:cTn id="67" dur="500"/>
                                        <p:tgtEl>
                                          <p:spTgt spid="36">
                                            <p:txEl>
                                              <p:pRg st="0" end="0"/>
                                            </p:txEl>
                                          </p:spTgt>
                                        </p:tgtEl>
                                      </p:cBhvr>
                                    </p:animEffect>
                                  </p:childTnLst>
                                </p:cTn>
                              </p:par>
                            </p:childTnLst>
                          </p:cTn>
                        </p:par>
                        <p:par>
                          <p:cTn id="68" fill="hold">
                            <p:stCondLst>
                              <p:cond delay="4250"/>
                            </p:stCondLst>
                            <p:childTnLst>
                              <p:par>
                                <p:cTn id="69" presetID="31"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 calcmode="lin" valueType="num">
                                      <p:cBhvr>
                                        <p:cTn id="73" dur="500" fill="hold"/>
                                        <p:tgtEl>
                                          <p:spTgt spid="37"/>
                                        </p:tgtEl>
                                        <p:attrNameLst>
                                          <p:attrName>style.rotation</p:attrName>
                                        </p:attrNameLst>
                                      </p:cBhvr>
                                      <p:tavLst>
                                        <p:tav tm="0">
                                          <p:val>
                                            <p:fltVal val="90"/>
                                          </p:val>
                                        </p:tav>
                                        <p:tav tm="100000">
                                          <p:val>
                                            <p:fltVal val="0"/>
                                          </p:val>
                                        </p:tav>
                                      </p:tavLst>
                                    </p:anim>
                                    <p:animEffect transition="in" filter="fade">
                                      <p:cBhvr>
                                        <p:cTn id="74" dur="500"/>
                                        <p:tgtEl>
                                          <p:spTgt spid="3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 calcmode="lin" valueType="num">
                                      <p:cBhvr>
                                        <p:cTn id="79" dur="500" fill="hold"/>
                                        <p:tgtEl>
                                          <p:spTgt spid="49"/>
                                        </p:tgtEl>
                                        <p:attrNameLst>
                                          <p:attrName>style.rotation</p:attrName>
                                        </p:attrNameLst>
                                      </p:cBhvr>
                                      <p:tavLst>
                                        <p:tav tm="0">
                                          <p:val>
                                            <p:fltVal val="90"/>
                                          </p:val>
                                        </p:tav>
                                        <p:tav tm="100000">
                                          <p:val>
                                            <p:fltVal val="0"/>
                                          </p:val>
                                        </p:tav>
                                      </p:tavLst>
                                    </p:anim>
                                    <p:animEffect transition="in" filter="fade">
                                      <p:cBhvr>
                                        <p:cTn id="80" dur="500"/>
                                        <p:tgtEl>
                                          <p:spTgt spid="49"/>
                                        </p:tgtEl>
                                      </p:cBhvr>
                                    </p:animEffect>
                                  </p:childTnLst>
                                </p:cTn>
                              </p:par>
                            </p:childTnLst>
                          </p:cTn>
                        </p:par>
                        <p:par>
                          <p:cTn id="81" fill="hold">
                            <p:stCondLst>
                              <p:cond delay="4750"/>
                            </p:stCondLst>
                            <p:childTnLst>
                              <p:par>
                                <p:cTn id="82" presetID="22" presetClass="entr" presetSubtype="8" fill="hold" grpId="0" nodeType="afterEffect">
                                  <p:stCondLst>
                                    <p:cond delay="0"/>
                                  </p:stCondLst>
                                  <p:childTnLst>
                                    <p:set>
                                      <p:cBhvr>
                                        <p:cTn id="83" dur="1" fill="hold">
                                          <p:stCondLst>
                                            <p:cond delay="0"/>
                                          </p:stCondLst>
                                        </p:cTn>
                                        <p:tgtEl>
                                          <p:spTgt spid="38">
                                            <p:txEl>
                                              <p:pRg st="0" end="0"/>
                                            </p:txEl>
                                          </p:spTgt>
                                        </p:tgtEl>
                                        <p:attrNameLst>
                                          <p:attrName>style.visibility</p:attrName>
                                        </p:attrNameLst>
                                      </p:cBhvr>
                                      <p:to>
                                        <p:strVal val="visible"/>
                                      </p:to>
                                    </p:set>
                                    <p:animEffect transition="in" filter="wipe(left)">
                                      <p:cBhvr>
                                        <p:cTn id="84" dur="500"/>
                                        <p:tgtEl>
                                          <p:spTgt spid="38">
                                            <p:txEl>
                                              <p:pRg st="0" end="0"/>
                                            </p:txEl>
                                          </p:spTgt>
                                        </p:tgtEl>
                                      </p:cBhvr>
                                    </p:animEffect>
                                  </p:childTnLst>
                                </p:cTn>
                              </p:par>
                              <p:par>
                                <p:cTn id="85" presetID="22" presetClass="entr" presetSubtype="8" fill="hold" grpId="0" nodeType="withEffect">
                                  <p:stCondLst>
                                    <p:cond delay="250"/>
                                  </p:stCondLst>
                                  <p:childTnLst>
                                    <p:set>
                                      <p:cBhvr>
                                        <p:cTn id="86" dur="1" fill="hold">
                                          <p:stCondLst>
                                            <p:cond delay="0"/>
                                          </p:stCondLst>
                                        </p:cTn>
                                        <p:tgtEl>
                                          <p:spTgt spid="40">
                                            <p:txEl>
                                              <p:pRg st="0" end="0"/>
                                            </p:txEl>
                                          </p:spTgt>
                                        </p:tgtEl>
                                        <p:attrNameLst>
                                          <p:attrName>style.visibility</p:attrName>
                                        </p:attrNameLst>
                                      </p:cBhvr>
                                      <p:to>
                                        <p:strVal val="visible"/>
                                      </p:to>
                                    </p:set>
                                    <p:animEffect transition="in" filter="wipe(left)">
                                      <p:cBhvr>
                                        <p:cTn id="87" dur="500"/>
                                        <p:tgtEl>
                                          <p:spTgt spid="40">
                                            <p:txEl>
                                              <p:pRg st="0" end="0"/>
                                            </p:txEl>
                                          </p:spTgt>
                                        </p:tgtEl>
                                      </p:cBhvr>
                                    </p:animEffect>
                                  </p:childTnLst>
                                </p:cTn>
                              </p:par>
                            </p:childTnLst>
                          </p:cTn>
                        </p:par>
                        <p:par>
                          <p:cTn id="88" fill="hold">
                            <p:stCondLst>
                              <p:cond delay="5500"/>
                            </p:stCondLst>
                            <p:childTnLst>
                              <p:par>
                                <p:cTn id="89" presetID="31" presetClass="entr" presetSubtype="0" fill="hold"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 calcmode="lin" valueType="num">
                                      <p:cBhvr>
                                        <p:cTn id="93" dur="500" fill="hold"/>
                                        <p:tgtEl>
                                          <p:spTgt spid="41"/>
                                        </p:tgtEl>
                                        <p:attrNameLst>
                                          <p:attrName>style.rotation</p:attrName>
                                        </p:attrNameLst>
                                      </p:cBhvr>
                                      <p:tavLst>
                                        <p:tav tm="0">
                                          <p:val>
                                            <p:fltVal val="90"/>
                                          </p:val>
                                        </p:tav>
                                        <p:tav tm="100000">
                                          <p:val>
                                            <p:fltVal val="0"/>
                                          </p:val>
                                        </p:tav>
                                      </p:tavLst>
                                    </p:anim>
                                    <p:animEffect transition="in" filter="fade">
                                      <p:cBhvr>
                                        <p:cTn id="94" dur="500"/>
                                        <p:tgtEl>
                                          <p:spTgt spid="41"/>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ppt_w</p:attrName>
                                        </p:attrNameLst>
                                      </p:cBhvr>
                                      <p:tavLst>
                                        <p:tav tm="0">
                                          <p:val>
                                            <p:fltVal val="0"/>
                                          </p:val>
                                        </p:tav>
                                        <p:tav tm="100000">
                                          <p:val>
                                            <p:strVal val="#ppt_w"/>
                                          </p:val>
                                        </p:tav>
                                      </p:tavLst>
                                    </p:anim>
                                    <p:anim calcmode="lin" valueType="num">
                                      <p:cBhvr>
                                        <p:cTn id="98" dur="500" fill="hold"/>
                                        <p:tgtEl>
                                          <p:spTgt spid="51"/>
                                        </p:tgtEl>
                                        <p:attrNameLst>
                                          <p:attrName>ppt_h</p:attrName>
                                        </p:attrNameLst>
                                      </p:cBhvr>
                                      <p:tavLst>
                                        <p:tav tm="0">
                                          <p:val>
                                            <p:fltVal val="0"/>
                                          </p:val>
                                        </p:tav>
                                        <p:tav tm="100000">
                                          <p:val>
                                            <p:strVal val="#ppt_h"/>
                                          </p:val>
                                        </p:tav>
                                      </p:tavLst>
                                    </p:anim>
                                    <p:anim calcmode="lin" valueType="num">
                                      <p:cBhvr>
                                        <p:cTn id="99" dur="500" fill="hold"/>
                                        <p:tgtEl>
                                          <p:spTgt spid="51"/>
                                        </p:tgtEl>
                                        <p:attrNameLst>
                                          <p:attrName>style.rotation</p:attrName>
                                        </p:attrNameLst>
                                      </p:cBhvr>
                                      <p:tavLst>
                                        <p:tav tm="0">
                                          <p:val>
                                            <p:fltVal val="90"/>
                                          </p:val>
                                        </p:tav>
                                        <p:tav tm="100000">
                                          <p:val>
                                            <p:fltVal val="0"/>
                                          </p:val>
                                        </p:tav>
                                      </p:tavLst>
                                    </p:anim>
                                    <p:animEffect transition="in" filter="fade">
                                      <p:cBhvr>
                                        <p:cTn id="100" dur="500"/>
                                        <p:tgtEl>
                                          <p:spTgt spid="51"/>
                                        </p:tgtEl>
                                      </p:cBhvr>
                                    </p:animEffect>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42">
                                            <p:txEl>
                                              <p:pRg st="0" end="0"/>
                                            </p:txEl>
                                          </p:spTgt>
                                        </p:tgtEl>
                                        <p:attrNameLst>
                                          <p:attrName>style.visibility</p:attrName>
                                        </p:attrNameLst>
                                      </p:cBhvr>
                                      <p:to>
                                        <p:strVal val="visible"/>
                                      </p:to>
                                    </p:set>
                                    <p:animEffect transition="in" filter="wipe(left)">
                                      <p:cBhvr>
                                        <p:cTn id="104" dur="500"/>
                                        <p:tgtEl>
                                          <p:spTgt spid="42">
                                            <p:txEl>
                                              <p:pRg st="0" end="0"/>
                                            </p:txEl>
                                          </p:spTgt>
                                        </p:tgtEl>
                                      </p:cBhvr>
                                    </p:animEffect>
                                  </p:childTnLst>
                                </p:cTn>
                              </p:par>
                              <p:par>
                                <p:cTn id="105" presetID="22" presetClass="entr" presetSubtype="8" fill="hold" grpId="0" nodeType="withEffect">
                                  <p:stCondLst>
                                    <p:cond delay="25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wipe(left)">
                                      <p:cBhvr>
                                        <p:cTn id="107" dur="500"/>
                                        <p:tgtEl>
                                          <p:spTgt spid="44">
                                            <p:txEl>
                                              <p:pRg st="0" end="0"/>
                                            </p:txEl>
                                          </p:spTgt>
                                        </p:tgtEl>
                                      </p:cBhvr>
                                    </p:animEffect>
                                  </p:childTnLst>
                                </p:cTn>
                              </p:par>
                            </p:childTnLst>
                          </p:cTn>
                        </p:par>
                        <p:par>
                          <p:cTn id="108" fill="hold">
                            <p:stCondLst>
                              <p:cond delay="6750"/>
                            </p:stCondLst>
                            <p:childTnLst>
                              <p:par>
                                <p:cTn id="109" presetID="31" presetClass="entr" presetSubtype="0" fill="hold" nodeType="afterEffect">
                                  <p:stCondLst>
                                    <p:cond delay="0"/>
                                  </p:stCondLst>
                                  <p:childTnLst>
                                    <p:set>
                                      <p:cBhvr>
                                        <p:cTn id="110" dur="1" fill="hold">
                                          <p:stCondLst>
                                            <p:cond delay="0"/>
                                          </p:stCondLst>
                                        </p:cTn>
                                        <p:tgtEl>
                                          <p:spTgt spid="45"/>
                                        </p:tgtEl>
                                        <p:attrNameLst>
                                          <p:attrName>style.visibility</p:attrName>
                                        </p:attrNameLst>
                                      </p:cBhvr>
                                      <p:to>
                                        <p:strVal val="visible"/>
                                      </p:to>
                                    </p:set>
                                    <p:anim calcmode="lin" valueType="num">
                                      <p:cBhvr>
                                        <p:cTn id="111" dur="500" fill="hold"/>
                                        <p:tgtEl>
                                          <p:spTgt spid="45"/>
                                        </p:tgtEl>
                                        <p:attrNameLst>
                                          <p:attrName>ppt_w</p:attrName>
                                        </p:attrNameLst>
                                      </p:cBhvr>
                                      <p:tavLst>
                                        <p:tav tm="0">
                                          <p:val>
                                            <p:fltVal val="0"/>
                                          </p:val>
                                        </p:tav>
                                        <p:tav tm="100000">
                                          <p:val>
                                            <p:strVal val="#ppt_w"/>
                                          </p:val>
                                        </p:tav>
                                      </p:tavLst>
                                    </p:anim>
                                    <p:anim calcmode="lin" valueType="num">
                                      <p:cBhvr>
                                        <p:cTn id="112" dur="500" fill="hold"/>
                                        <p:tgtEl>
                                          <p:spTgt spid="45"/>
                                        </p:tgtEl>
                                        <p:attrNameLst>
                                          <p:attrName>ppt_h</p:attrName>
                                        </p:attrNameLst>
                                      </p:cBhvr>
                                      <p:tavLst>
                                        <p:tav tm="0">
                                          <p:val>
                                            <p:fltVal val="0"/>
                                          </p:val>
                                        </p:tav>
                                        <p:tav tm="100000">
                                          <p:val>
                                            <p:strVal val="#ppt_h"/>
                                          </p:val>
                                        </p:tav>
                                      </p:tavLst>
                                    </p:anim>
                                    <p:anim calcmode="lin" valueType="num">
                                      <p:cBhvr>
                                        <p:cTn id="113" dur="500" fill="hold"/>
                                        <p:tgtEl>
                                          <p:spTgt spid="45"/>
                                        </p:tgtEl>
                                        <p:attrNameLst>
                                          <p:attrName>style.rotation</p:attrName>
                                        </p:attrNameLst>
                                      </p:cBhvr>
                                      <p:tavLst>
                                        <p:tav tm="0">
                                          <p:val>
                                            <p:fltVal val="90"/>
                                          </p:val>
                                        </p:tav>
                                        <p:tav tm="100000">
                                          <p:val>
                                            <p:fltVal val="0"/>
                                          </p:val>
                                        </p:tav>
                                      </p:tavLst>
                                    </p:anim>
                                    <p:animEffect transition="in" filter="fade">
                                      <p:cBhvr>
                                        <p:cTn id="114" dur="500"/>
                                        <p:tgtEl>
                                          <p:spTgt spid="45"/>
                                        </p:tgtEl>
                                      </p:cBhvr>
                                    </p:animEffect>
                                  </p:childTnLst>
                                </p:cTn>
                              </p:par>
                              <p:par>
                                <p:cTn id="115" presetID="31" presetClass="entr" presetSubtype="0" fill="hold" grpId="0" nodeType="withEffect">
                                  <p:stCondLst>
                                    <p:cond delay="0"/>
                                  </p:stCondLst>
                                  <p:childTnLst>
                                    <p:set>
                                      <p:cBhvr>
                                        <p:cTn id="116" dur="1" fill="hold">
                                          <p:stCondLst>
                                            <p:cond delay="0"/>
                                          </p:stCondLst>
                                        </p:cTn>
                                        <p:tgtEl>
                                          <p:spTgt spid="52"/>
                                        </p:tgtEl>
                                        <p:attrNameLst>
                                          <p:attrName>style.visibility</p:attrName>
                                        </p:attrNameLst>
                                      </p:cBhvr>
                                      <p:to>
                                        <p:strVal val="visible"/>
                                      </p:to>
                                    </p:set>
                                    <p:anim calcmode="lin" valueType="num">
                                      <p:cBhvr>
                                        <p:cTn id="117" dur="500" fill="hold"/>
                                        <p:tgtEl>
                                          <p:spTgt spid="52"/>
                                        </p:tgtEl>
                                        <p:attrNameLst>
                                          <p:attrName>ppt_w</p:attrName>
                                        </p:attrNameLst>
                                      </p:cBhvr>
                                      <p:tavLst>
                                        <p:tav tm="0">
                                          <p:val>
                                            <p:fltVal val="0"/>
                                          </p:val>
                                        </p:tav>
                                        <p:tav tm="100000">
                                          <p:val>
                                            <p:strVal val="#ppt_w"/>
                                          </p:val>
                                        </p:tav>
                                      </p:tavLst>
                                    </p:anim>
                                    <p:anim calcmode="lin" valueType="num">
                                      <p:cBhvr>
                                        <p:cTn id="118" dur="500" fill="hold"/>
                                        <p:tgtEl>
                                          <p:spTgt spid="52"/>
                                        </p:tgtEl>
                                        <p:attrNameLst>
                                          <p:attrName>ppt_h</p:attrName>
                                        </p:attrNameLst>
                                      </p:cBhvr>
                                      <p:tavLst>
                                        <p:tav tm="0">
                                          <p:val>
                                            <p:fltVal val="0"/>
                                          </p:val>
                                        </p:tav>
                                        <p:tav tm="100000">
                                          <p:val>
                                            <p:strVal val="#ppt_h"/>
                                          </p:val>
                                        </p:tav>
                                      </p:tavLst>
                                    </p:anim>
                                    <p:anim calcmode="lin" valueType="num">
                                      <p:cBhvr>
                                        <p:cTn id="119" dur="500" fill="hold"/>
                                        <p:tgtEl>
                                          <p:spTgt spid="52"/>
                                        </p:tgtEl>
                                        <p:attrNameLst>
                                          <p:attrName>style.rotation</p:attrName>
                                        </p:attrNameLst>
                                      </p:cBhvr>
                                      <p:tavLst>
                                        <p:tav tm="0">
                                          <p:val>
                                            <p:fltVal val="90"/>
                                          </p:val>
                                        </p:tav>
                                        <p:tav tm="100000">
                                          <p:val>
                                            <p:fltVal val="0"/>
                                          </p:val>
                                        </p:tav>
                                      </p:tavLst>
                                    </p:anim>
                                    <p:animEffect transition="in" filter="fade">
                                      <p:cBhvr>
                                        <p:cTn id="120" dur="500"/>
                                        <p:tgtEl>
                                          <p:spTgt spid="52"/>
                                        </p:tgtEl>
                                      </p:cBhvr>
                                    </p:animEffect>
                                  </p:childTnLst>
                                </p:cTn>
                              </p:par>
                            </p:childTnLst>
                          </p:cTn>
                        </p:par>
                        <p:par>
                          <p:cTn id="121" fill="hold">
                            <p:stCondLst>
                              <p:cond delay="7250"/>
                            </p:stCondLst>
                            <p:childTnLst>
                              <p:par>
                                <p:cTn id="122" presetID="22" presetClass="entr" presetSubtype="8" fill="hold" grpId="0" nodeType="afterEffect">
                                  <p:stCondLst>
                                    <p:cond delay="0"/>
                                  </p:stCondLst>
                                  <p:childTnLst>
                                    <p:set>
                                      <p:cBhvr>
                                        <p:cTn id="123" dur="1" fill="hold">
                                          <p:stCondLst>
                                            <p:cond delay="0"/>
                                          </p:stCondLst>
                                        </p:cTn>
                                        <p:tgtEl>
                                          <p:spTgt spid="46">
                                            <p:txEl>
                                              <p:pRg st="0" end="0"/>
                                            </p:txEl>
                                          </p:spTgt>
                                        </p:tgtEl>
                                        <p:attrNameLst>
                                          <p:attrName>style.visibility</p:attrName>
                                        </p:attrNameLst>
                                      </p:cBhvr>
                                      <p:to>
                                        <p:strVal val="visible"/>
                                      </p:to>
                                    </p:set>
                                    <p:animEffect transition="in" filter="wipe(left)">
                                      <p:cBhvr>
                                        <p:cTn id="124" dur="500"/>
                                        <p:tgtEl>
                                          <p:spTgt spid="46">
                                            <p:txEl>
                                              <p:pRg st="0" end="0"/>
                                            </p:txEl>
                                          </p:spTgt>
                                        </p:tgtEl>
                                      </p:cBhvr>
                                    </p:animEffect>
                                  </p:childTnLst>
                                </p:cTn>
                              </p:par>
                              <p:par>
                                <p:cTn id="125" presetID="22" presetClass="entr" presetSubtype="8" fill="hold" grpId="0" nodeType="withEffect">
                                  <p:stCondLst>
                                    <p:cond delay="250"/>
                                  </p:stCondLst>
                                  <p:childTnLst>
                                    <p:set>
                                      <p:cBhvr>
                                        <p:cTn id="126" dur="1" fill="hold">
                                          <p:stCondLst>
                                            <p:cond delay="0"/>
                                          </p:stCondLst>
                                        </p:cTn>
                                        <p:tgtEl>
                                          <p:spTgt spid="48">
                                            <p:txEl>
                                              <p:pRg st="0" end="0"/>
                                            </p:txEl>
                                          </p:spTgt>
                                        </p:tgtEl>
                                        <p:attrNameLst>
                                          <p:attrName>style.visibility</p:attrName>
                                        </p:attrNameLst>
                                      </p:cBhvr>
                                      <p:to>
                                        <p:strVal val="visible"/>
                                      </p:to>
                                    </p:set>
                                    <p:animEffect transition="in" filter="wipe(left)">
                                      <p:cBhvr>
                                        <p:cTn id="127"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 grpId="0" build="p">
        <p:tmplLst>
          <p:tmpl lvl="1">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14" grpId="0" build="p">
        <p:tmplLst>
          <p:tmpl lvl="1">
            <p:tnLst>
              <p:par>
                <p:cTn presetID="22" presetClass="entr" presetSubtype="8"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28" grpId="0" build="p">
        <p:tmplLst>
          <p:tmpl lvl="1">
            <p:tnLst>
              <p:par>
                <p:cTn presetID="22" presetClass="entr" presetSubtype="8" fill="hold" nodeType="withEffect">
                  <p:stCondLst>
                    <p:cond delay="25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34" grpId="0" build="p">
        <p:tmplLst>
          <p:tmpl lvl="1">
            <p:tnLst>
              <p:par>
                <p:cTn presetID="22" presetClass="entr" presetSubtype="8"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6" grpId="0" build="p">
        <p:tmplLst>
          <p:tmpl lvl="1">
            <p:tnLst>
              <p:par>
                <p:cTn presetID="22" presetClass="entr" presetSubtype="8"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8" grpId="0" build="p">
        <p:tmplLst>
          <p:tmpl lvl="1">
            <p:tnLst>
              <p:par>
                <p:cTn presetID="22" presetClass="entr" presetSubtype="8"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40" grpId="0" build="p">
        <p:tmplLst>
          <p:tmpl lvl="1">
            <p:tnLst>
              <p:par>
                <p:cTn presetID="22" presetClass="entr" presetSubtype="8" fill="hold" nodeType="withEffect">
                  <p:stCondLst>
                    <p:cond delay="25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2" grpId="0" build="p">
        <p:tmplLst>
          <p:tmpl lvl="1">
            <p:tnLst>
              <p:par>
                <p:cTn presetID="22" presetClass="entr" presetSubtype="8"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4" grpId="0" build="p">
        <p:tmplLst>
          <p:tmpl lvl="1">
            <p:tnLst>
              <p:par>
                <p:cTn presetID="22" presetClass="entr" presetSubtype="8" fill="hold" nodeType="withEffect">
                  <p:stCondLst>
                    <p:cond delay="25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6" grpId="0" build="p">
        <p:tmplLst>
          <p:tmpl lvl="1">
            <p:tnLst>
              <p:par>
                <p:cTn presetID="22" presetClass="entr" presetSubtype="8"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8" grpId="0" build="p">
        <p:tmplLst>
          <p:tmpl lvl="1">
            <p:tnLst>
              <p:par>
                <p:cTn presetID="22" presetClass="entr" presetSubtype="8" fill="hold" nodeType="withEffect">
                  <p:stCondLst>
                    <p:cond delay="250"/>
                  </p:stCondLst>
                  <p:childTnLst>
                    <p:set>
                      <p:cBhvr>
                        <p:cTn dur="1" fill="hold">
                          <p:stCondLst>
                            <p:cond delay="0"/>
                          </p:stCondLst>
                        </p:cTn>
                        <p:tgtEl>
                          <p:spTgt spid="48"/>
                        </p:tgtEl>
                        <p:attrNameLst>
                          <p:attrName>style.visibility</p:attrName>
                        </p:attrNameLst>
                      </p:cBhvr>
                      <p:to>
                        <p:strVal val="visible"/>
                      </p:to>
                    </p:set>
                    <p:animEffect transition="in" filter="wipe(left)">
                      <p:cBhvr>
                        <p:cTn dur="500"/>
                        <p:tgtEl>
                          <p:spTgt spid="48"/>
                        </p:tgtEl>
                      </p:cBhvr>
                    </p:animEffect>
                  </p:childTnLst>
                </p:cTn>
              </p:par>
            </p:tnLst>
          </p:tmpl>
        </p:tmplLst>
      </p:bldP>
      <p:bldP spid="30" grpId="0"/>
      <p:bldP spid="31" grpId="0"/>
      <p:bldP spid="32" grpId="0"/>
      <p:bldP spid="49" grpId="0"/>
      <p:bldP spid="51" grpId="0"/>
      <p:bldP spid="52"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umeric List 2">
    <p:spTree>
      <p:nvGrpSpPr>
        <p:cNvPr id="1" name=""/>
        <p:cNvGrpSpPr/>
        <p:nvPr/>
      </p:nvGrpSpPr>
      <p:grpSpPr>
        <a:xfrm>
          <a:off x="0" y="0"/>
          <a:ext cx="0" cy="0"/>
          <a:chOff x="0" y="0"/>
          <a:chExt cx="0" cy="0"/>
        </a:xfrm>
      </p:grpSpPr>
      <p:sp>
        <p:nvSpPr>
          <p:cNvPr id="50" name="正方形/長方形 49"/>
          <p:cNvSpPr/>
          <p:nvPr userDrawn="1"/>
        </p:nvSpPr>
        <p:spPr>
          <a:xfrm>
            <a:off x="590225" y="2366859"/>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2000392" y="1828692"/>
            <a:ext cx="779850" cy="779783"/>
          </a:xfrm>
          <a:prstGeom prst="rect">
            <a:avLst/>
          </a:prstGeom>
        </p:spPr>
      </p:pic>
      <p:sp>
        <p:nvSpPr>
          <p:cNvPr id="6" name="テキスト プレースホルダー 5"/>
          <p:cNvSpPr>
            <a:spLocks noGrp="1"/>
          </p:cNvSpPr>
          <p:nvPr>
            <p:ph type="body" sz="quarter" idx="14" hasCustomPrompt="1"/>
          </p:nvPr>
        </p:nvSpPr>
        <p:spPr>
          <a:xfrm>
            <a:off x="754825" y="2618993"/>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0" name="テキスト ボックス 9"/>
          <p:cNvSpPr txBox="1"/>
          <p:nvPr userDrawn="1"/>
        </p:nvSpPr>
        <p:spPr>
          <a:xfrm>
            <a:off x="2245887" y="1966776"/>
            <a:ext cx="288862"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14" name="テキスト プレースホルダー 5"/>
          <p:cNvSpPr>
            <a:spLocks noGrp="1"/>
          </p:cNvSpPr>
          <p:nvPr>
            <p:ph type="body" sz="quarter" idx="15" hasCustomPrompt="1"/>
          </p:nvPr>
        </p:nvSpPr>
        <p:spPr>
          <a:xfrm>
            <a:off x="754825" y="3021136"/>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0" name="正方形/長方形 29"/>
          <p:cNvSpPr/>
          <p:nvPr userDrawn="1"/>
        </p:nvSpPr>
        <p:spPr>
          <a:xfrm>
            <a:off x="4303662" y="2369272"/>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31" name="図 3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5713828" y="1831105"/>
            <a:ext cx="779850" cy="779783"/>
          </a:xfrm>
          <a:prstGeom prst="rect">
            <a:avLst/>
          </a:prstGeom>
        </p:spPr>
      </p:pic>
      <p:sp>
        <p:nvSpPr>
          <p:cNvPr id="32" name="テキスト プレースホルダー 5"/>
          <p:cNvSpPr>
            <a:spLocks noGrp="1"/>
          </p:cNvSpPr>
          <p:nvPr>
            <p:ph type="body" sz="quarter" idx="16" hasCustomPrompt="1"/>
          </p:nvPr>
        </p:nvSpPr>
        <p:spPr>
          <a:xfrm>
            <a:off x="4468262" y="2621405"/>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9" name="テキスト ボックス 48"/>
          <p:cNvSpPr txBox="1"/>
          <p:nvPr userDrawn="1"/>
        </p:nvSpPr>
        <p:spPr>
          <a:xfrm>
            <a:off x="5907225" y="1969189"/>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51" name="テキスト プレースホルダー 5"/>
          <p:cNvSpPr>
            <a:spLocks noGrp="1"/>
          </p:cNvSpPr>
          <p:nvPr>
            <p:ph type="body" sz="quarter" idx="17" hasCustomPrompt="1"/>
          </p:nvPr>
        </p:nvSpPr>
        <p:spPr>
          <a:xfrm>
            <a:off x="4468262" y="3023549"/>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2" name="正方形/長方形 51"/>
          <p:cNvSpPr/>
          <p:nvPr userDrawn="1"/>
        </p:nvSpPr>
        <p:spPr>
          <a:xfrm>
            <a:off x="8016909" y="2366859"/>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53" name="図 5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9427075" y="1828691"/>
            <a:ext cx="779850" cy="779783"/>
          </a:xfrm>
          <a:prstGeom prst="rect">
            <a:avLst/>
          </a:prstGeom>
        </p:spPr>
      </p:pic>
      <p:sp>
        <p:nvSpPr>
          <p:cNvPr id="54" name="テキスト プレースホルダー 5"/>
          <p:cNvSpPr>
            <a:spLocks noGrp="1"/>
          </p:cNvSpPr>
          <p:nvPr>
            <p:ph type="body" sz="quarter" idx="18" hasCustomPrompt="1"/>
          </p:nvPr>
        </p:nvSpPr>
        <p:spPr>
          <a:xfrm>
            <a:off x="8181508" y="2618992"/>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5" name="テキスト ボックス 54"/>
          <p:cNvSpPr txBox="1"/>
          <p:nvPr userDrawn="1"/>
        </p:nvSpPr>
        <p:spPr>
          <a:xfrm>
            <a:off x="9568375" y="1966776"/>
            <a:ext cx="497252"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III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56" name="テキスト プレースホルダー 5"/>
          <p:cNvSpPr>
            <a:spLocks noGrp="1"/>
          </p:cNvSpPr>
          <p:nvPr>
            <p:ph type="body" sz="quarter" idx="19" hasCustomPrompt="1"/>
          </p:nvPr>
        </p:nvSpPr>
        <p:spPr>
          <a:xfrm>
            <a:off x="8181508" y="3021136"/>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7" name="正方形/長方形 56"/>
          <p:cNvSpPr/>
          <p:nvPr userDrawn="1"/>
        </p:nvSpPr>
        <p:spPr>
          <a:xfrm>
            <a:off x="574907" y="4386695"/>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58" name="図 5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1985074" y="3848527"/>
            <a:ext cx="779850" cy="779783"/>
          </a:xfrm>
          <a:prstGeom prst="rect">
            <a:avLst/>
          </a:prstGeom>
        </p:spPr>
      </p:pic>
      <p:sp>
        <p:nvSpPr>
          <p:cNvPr id="59" name="テキスト プレースホルダー 5"/>
          <p:cNvSpPr>
            <a:spLocks noGrp="1"/>
          </p:cNvSpPr>
          <p:nvPr>
            <p:ph type="body" sz="quarter" idx="20" hasCustomPrompt="1"/>
          </p:nvPr>
        </p:nvSpPr>
        <p:spPr>
          <a:xfrm>
            <a:off x="739507" y="4638828"/>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0" name="テキスト ボックス 59"/>
          <p:cNvSpPr txBox="1"/>
          <p:nvPr userDrawn="1"/>
        </p:nvSpPr>
        <p:spPr>
          <a:xfrm>
            <a:off x="2104733" y="3986612"/>
            <a:ext cx="540534"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IV</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61" name="テキスト プレースホルダー 5"/>
          <p:cNvSpPr>
            <a:spLocks noGrp="1"/>
          </p:cNvSpPr>
          <p:nvPr>
            <p:ph type="body" sz="quarter" idx="21" hasCustomPrompt="1"/>
          </p:nvPr>
        </p:nvSpPr>
        <p:spPr>
          <a:xfrm>
            <a:off x="739507" y="5040972"/>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2" name="正方形/長方形 61"/>
          <p:cNvSpPr/>
          <p:nvPr userDrawn="1"/>
        </p:nvSpPr>
        <p:spPr>
          <a:xfrm>
            <a:off x="4288344" y="4389107"/>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63" name="図 6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5698510" y="3850940"/>
            <a:ext cx="779850" cy="779783"/>
          </a:xfrm>
          <a:prstGeom prst="rect">
            <a:avLst/>
          </a:prstGeom>
        </p:spPr>
      </p:pic>
      <p:sp>
        <p:nvSpPr>
          <p:cNvPr id="64" name="テキスト プレースホルダー 5"/>
          <p:cNvSpPr>
            <a:spLocks noGrp="1"/>
          </p:cNvSpPr>
          <p:nvPr>
            <p:ph type="body" sz="quarter" idx="22" hasCustomPrompt="1"/>
          </p:nvPr>
        </p:nvSpPr>
        <p:spPr>
          <a:xfrm>
            <a:off x="4452944" y="4641241"/>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5" name="テキスト ボックス 64"/>
          <p:cNvSpPr txBox="1"/>
          <p:nvPr userDrawn="1"/>
        </p:nvSpPr>
        <p:spPr>
          <a:xfrm>
            <a:off x="5870267" y="3989024"/>
            <a:ext cx="436338"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V</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66" name="テキスト プレースホルダー 5"/>
          <p:cNvSpPr>
            <a:spLocks noGrp="1"/>
          </p:cNvSpPr>
          <p:nvPr>
            <p:ph type="body" sz="quarter" idx="23" hasCustomPrompt="1"/>
          </p:nvPr>
        </p:nvSpPr>
        <p:spPr>
          <a:xfrm>
            <a:off x="4452944" y="5043384"/>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7" name="正方形/長方形 66"/>
          <p:cNvSpPr/>
          <p:nvPr userDrawn="1"/>
        </p:nvSpPr>
        <p:spPr>
          <a:xfrm>
            <a:off x="8001591" y="4386694"/>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68" name="図 6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9411757" y="3848527"/>
            <a:ext cx="779850" cy="779783"/>
          </a:xfrm>
          <a:prstGeom prst="rect">
            <a:avLst/>
          </a:prstGeom>
        </p:spPr>
      </p:pic>
      <p:sp>
        <p:nvSpPr>
          <p:cNvPr id="69" name="テキスト プレースホルダー 5"/>
          <p:cNvSpPr>
            <a:spLocks noGrp="1"/>
          </p:cNvSpPr>
          <p:nvPr>
            <p:ph type="body" sz="quarter" idx="24" hasCustomPrompt="1"/>
          </p:nvPr>
        </p:nvSpPr>
        <p:spPr>
          <a:xfrm>
            <a:off x="8166190" y="4638827"/>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70" name="テキスト ボックス 69"/>
          <p:cNvSpPr txBox="1"/>
          <p:nvPr userDrawn="1"/>
        </p:nvSpPr>
        <p:spPr>
          <a:xfrm>
            <a:off x="9531416" y="3986611"/>
            <a:ext cx="540534"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VI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71" name="テキスト プレースホルダー 5"/>
          <p:cNvSpPr>
            <a:spLocks noGrp="1"/>
          </p:cNvSpPr>
          <p:nvPr>
            <p:ph type="body" sz="quarter" idx="25" hasCustomPrompt="1"/>
          </p:nvPr>
        </p:nvSpPr>
        <p:spPr>
          <a:xfrm>
            <a:off x="8166190" y="5040971"/>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263582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90"/>
                                          </p:val>
                                        </p:tav>
                                        <p:tav tm="100000">
                                          <p:val>
                                            <p:fltVal val="0"/>
                                          </p:val>
                                        </p:tav>
                                      </p:tavLst>
                                    </p:anim>
                                    <p:animEffect transition="in" filter="fade">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500"/>
                                        <p:tgtEl>
                                          <p:spTgt spid="14">
                                            <p:txEl>
                                              <p:pRg st="0" end="0"/>
                                            </p:txEl>
                                          </p:spTgt>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500"/>
                                        <p:tgtEl>
                                          <p:spTgt spid="30"/>
                                        </p:tgtEl>
                                      </p:cBhvr>
                                    </p:animEffect>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90"/>
                                          </p:val>
                                        </p:tav>
                                        <p:tav tm="100000">
                                          <p:val>
                                            <p:fltVal val="0"/>
                                          </p:val>
                                        </p:tav>
                                      </p:tavLst>
                                    </p:anim>
                                    <p:animEffect transition="in" filter="fade">
                                      <p:cBhvr>
                                        <p:cTn id="38" dur="500"/>
                                        <p:tgtEl>
                                          <p:spTgt spid="31"/>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 calcmode="lin" valueType="num">
                                      <p:cBhvr>
                                        <p:cTn id="43" dur="500" fill="hold"/>
                                        <p:tgtEl>
                                          <p:spTgt spid="49"/>
                                        </p:tgtEl>
                                        <p:attrNameLst>
                                          <p:attrName>style.rotation</p:attrName>
                                        </p:attrNameLst>
                                      </p:cBhvr>
                                      <p:tavLst>
                                        <p:tav tm="0">
                                          <p:val>
                                            <p:fltVal val="90"/>
                                          </p:val>
                                        </p:tav>
                                        <p:tav tm="100000">
                                          <p:val>
                                            <p:fltVal val="0"/>
                                          </p:val>
                                        </p:tav>
                                      </p:tavLst>
                                    </p:anim>
                                    <p:animEffect transition="in" filter="fade">
                                      <p:cBhvr>
                                        <p:cTn id="44" dur="500"/>
                                        <p:tgtEl>
                                          <p:spTgt spid="4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32">
                                            <p:txEl>
                                              <p:pRg st="0" end="0"/>
                                            </p:txEl>
                                          </p:spTgt>
                                        </p:tgtEl>
                                        <p:attrNameLst>
                                          <p:attrName>style.visibility</p:attrName>
                                        </p:attrNameLst>
                                      </p:cBhvr>
                                      <p:to>
                                        <p:strVal val="visible"/>
                                      </p:to>
                                    </p:set>
                                    <p:animEffect transition="in" filter="fade">
                                      <p:cBhvr>
                                        <p:cTn id="48" dur="500"/>
                                        <p:tgtEl>
                                          <p:spTgt spid="32">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500"/>
                                        <p:tgtEl>
                                          <p:spTgt spid="51">
                                            <p:txEl>
                                              <p:pRg st="0" end="0"/>
                                            </p:txEl>
                                          </p:spTgt>
                                        </p:tgtEl>
                                      </p:cBhvr>
                                    </p:animEffect>
                                  </p:childTnLst>
                                </p:cTn>
                              </p:par>
                            </p:childTnLst>
                          </p:cTn>
                        </p:par>
                        <p:par>
                          <p:cTn id="52" fill="hold">
                            <p:stCondLst>
                              <p:cond delay="3000"/>
                            </p:stCondLst>
                            <p:childTnLst>
                              <p:par>
                                <p:cTn id="53" presetID="16" presetClass="entr" presetSubtype="37"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barn(outVertical)">
                                      <p:cBhvr>
                                        <p:cTn id="55" dur="500"/>
                                        <p:tgtEl>
                                          <p:spTgt spid="52"/>
                                        </p:tgtEl>
                                      </p:cBhvr>
                                    </p:animEffect>
                                  </p:childTnLst>
                                </p:cTn>
                              </p:par>
                            </p:childTnLst>
                          </p:cTn>
                        </p:par>
                        <p:par>
                          <p:cTn id="56" fill="hold">
                            <p:stCondLst>
                              <p:cond delay="3500"/>
                            </p:stCondLst>
                            <p:childTnLst>
                              <p:par>
                                <p:cTn id="57" presetID="31" presetClass="entr" presetSubtype="0"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p:cTn id="59" dur="500" fill="hold"/>
                                        <p:tgtEl>
                                          <p:spTgt spid="53"/>
                                        </p:tgtEl>
                                        <p:attrNameLst>
                                          <p:attrName>ppt_w</p:attrName>
                                        </p:attrNameLst>
                                      </p:cBhvr>
                                      <p:tavLst>
                                        <p:tav tm="0">
                                          <p:val>
                                            <p:fltVal val="0"/>
                                          </p:val>
                                        </p:tav>
                                        <p:tav tm="100000">
                                          <p:val>
                                            <p:strVal val="#ppt_w"/>
                                          </p:val>
                                        </p:tav>
                                      </p:tavLst>
                                    </p:anim>
                                    <p:anim calcmode="lin" valueType="num">
                                      <p:cBhvr>
                                        <p:cTn id="60" dur="500" fill="hold"/>
                                        <p:tgtEl>
                                          <p:spTgt spid="53"/>
                                        </p:tgtEl>
                                        <p:attrNameLst>
                                          <p:attrName>ppt_h</p:attrName>
                                        </p:attrNameLst>
                                      </p:cBhvr>
                                      <p:tavLst>
                                        <p:tav tm="0">
                                          <p:val>
                                            <p:fltVal val="0"/>
                                          </p:val>
                                        </p:tav>
                                        <p:tav tm="100000">
                                          <p:val>
                                            <p:strVal val="#ppt_h"/>
                                          </p:val>
                                        </p:tav>
                                      </p:tavLst>
                                    </p:anim>
                                    <p:anim calcmode="lin" valueType="num">
                                      <p:cBhvr>
                                        <p:cTn id="61" dur="500" fill="hold"/>
                                        <p:tgtEl>
                                          <p:spTgt spid="53"/>
                                        </p:tgtEl>
                                        <p:attrNameLst>
                                          <p:attrName>style.rotation</p:attrName>
                                        </p:attrNameLst>
                                      </p:cBhvr>
                                      <p:tavLst>
                                        <p:tav tm="0">
                                          <p:val>
                                            <p:fltVal val="90"/>
                                          </p:val>
                                        </p:tav>
                                        <p:tav tm="100000">
                                          <p:val>
                                            <p:fltVal val="0"/>
                                          </p:val>
                                        </p:tav>
                                      </p:tavLst>
                                    </p:anim>
                                    <p:animEffect transition="in" filter="fade">
                                      <p:cBhvr>
                                        <p:cTn id="62" dur="500"/>
                                        <p:tgtEl>
                                          <p:spTgt spid="53"/>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 calcmode="lin" valueType="num">
                                      <p:cBhvr>
                                        <p:cTn id="65" dur="500" fill="hold"/>
                                        <p:tgtEl>
                                          <p:spTgt spid="55"/>
                                        </p:tgtEl>
                                        <p:attrNameLst>
                                          <p:attrName>ppt_w</p:attrName>
                                        </p:attrNameLst>
                                      </p:cBhvr>
                                      <p:tavLst>
                                        <p:tav tm="0">
                                          <p:val>
                                            <p:fltVal val="0"/>
                                          </p:val>
                                        </p:tav>
                                        <p:tav tm="100000">
                                          <p:val>
                                            <p:strVal val="#ppt_w"/>
                                          </p:val>
                                        </p:tav>
                                      </p:tavLst>
                                    </p:anim>
                                    <p:anim calcmode="lin" valueType="num">
                                      <p:cBhvr>
                                        <p:cTn id="66" dur="500" fill="hold"/>
                                        <p:tgtEl>
                                          <p:spTgt spid="55"/>
                                        </p:tgtEl>
                                        <p:attrNameLst>
                                          <p:attrName>ppt_h</p:attrName>
                                        </p:attrNameLst>
                                      </p:cBhvr>
                                      <p:tavLst>
                                        <p:tav tm="0">
                                          <p:val>
                                            <p:fltVal val="0"/>
                                          </p:val>
                                        </p:tav>
                                        <p:tav tm="100000">
                                          <p:val>
                                            <p:strVal val="#ppt_h"/>
                                          </p:val>
                                        </p:tav>
                                      </p:tavLst>
                                    </p:anim>
                                    <p:anim calcmode="lin" valueType="num">
                                      <p:cBhvr>
                                        <p:cTn id="67" dur="500" fill="hold"/>
                                        <p:tgtEl>
                                          <p:spTgt spid="55"/>
                                        </p:tgtEl>
                                        <p:attrNameLst>
                                          <p:attrName>style.rotation</p:attrName>
                                        </p:attrNameLst>
                                      </p:cBhvr>
                                      <p:tavLst>
                                        <p:tav tm="0">
                                          <p:val>
                                            <p:fltVal val="90"/>
                                          </p:val>
                                        </p:tav>
                                        <p:tav tm="100000">
                                          <p:val>
                                            <p:fltVal val="0"/>
                                          </p:val>
                                        </p:tav>
                                      </p:tavLst>
                                    </p:anim>
                                    <p:animEffect transition="in" filter="fade">
                                      <p:cBhvr>
                                        <p:cTn id="68" dur="500"/>
                                        <p:tgtEl>
                                          <p:spTgt spid="55"/>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54">
                                            <p:txEl>
                                              <p:pRg st="0" end="0"/>
                                            </p:txEl>
                                          </p:spTgt>
                                        </p:tgtEl>
                                        <p:attrNameLst>
                                          <p:attrName>style.visibility</p:attrName>
                                        </p:attrNameLst>
                                      </p:cBhvr>
                                      <p:to>
                                        <p:strVal val="visible"/>
                                      </p:to>
                                    </p:set>
                                    <p:animEffect transition="in" filter="fade">
                                      <p:cBhvr>
                                        <p:cTn id="72" dur="500"/>
                                        <p:tgtEl>
                                          <p:spTgt spid="54">
                                            <p:txEl>
                                              <p:pRg st="0" end="0"/>
                                            </p:tx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6">
                                            <p:txEl>
                                              <p:pRg st="0" end="0"/>
                                            </p:txEl>
                                          </p:spTgt>
                                        </p:tgtEl>
                                        <p:attrNameLst>
                                          <p:attrName>style.visibility</p:attrName>
                                        </p:attrNameLst>
                                      </p:cBhvr>
                                      <p:to>
                                        <p:strVal val="visible"/>
                                      </p:to>
                                    </p:set>
                                    <p:animEffect transition="in" filter="fade">
                                      <p:cBhvr>
                                        <p:cTn id="75" dur="500"/>
                                        <p:tgtEl>
                                          <p:spTgt spid="56">
                                            <p:txEl>
                                              <p:pRg st="0" end="0"/>
                                            </p:txEl>
                                          </p:spTgt>
                                        </p:tgtEl>
                                      </p:cBhvr>
                                    </p:animEffect>
                                  </p:childTnLst>
                                </p:cTn>
                              </p:par>
                            </p:childTnLst>
                          </p:cTn>
                        </p:par>
                        <p:par>
                          <p:cTn id="76" fill="hold">
                            <p:stCondLst>
                              <p:cond delay="4500"/>
                            </p:stCondLst>
                            <p:childTnLst>
                              <p:par>
                                <p:cTn id="77" presetID="16" presetClass="entr" presetSubtype="37"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barn(outVertical)">
                                      <p:cBhvr>
                                        <p:cTn id="79" dur="500"/>
                                        <p:tgtEl>
                                          <p:spTgt spid="57"/>
                                        </p:tgtEl>
                                      </p:cBhvr>
                                    </p:animEffect>
                                  </p:childTnLst>
                                </p:cTn>
                              </p:par>
                            </p:childTnLst>
                          </p:cTn>
                        </p:par>
                        <p:par>
                          <p:cTn id="80" fill="hold">
                            <p:stCondLst>
                              <p:cond delay="5000"/>
                            </p:stCondLst>
                            <p:childTnLst>
                              <p:par>
                                <p:cTn id="81" presetID="31" presetClass="entr" presetSubtype="0"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 calcmode="lin" valueType="num">
                                      <p:cBhvr>
                                        <p:cTn id="83" dur="500" fill="hold"/>
                                        <p:tgtEl>
                                          <p:spTgt spid="58"/>
                                        </p:tgtEl>
                                        <p:attrNameLst>
                                          <p:attrName>ppt_w</p:attrName>
                                        </p:attrNameLst>
                                      </p:cBhvr>
                                      <p:tavLst>
                                        <p:tav tm="0">
                                          <p:val>
                                            <p:fltVal val="0"/>
                                          </p:val>
                                        </p:tav>
                                        <p:tav tm="100000">
                                          <p:val>
                                            <p:strVal val="#ppt_w"/>
                                          </p:val>
                                        </p:tav>
                                      </p:tavLst>
                                    </p:anim>
                                    <p:anim calcmode="lin" valueType="num">
                                      <p:cBhvr>
                                        <p:cTn id="84" dur="500" fill="hold"/>
                                        <p:tgtEl>
                                          <p:spTgt spid="58"/>
                                        </p:tgtEl>
                                        <p:attrNameLst>
                                          <p:attrName>ppt_h</p:attrName>
                                        </p:attrNameLst>
                                      </p:cBhvr>
                                      <p:tavLst>
                                        <p:tav tm="0">
                                          <p:val>
                                            <p:fltVal val="0"/>
                                          </p:val>
                                        </p:tav>
                                        <p:tav tm="100000">
                                          <p:val>
                                            <p:strVal val="#ppt_h"/>
                                          </p:val>
                                        </p:tav>
                                      </p:tavLst>
                                    </p:anim>
                                    <p:anim calcmode="lin" valueType="num">
                                      <p:cBhvr>
                                        <p:cTn id="85" dur="500" fill="hold"/>
                                        <p:tgtEl>
                                          <p:spTgt spid="58"/>
                                        </p:tgtEl>
                                        <p:attrNameLst>
                                          <p:attrName>style.rotation</p:attrName>
                                        </p:attrNameLst>
                                      </p:cBhvr>
                                      <p:tavLst>
                                        <p:tav tm="0">
                                          <p:val>
                                            <p:fltVal val="90"/>
                                          </p:val>
                                        </p:tav>
                                        <p:tav tm="100000">
                                          <p:val>
                                            <p:fltVal val="0"/>
                                          </p:val>
                                        </p:tav>
                                      </p:tavLst>
                                    </p:anim>
                                    <p:animEffect transition="in" filter="fade">
                                      <p:cBhvr>
                                        <p:cTn id="86" dur="500"/>
                                        <p:tgtEl>
                                          <p:spTgt spid="58"/>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60"/>
                                        </p:tgtEl>
                                        <p:attrNameLst>
                                          <p:attrName>style.visibility</p:attrName>
                                        </p:attrNameLst>
                                      </p:cBhvr>
                                      <p:to>
                                        <p:strVal val="visible"/>
                                      </p:to>
                                    </p:set>
                                    <p:anim calcmode="lin" valueType="num">
                                      <p:cBhvr>
                                        <p:cTn id="89" dur="500" fill="hold"/>
                                        <p:tgtEl>
                                          <p:spTgt spid="60"/>
                                        </p:tgtEl>
                                        <p:attrNameLst>
                                          <p:attrName>ppt_w</p:attrName>
                                        </p:attrNameLst>
                                      </p:cBhvr>
                                      <p:tavLst>
                                        <p:tav tm="0">
                                          <p:val>
                                            <p:fltVal val="0"/>
                                          </p:val>
                                        </p:tav>
                                        <p:tav tm="100000">
                                          <p:val>
                                            <p:strVal val="#ppt_w"/>
                                          </p:val>
                                        </p:tav>
                                      </p:tavLst>
                                    </p:anim>
                                    <p:anim calcmode="lin" valueType="num">
                                      <p:cBhvr>
                                        <p:cTn id="90" dur="500" fill="hold"/>
                                        <p:tgtEl>
                                          <p:spTgt spid="60"/>
                                        </p:tgtEl>
                                        <p:attrNameLst>
                                          <p:attrName>ppt_h</p:attrName>
                                        </p:attrNameLst>
                                      </p:cBhvr>
                                      <p:tavLst>
                                        <p:tav tm="0">
                                          <p:val>
                                            <p:fltVal val="0"/>
                                          </p:val>
                                        </p:tav>
                                        <p:tav tm="100000">
                                          <p:val>
                                            <p:strVal val="#ppt_h"/>
                                          </p:val>
                                        </p:tav>
                                      </p:tavLst>
                                    </p:anim>
                                    <p:anim calcmode="lin" valueType="num">
                                      <p:cBhvr>
                                        <p:cTn id="91" dur="500" fill="hold"/>
                                        <p:tgtEl>
                                          <p:spTgt spid="60"/>
                                        </p:tgtEl>
                                        <p:attrNameLst>
                                          <p:attrName>style.rotation</p:attrName>
                                        </p:attrNameLst>
                                      </p:cBhvr>
                                      <p:tavLst>
                                        <p:tav tm="0">
                                          <p:val>
                                            <p:fltVal val="90"/>
                                          </p:val>
                                        </p:tav>
                                        <p:tav tm="100000">
                                          <p:val>
                                            <p:fltVal val="0"/>
                                          </p:val>
                                        </p:tav>
                                      </p:tavLst>
                                    </p:anim>
                                    <p:animEffect transition="in" filter="fade">
                                      <p:cBhvr>
                                        <p:cTn id="92" dur="500"/>
                                        <p:tgtEl>
                                          <p:spTgt spid="60"/>
                                        </p:tgtEl>
                                      </p:cBhvr>
                                    </p:animEffect>
                                  </p:childTnLst>
                                </p:cTn>
                              </p:par>
                            </p:childTnLst>
                          </p:cTn>
                        </p:par>
                        <p:par>
                          <p:cTn id="93" fill="hold">
                            <p:stCondLst>
                              <p:cond delay="5500"/>
                            </p:stCondLst>
                            <p:childTnLst>
                              <p:par>
                                <p:cTn id="94" presetID="10" presetClass="entr" presetSubtype="0" fill="hold" grpId="0" nodeType="afterEffect">
                                  <p:stCondLst>
                                    <p:cond delay="0"/>
                                  </p:stCondLst>
                                  <p:childTnLst>
                                    <p:set>
                                      <p:cBhvr>
                                        <p:cTn id="95" dur="1" fill="hold">
                                          <p:stCondLst>
                                            <p:cond delay="0"/>
                                          </p:stCondLst>
                                        </p:cTn>
                                        <p:tgtEl>
                                          <p:spTgt spid="59">
                                            <p:txEl>
                                              <p:pRg st="0" end="0"/>
                                            </p:txEl>
                                          </p:spTgt>
                                        </p:tgtEl>
                                        <p:attrNameLst>
                                          <p:attrName>style.visibility</p:attrName>
                                        </p:attrNameLst>
                                      </p:cBhvr>
                                      <p:to>
                                        <p:strVal val="visible"/>
                                      </p:to>
                                    </p:set>
                                    <p:animEffect transition="in" filter="fade">
                                      <p:cBhvr>
                                        <p:cTn id="96" dur="500"/>
                                        <p:tgtEl>
                                          <p:spTgt spid="59">
                                            <p:txEl>
                                              <p:pRg st="0" end="0"/>
                                            </p:txEl>
                                          </p:spTgt>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1">
                                            <p:txEl>
                                              <p:pRg st="0" end="0"/>
                                            </p:txEl>
                                          </p:spTgt>
                                        </p:tgtEl>
                                        <p:attrNameLst>
                                          <p:attrName>style.visibility</p:attrName>
                                        </p:attrNameLst>
                                      </p:cBhvr>
                                      <p:to>
                                        <p:strVal val="visible"/>
                                      </p:to>
                                    </p:set>
                                    <p:animEffect transition="in" filter="fade">
                                      <p:cBhvr>
                                        <p:cTn id="99" dur="500"/>
                                        <p:tgtEl>
                                          <p:spTgt spid="61">
                                            <p:txEl>
                                              <p:pRg st="0" end="0"/>
                                            </p:txEl>
                                          </p:spTgt>
                                        </p:tgtEl>
                                      </p:cBhvr>
                                    </p:animEffect>
                                  </p:childTnLst>
                                </p:cTn>
                              </p:par>
                            </p:childTnLst>
                          </p:cTn>
                        </p:par>
                        <p:par>
                          <p:cTn id="100" fill="hold">
                            <p:stCondLst>
                              <p:cond delay="6000"/>
                            </p:stCondLst>
                            <p:childTnLst>
                              <p:par>
                                <p:cTn id="101" presetID="16" presetClass="entr" presetSubtype="37" fill="hold" grpId="0" nodeType="after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barn(outVertical)">
                                      <p:cBhvr>
                                        <p:cTn id="103" dur="500"/>
                                        <p:tgtEl>
                                          <p:spTgt spid="62"/>
                                        </p:tgtEl>
                                      </p:cBhvr>
                                    </p:animEffect>
                                  </p:childTnLst>
                                </p:cTn>
                              </p:par>
                            </p:childTnLst>
                          </p:cTn>
                        </p:par>
                        <p:par>
                          <p:cTn id="104" fill="hold">
                            <p:stCondLst>
                              <p:cond delay="6500"/>
                            </p:stCondLst>
                            <p:childTnLst>
                              <p:par>
                                <p:cTn id="105" presetID="31" presetClass="entr" presetSubtype="0" fill="hold"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anim calcmode="lin" valueType="num">
                                      <p:cBhvr>
                                        <p:cTn id="109" dur="500" fill="hold"/>
                                        <p:tgtEl>
                                          <p:spTgt spid="63"/>
                                        </p:tgtEl>
                                        <p:attrNameLst>
                                          <p:attrName>style.rotation</p:attrName>
                                        </p:attrNameLst>
                                      </p:cBhvr>
                                      <p:tavLst>
                                        <p:tav tm="0">
                                          <p:val>
                                            <p:fltVal val="90"/>
                                          </p:val>
                                        </p:tav>
                                        <p:tav tm="100000">
                                          <p:val>
                                            <p:fltVal val="0"/>
                                          </p:val>
                                        </p:tav>
                                      </p:tavLst>
                                    </p:anim>
                                    <p:animEffect transition="in" filter="fade">
                                      <p:cBhvr>
                                        <p:cTn id="110" dur="500"/>
                                        <p:tgtEl>
                                          <p:spTgt spid="63"/>
                                        </p:tgtEl>
                                      </p:cBhvr>
                                    </p:animEffect>
                                  </p:childTnLst>
                                </p:cTn>
                              </p:par>
                              <p:par>
                                <p:cTn id="111" presetID="31" presetClass="entr" presetSubtype="0" fill="hold" grpId="0" nodeType="withEffect">
                                  <p:stCondLst>
                                    <p:cond delay="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style.rotation</p:attrName>
                                        </p:attrNameLst>
                                      </p:cBhvr>
                                      <p:tavLst>
                                        <p:tav tm="0">
                                          <p:val>
                                            <p:fltVal val="90"/>
                                          </p:val>
                                        </p:tav>
                                        <p:tav tm="100000">
                                          <p:val>
                                            <p:fltVal val="0"/>
                                          </p:val>
                                        </p:tav>
                                      </p:tavLst>
                                    </p:anim>
                                    <p:animEffect transition="in" filter="fade">
                                      <p:cBhvr>
                                        <p:cTn id="116" dur="500"/>
                                        <p:tgtEl>
                                          <p:spTgt spid="65"/>
                                        </p:tgtEl>
                                      </p:cBhvr>
                                    </p:animEffect>
                                  </p:childTnLst>
                                </p:cTn>
                              </p:par>
                            </p:childTnLst>
                          </p:cTn>
                        </p:par>
                        <p:par>
                          <p:cTn id="117" fill="hold">
                            <p:stCondLst>
                              <p:cond delay="7000"/>
                            </p:stCondLst>
                            <p:childTnLst>
                              <p:par>
                                <p:cTn id="118" presetID="10" presetClass="entr" presetSubtype="0" fill="hold" grpId="0" nodeType="afterEffect">
                                  <p:stCondLst>
                                    <p:cond delay="0"/>
                                  </p:stCondLst>
                                  <p:childTnLst>
                                    <p:set>
                                      <p:cBhvr>
                                        <p:cTn id="119" dur="1" fill="hold">
                                          <p:stCondLst>
                                            <p:cond delay="0"/>
                                          </p:stCondLst>
                                        </p:cTn>
                                        <p:tgtEl>
                                          <p:spTgt spid="64">
                                            <p:txEl>
                                              <p:pRg st="0" end="0"/>
                                            </p:txEl>
                                          </p:spTgt>
                                        </p:tgtEl>
                                        <p:attrNameLst>
                                          <p:attrName>style.visibility</p:attrName>
                                        </p:attrNameLst>
                                      </p:cBhvr>
                                      <p:to>
                                        <p:strVal val="visible"/>
                                      </p:to>
                                    </p:set>
                                    <p:animEffect transition="in" filter="fade">
                                      <p:cBhvr>
                                        <p:cTn id="120" dur="500"/>
                                        <p:tgtEl>
                                          <p:spTgt spid="64">
                                            <p:txEl>
                                              <p:pRg st="0" end="0"/>
                                            </p:txEl>
                                          </p:spTgt>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6">
                                            <p:txEl>
                                              <p:pRg st="0" end="0"/>
                                            </p:txEl>
                                          </p:spTgt>
                                        </p:tgtEl>
                                        <p:attrNameLst>
                                          <p:attrName>style.visibility</p:attrName>
                                        </p:attrNameLst>
                                      </p:cBhvr>
                                      <p:to>
                                        <p:strVal val="visible"/>
                                      </p:to>
                                    </p:set>
                                    <p:animEffect transition="in" filter="fade">
                                      <p:cBhvr>
                                        <p:cTn id="123" dur="500"/>
                                        <p:tgtEl>
                                          <p:spTgt spid="66">
                                            <p:txEl>
                                              <p:pRg st="0" end="0"/>
                                            </p:txEl>
                                          </p:spTgt>
                                        </p:tgtEl>
                                      </p:cBhvr>
                                    </p:animEffect>
                                  </p:childTnLst>
                                </p:cTn>
                              </p:par>
                            </p:childTnLst>
                          </p:cTn>
                        </p:par>
                        <p:par>
                          <p:cTn id="124" fill="hold">
                            <p:stCondLst>
                              <p:cond delay="7500"/>
                            </p:stCondLst>
                            <p:childTnLst>
                              <p:par>
                                <p:cTn id="125" presetID="16" presetClass="entr" presetSubtype="37"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barn(outVertical)">
                                      <p:cBhvr>
                                        <p:cTn id="127" dur="500"/>
                                        <p:tgtEl>
                                          <p:spTgt spid="67"/>
                                        </p:tgtEl>
                                      </p:cBhvr>
                                    </p:animEffect>
                                  </p:childTnLst>
                                </p:cTn>
                              </p:par>
                            </p:childTnLst>
                          </p:cTn>
                        </p:par>
                        <p:par>
                          <p:cTn id="128" fill="hold">
                            <p:stCondLst>
                              <p:cond delay="8000"/>
                            </p:stCondLst>
                            <p:childTnLst>
                              <p:par>
                                <p:cTn id="129" presetID="31" presetClass="entr" presetSubtype="0" fill="hold" nodeType="afterEffect">
                                  <p:stCondLst>
                                    <p:cond delay="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500" fill="hold"/>
                                        <p:tgtEl>
                                          <p:spTgt spid="68"/>
                                        </p:tgtEl>
                                        <p:attrNameLst>
                                          <p:attrName>ppt_w</p:attrName>
                                        </p:attrNameLst>
                                      </p:cBhvr>
                                      <p:tavLst>
                                        <p:tav tm="0">
                                          <p:val>
                                            <p:fltVal val="0"/>
                                          </p:val>
                                        </p:tav>
                                        <p:tav tm="100000">
                                          <p:val>
                                            <p:strVal val="#ppt_w"/>
                                          </p:val>
                                        </p:tav>
                                      </p:tavLst>
                                    </p:anim>
                                    <p:anim calcmode="lin" valueType="num">
                                      <p:cBhvr>
                                        <p:cTn id="132" dur="500" fill="hold"/>
                                        <p:tgtEl>
                                          <p:spTgt spid="68"/>
                                        </p:tgtEl>
                                        <p:attrNameLst>
                                          <p:attrName>ppt_h</p:attrName>
                                        </p:attrNameLst>
                                      </p:cBhvr>
                                      <p:tavLst>
                                        <p:tav tm="0">
                                          <p:val>
                                            <p:fltVal val="0"/>
                                          </p:val>
                                        </p:tav>
                                        <p:tav tm="100000">
                                          <p:val>
                                            <p:strVal val="#ppt_h"/>
                                          </p:val>
                                        </p:tav>
                                      </p:tavLst>
                                    </p:anim>
                                    <p:anim calcmode="lin" valueType="num">
                                      <p:cBhvr>
                                        <p:cTn id="133" dur="500" fill="hold"/>
                                        <p:tgtEl>
                                          <p:spTgt spid="68"/>
                                        </p:tgtEl>
                                        <p:attrNameLst>
                                          <p:attrName>style.rotation</p:attrName>
                                        </p:attrNameLst>
                                      </p:cBhvr>
                                      <p:tavLst>
                                        <p:tav tm="0">
                                          <p:val>
                                            <p:fltVal val="90"/>
                                          </p:val>
                                        </p:tav>
                                        <p:tav tm="100000">
                                          <p:val>
                                            <p:fltVal val="0"/>
                                          </p:val>
                                        </p:tav>
                                      </p:tavLst>
                                    </p:anim>
                                    <p:animEffect transition="in" filter="fade">
                                      <p:cBhvr>
                                        <p:cTn id="134" dur="500"/>
                                        <p:tgtEl>
                                          <p:spTgt spid="68"/>
                                        </p:tgtEl>
                                      </p:cBhvr>
                                    </p:animEffect>
                                  </p:childTnLst>
                                </p:cTn>
                              </p:par>
                              <p:par>
                                <p:cTn id="135" presetID="31" presetClass="entr" presetSubtype="0" fill="hold" grpId="0" nodeType="withEffect">
                                  <p:stCondLst>
                                    <p:cond delay="0"/>
                                  </p:stCondLst>
                                  <p:childTnLst>
                                    <p:set>
                                      <p:cBhvr>
                                        <p:cTn id="136" dur="1" fill="hold">
                                          <p:stCondLst>
                                            <p:cond delay="0"/>
                                          </p:stCondLst>
                                        </p:cTn>
                                        <p:tgtEl>
                                          <p:spTgt spid="70"/>
                                        </p:tgtEl>
                                        <p:attrNameLst>
                                          <p:attrName>style.visibility</p:attrName>
                                        </p:attrNameLst>
                                      </p:cBhvr>
                                      <p:to>
                                        <p:strVal val="visible"/>
                                      </p:to>
                                    </p:set>
                                    <p:anim calcmode="lin" valueType="num">
                                      <p:cBhvr>
                                        <p:cTn id="137" dur="500" fill="hold"/>
                                        <p:tgtEl>
                                          <p:spTgt spid="70"/>
                                        </p:tgtEl>
                                        <p:attrNameLst>
                                          <p:attrName>ppt_w</p:attrName>
                                        </p:attrNameLst>
                                      </p:cBhvr>
                                      <p:tavLst>
                                        <p:tav tm="0">
                                          <p:val>
                                            <p:fltVal val="0"/>
                                          </p:val>
                                        </p:tav>
                                        <p:tav tm="100000">
                                          <p:val>
                                            <p:strVal val="#ppt_w"/>
                                          </p:val>
                                        </p:tav>
                                      </p:tavLst>
                                    </p:anim>
                                    <p:anim calcmode="lin" valueType="num">
                                      <p:cBhvr>
                                        <p:cTn id="138" dur="500" fill="hold"/>
                                        <p:tgtEl>
                                          <p:spTgt spid="70"/>
                                        </p:tgtEl>
                                        <p:attrNameLst>
                                          <p:attrName>ppt_h</p:attrName>
                                        </p:attrNameLst>
                                      </p:cBhvr>
                                      <p:tavLst>
                                        <p:tav tm="0">
                                          <p:val>
                                            <p:fltVal val="0"/>
                                          </p:val>
                                        </p:tav>
                                        <p:tav tm="100000">
                                          <p:val>
                                            <p:strVal val="#ppt_h"/>
                                          </p:val>
                                        </p:tav>
                                      </p:tavLst>
                                    </p:anim>
                                    <p:anim calcmode="lin" valueType="num">
                                      <p:cBhvr>
                                        <p:cTn id="139" dur="500" fill="hold"/>
                                        <p:tgtEl>
                                          <p:spTgt spid="70"/>
                                        </p:tgtEl>
                                        <p:attrNameLst>
                                          <p:attrName>style.rotation</p:attrName>
                                        </p:attrNameLst>
                                      </p:cBhvr>
                                      <p:tavLst>
                                        <p:tav tm="0">
                                          <p:val>
                                            <p:fltVal val="90"/>
                                          </p:val>
                                        </p:tav>
                                        <p:tav tm="100000">
                                          <p:val>
                                            <p:fltVal val="0"/>
                                          </p:val>
                                        </p:tav>
                                      </p:tavLst>
                                    </p:anim>
                                    <p:animEffect transition="in" filter="fade">
                                      <p:cBhvr>
                                        <p:cTn id="140" dur="500"/>
                                        <p:tgtEl>
                                          <p:spTgt spid="70"/>
                                        </p:tgtEl>
                                      </p:cBhvr>
                                    </p:animEffect>
                                  </p:childTnLst>
                                </p:cTn>
                              </p:par>
                            </p:childTnLst>
                          </p:cTn>
                        </p:par>
                        <p:par>
                          <p:cTn id="141" fill="hold">
                            <p:stCondLst>
                              <p:cond delay="8500"/>
                            </p:stCondLst>
                            <p:childTnLst>
                              <p:par>
                                <p:cTn id="142" presetID="10" presetClass="entr" presetSubtype="0" fill="hold" grpId="0" nodeType="afterEffect">
                                  <p:stCondLst>
                                    <p:cond delay="0"/>
                                  </p:stCondLst>
                                  <p:childTnLst>
                                    <p:set>
                                      <p:cBhvr>
                                        <p:cTn id="143" dur="1" fill="hold">
                                          <p:stCondLst>
                                            <p:cond delay="0"/>
                                          </p:stCondLst>
                                        </p:cTn>
                                        <p:tgtEl>
                                          <p:spTgt spid="69">
                                            <p:txEl>
                                              <p:pRg st="0" end="0"/>
                                            </p:txEl>
                                          </p:spTgt>
                                        </p:tgtEl>
                                        <p:attrNameLst>
                                          <p:attrName>style.visibility</p:attrName>
                                        </p:attrNameLst>
                                      </p:cBhvr>
                                      <p:to>
                                        <p:strVal val="visible"/>
                                      </p:to>
                                    </p:set>
                                    <p:animEffect transition="in" filter="fade">
                                      <p:cBhvr>
                                        <p:cTn id="144" dur="500"/>
                                        <p:tgtEl>
                                          <p:spTgt spid="69">
                                            <p:txEl>
                                              <p:pRg st="0" end="0"/>
                                            </p:txEl>
                                          </p:spTgt>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71">
                                            <p:txEl>
                                              <p:pRg st="0" end="0"/>
                                            </p:txEl>
                                          </p:spTgt>
                                        </p:tgtEl>
                                        <p:attrNameLst>
                                          <p:attrName>style.visibility</p:attrName>
                                        </p:attrNameLst>
                                      </p:cBhvr>
                                      <p:to>
                                        <p:strVal val="visible"/>
                                      </p:to>
                                    </p:set>
                                    <p:animEffect transition="in" filter="fade">
                                      <p:cBhvr>
                                        <p:cTn id="147"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10" grpId="0"/>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30" grpId="0" animBg="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49" grpId="0"/>
      <p:bldP spid="51" grpId="0" build="p">
        <p:tmplLst>
          <p:tmpl lvl="1">
            <p:tnLst>
              <p:par>
                <p:cTn presetID="10" presetClass="entr" presetSubtype="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animBg="1"/>
      <p:bldP spid="54" grpId="0" build="p">
        <p:tmplLst>
          <p:tmpl lvl="1">
            <p:tnLst>
              <p:par>
                <p:cTn presetID="10" presetClass="entr" presetSubtype="0"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build="p">
        <p:tmplLst>
          <p:tmpl lvl="1">
            <p:tnLst>
              <p:par>
                <p:cTn presetID="10" presetClass="entr" presetSubtype="0"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animBg="1"/>
      <p:bldP spid="59" grpId="0" build="p">
        <p:tmplLst>
          <p:tmpl lvl="1">
            <p:tnLst>
              <p:par>
                <p:cTn presetID="10" presetClass="entr" presetSubtype="0"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animBg="1"/>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p:bldP spid="66" grpId="0" build="p">
        <p:tmplLst>
          <p:tmpl lvl="1">
            <p:tnLst>
              <p:par>
                <p:cTn presetID="10" presetClass="entr" presetSubtype="0" fill="hold" nodeType="withEffect">
                  <p:stCondLst>
                    <p:cond delay="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P spid="67" grpId="0" animBg="1"/>
      <p:bldP spid="69" grpId="0" build="p">
        <p:tmplLst>
          <p:tmpl lvl="1">
            <p:tnLst>
              <p:par>
                <p:cTn presetID="10" presetClass="entr" presetSubtype="0"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p:bldP spid="71" grpId="0" build="p">
        <p:tmplLst>
          <p:tmpl lvl="1">
            <p:tnLst>
              <p:par>
                <p:cTn presetID="10" presetClass="entr" presetSubtype="0" fill="hold" nodeType="withEffect">
                  <p:stCondLst>
                    <p:cond delay="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umeric List 3">
    <p:spTree>
      <p:nvGrpSpPr>
        <p:cNvPr id="1" name=""/>
        <p:cNvGrpSpPr/>
        <p:nvPr/>
      </p:nvGrpSpPr>
      <p:grpSpPr>
        <a:xfrm>
          <a:off x="0" y="0"/>
          <a:ext cx="0" cy="0"/>
          <a:chOff x="0" y="0"/>
          <a:chExt cx="0" cy="0"/>
        </a:xfrm>
      </p:grpSpPr>
      <p:sp>
        <p:nvSpPr>
          <p:cNvPr id="50" name="正方形/長方形 49"/>
          <p:cNvSpPr/>
          <p:nvPr userDrawn="1"/>
        </p:nvSpPr>
        <p:spPr>
          <a:xfrm>
            <a:off x="2420588" y="2366859"/>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3830754" y="1828692"/>
            <a:ext cx="779850" cy="779783"/>
          </a:xfrm>
          <a:prstGeom prst="rect">
            <a:avLst/>
          </a:prstGeom>
        </p:spPr>
      </p:pic>
      <p:sp>
        <p:nvSpPr>
          <p:cNvPr id="6" name="テキスト プレースホルダー 5"/>
          <p:cNvSpPr>
            <a:spLocks noGrp="1"/>
          </p:cNvSpPr>
          <p:nvPr>
            <p:ph type="body" sz="quarter" idx="14" hasCustomPrompt="1"/>
          </p:nvPr>
        </p:nvSpPr>
        <p:spPr>
          <a:xfrm>
            <a:off x="2585187" y="2618993"/>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0" name="テキスト ボックス 9"/>
          <p:cNvSpPr txBox="1"/>
          <p:nvPr userDrawn="1"/>
        </p:nvSpPr>
        <p:spPr>
          <a:xfrm>
            <a:off x="4076249" y="1966776"/>
            <a:ext cx="288862"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14" name="テキスト プレースホルダー 5"/>
          <p:cNvSpPr>
            <a:spLocks noGrp="1"/>
          </p:cNvSpPr>
          <p:nvPr>
            <p:ph type="body" sz="quarter" idx="15" hasCustomPrompt="1"/>
          </p:nvPr>
        </p:nvSpPr>
        <p:spPr>
          <a:xfrm>
            <a:off x="2585187" y="3021136"/>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0" name="正方形/長方形 29"/>
          <p:cNvSpPr/>
          <p:nvPr userDrawn="1"/>
        </p:nvSpPr>
        <p:spPr>
          <a:xfrm>
            <a:off x="6134024" y="2369272"/>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31" name="図 3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7544190" y="1831105"/>
            <a:ext cx="779850" cy="779783"/>
          </a:xfrm>
          <a:prstGeom prst="rect">
            <a:avLst/>
          </a:prstGeom>
        </p:spPr>
      </p:pic>
      <p:sp>
        <p:nvSpPr>
          <p:cNvPr id="32" name="テキスト プレースホルダー 5"/>
          <p:cNvSpPr>
            <a:spLocks noGrp="1"/>
          </p:cNvSpPr>
          <p:nvPr>
            <p:ph type="body" sz="quarter" idx="16" hasCustomPrompt="1"/>
          </p:nvPr>
        </p:nvSpPr>
        <p:spPr>
          <a:xfrm>
            <a:off x="6298624" y="2621405"/>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9" name="テキスト ボックス 48"/>
          <p:cNvSpPr txBox="1"/>
          <p:nvPr userDrawn="1"/>
        </p:nvSpPr>
        <p:spPr>
          <a:xfrm>
            <a:off x="7737587" y="1969189"/>
            <a:ext cx="393056"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51" name="テキスト プレースホルダー 5"/>
          <p:cNvSpPr>
            <a:spLocks noGrp="1"/>
          </p:cNvSpPr>
          <p:nvPr>
            <p:ph type="body" sz="quarter" idx="17" hasCustomPrompt="1"/>
          </p:nvPr>
        </p:nvSpPr>
        <p:spPr>
          <a:xfrm>
            <a:off x="6298624" y="3023549"/>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7" name="正方形/長方形 56"/>
          <p:cNvSpPr/>
          <p:nvPr userDrawn="1"/>
        </p:nvSpPr>
        <p:spPr>
          <a:xfrm>
            <a:off x="2405270" y="4386695"/>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58" name="図 5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3815436" y="3848527"/>
            <a:ext cx="779850" cy="779783"/>
          </a:xfrm>
          <a:prstGeom prst="rect">
            <a:avLst/>
          </a:prstGeom>
        </p:spPr>
      </p:pic>
      <p:sp>
        <p:nvSpPr>
          <p:cNvPr id="59" name="テキスト プレースホルダー 5"/>
          <p:cNvSpPr>
            <a:spLocks noGrp="1"/>
          </p:cNvSpPr>
          <p:nvPr>
            <p:ph type="body" sz="quarter" idx="20" hasCustomPrompt="1"/>
          </p:nvPr>
        </p:nvSpPr>
        <p:spPr>
          <a:xfrm>
            <a:off x="2569869" y="4638828"/>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0" name="テキスト ボックス 59"/>
          <p:cNvSpPr txBox="1"/>
          <p:nvPr userDrawn="1"/>
        </p:nvSpPr>
        <p:spPr>
          <a:xfrm>
            <a:off x="3956736" y="3986612"/>
            <a:ext cx="497252"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III</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61" name="テキスト プレースホルダー 5"/>
          <p:cNvSpPr>
            <a:spLocks noGrp="1"/>
          </p:cNvSpPr>
          <p:nvPr>
            <p:ph type="body" sz="quarter" idx="21" hasCustomPrompt="1"/>
          </p:nvPr>
        </p:nvSpPr>
        <p:spPr>
          <a:xfrm>
            <a:off x="2569869" y="5040972"/>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2" name="正方形/長方形 61"/>
          <p:cNvSpPr/>
          <p:nvPr userDrawn="1"/>
        </p:nvSpPr>
        <p:spPr>
          <a:xfrm>
            <a:off x="6118706" y="4389107"/>
            <a:ext cx="3600184" cy="129014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63" name="図 6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420000">
            <a:off x="7528872" y="3850940"/>
            <a:ext cx="779850" cy="779783"/>
          </a:xfrm>
          <a:prstGeom prst="rect">
            <a:avLst/>
          </a:prstGeom>
        </p:spPr>
      </p:pic>
      <p:sp>
        <p:nvSpPr>
          <p:cNvPr id="64" name="テキスト プレースホルダー 5"/>
          <p:cNvSpPr>
            <a:spLocks noGrp="1"/>
          </p:cNvSpPr>
          <p:nvPr>
            <p:ph type="body" sz="quarter" idx="22" hasCustomPrompt="1"/>
          </p:nvPr>
        </p:nvSpPr>
        <p:spPr>
          <a:xfrm>
            <a:off x="6283306" y="4641241"/>
            <a:ext cx="3270983"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5" name="テキスト ボックス 64"/>
          <p:cNvSpPr txBox="1"/>
          <p:nvPr userDrawn="1"/>
        </p:nvSpPr>
        <p:spPr>
          <a:xfrm>
            <a:off x="7648531" y="3989024"/>
            <a:ext cx="540534" cy="543675"/>
          </a:xfrm>
          <a:prstGeom prst="rect">
            <a:avLst/>
          </a:prstGeom>
          <a:noFill/>
        </p:spPr>
        <p:txBody>
          <a:bodyPr wrap="none" rtlCol="0">
            <a:spAutoFit/>
          </a:bodyPr>
          <a:lstStyle/>
          <a:p>
            <a:pPr algn="ctr"/>
            <a:r>
              <a:rPr kumimoji="1" lang="en-US" altLang="ja-JP" sz="2933" dirty="0" smtClean="0">
                <a:solidFill>
                  <a:schemeClr val="bg2">
                    <a:lumMod val="75000"/>
                  </a:schemeClr>
                </a:solidFill>
                <a:effectLst>
                  <a:outerShdw blurRad="50800" dist="38100" dir="2700000" algn="tl" rotWithShape="0">
                    <a:schemeClr val="tx1">
                      <a:alpha val="40000"/>
                    </a:schemeClr>
                  </a:outerShdw>
                </a:effectLst>
              </a:rPr>
              <a:t>IV</a:t>
            </a:r>
            <a:endParaRPr kumimoji="1" lang="ja-JP" altLang="en-US" sz="2933" dirty="0">
              <a:solidFill>
                <a:schemeClr val="bg2">
                  <a:lumMod val="75000"/>
                </a:schemeClr>
              </a:solidFill>
              <a:effectLst>
                <a:outerShdw blurRad="50800" dist="38100" dir="2700000" algn="tl" rotWithShape="0">
                  <a:schemeClr val="tx1">
                    <a:alpha val="40000"/>
                  </a:schemeClr>
                </a:outerShdw>
              </a:effectLst>
            </a:endParaRPr>
          </a:p>
        </p:txBody>
      </p:sp>
      <p:sp>
        <p:nvSpPr>
          <p:cNvPr id="66" name="テキスト プレースホルダー 5"/>
          <p:cNvSpPr>
            <a:spLocks noGrp="1"/>
          </p:cNvSpPr>
          <p:nvPr>
            <p:ph type="body" sz="quarter" idx="23" hasCustomPrompt="1"/>
          </p:nvPr>
        </p:nvSpPr>
        <p:spPr>
          <a:xfrm>
            <a:off x="6283306" y="5043384"/>
            <a:ext cx="3270983" cy="400886"/>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1198138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90"/>
                                          </p:val>
                                        </p:tav>
                                        <p:tav tm="100000">
                                          <p:val>
                                            <p:fltVal val="0"/>
                                          </p:val>
                                        </p:tav>
                                      </p:tavLst>
                                    </p:anim>
                                    <p:animEffect transition="in" filter="fade">
                                      <p:cBhvr>
                                        <p:cTn id="20" dur="500"/>
                                        <p:tgtEl>
                                          <p:spTgt spid="1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500"/>
                                        <p:tgtEl>
                                          <p:spTgt spid="14">
                                            <p:txEl>
                                              <p:pRg st="0" end="0"/>
                                            </p:txEl>
                                          </p:spTgt>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outVertical)">
                                      <p:cBhvr>
                                        <p:cTn id="31" dur="500"/>
                                        <p:tgtEl>
                                          <p:spTgt spid="30"/>
                                        </p:tgtEl>
                                      </p:cBhvr>
                                    </p:animEffect>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90"/>
                                          </p:val>
                                        </p:tav>
                                        <p:tav tm="100000">
                                          <p:val>
                                            <p:fltVal val="0"/>
                                          </p:val>
                                        </p:tav>
                                      </p:tavLst>
                                    </p:anim>
                                    <p:animEffect transition="in" filter="fade">
                                      <p:cBhvr>
                                        <p:cTn id="38" dur="500"/>
                                        <p:tgtEl>
                                          <p:spTgt spid="31"/>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 calcmode="lin" valueType="num">
                                      <p:cBhvr>
                                        <p:cTn id="43" dur="500" fill="hold"/>
                                        <p:tgtEl>
                                          <p:spTgt spid="49"/>
                                        </p:tgtEl>
                                        <p:attrNameLst>
                                          <p:attrName>style.rotation</p:attrName>
                                        </p:attrNameLst>
                                      </p:cBhvr>
                                      <p:tavLst>
                                        <p:tav tm="0">
                                          <p:val>
                                            <p:fltVal val="90"/>
                                          </p:val>
                                        </p:tav>
                                        <p:tav tm="100000">
                                          <p:val>
                                            <p:fltVal val="0"/>
                                          </p:val>
                                        </p:tav>
                                      </p:tavLst>
                                    </p:anim>
                                    <p:animEffect transition="in" filter="fade">
                                      <p:cBhvr>
                                        <p:cTn id="44" dur="500"/>
                                        <p:tgtEl>
                                          <p:spTgt spid="4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32">
                                            <p:txEl>
                                              <p:pRg st="0" end="0"/>
                                            </p:txEl>
                                          </p:spTgt>
                                        </p:tgtEl>
                                        <p:attrNameLst>
                                          <p:attrName>style.visibility</p:attrName>
                                        </p:attrNameLst>
                                      </p:cBhvr>
                                      <p:to>
                                        <p:strVal val="visible"/>
                                      </p:to>
                                    </p:set>
                                    <p:animEffect transition="in" filter="fade">
                                      <p:cBhvr>
                                        <p:cTn id="48" dur="500"/>
                                        <p:tgtEl>
                                          <p:spTgt spid="32">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500"/>
                                        <p:tgtEl>
                                          <p:spTgt spid="51">
                                            <p:txEl>
                                              <p:pRg st="0" end="0"/>
                                            </p:txEl>
                                          </p:spTgt>
                                        </p:tgtEl>
                                      </p:cBhvr>
                                    </p:animEffect>
                                  </p:childTnLst>
                                </p:cTn>
                              </p:par>
                            </p:childTnLst>
                          </p:cTn>
                        </p:par>
                        <p:par>
                          <p:cTn id="52" fill="hold">
                            <p:stCondLst>
                              <p:cond delay="3000"/>
                            </p:stCondLst>
                            <p:childTnLst>
                              <p:par>
                                <p:cTn id="53" presetID="16" presetClass="entr" presetSubtype="37"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barn(outVertical)">
                                      <p:cBhvr>
                                        <p:cTn id="55" dur="500"/>
                                        <p:tgtEl>
                                          <p:spTgt spid="57"/>
                                        </p:tgtEl>
                                      </p:cBhvr>
                                    </p:animEffect>
                                  </p:childTnLst>
                                </p:cTn>
                              </p:par>
                            </p:childTnLst>
                          </p:cTn>
                        </p:par>
                        <p:par>
                          <p:cTn id="56" fill="hold">
                            <p:stCondLst>
                              <p:cond delay="3500"/>
                            </p:stCondLst>
                            <p:childTnLst>
                              <p:par>
                                <p:cTn id="57" presetID="31" presetClass="entr" presetSubtype="0"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 calcmode="lin" valueType="num">
                                      <p:cBhvr>
                                        <p:cTn id="61" dur="500" fill="hold"/>
                                        <p:tgtEl>
                                          <p:spTgt spid="58"/>
                                        </p:tgtEl>
                                        <p:attrNameLst>
                                          <p:attrName>style.rotation</p:attrName>
                                        </p:attrNameLst>
                                      </p:cBhvr>
                                      <p:tavLst>
                                        <p:tav tm="0">
                                          <p:val>
                                            <p:fltVal val="90"/>
                                          </p:val>
                                        </p:tav>
                                        <p:tav tm="100000">
                                          <p:val>
                                            <p:fltVal val="0"/>
                                          </p:val>
                                        </p:tav>
                                      </p:tavLst>
                                    </p:anim>
                                    <p:animEffect transition="in" filter="fade">
                                      <p:cBhvr>
                                        <p:cTn id="62" dur="500"/>
                                        <p:tgtEl>
                                          <p:spTgt spid="58"/>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p:cTn id="65" dur="500" fill="hold"/>
                                        <p:tgtEl>
                                          <p:spTgt spid="60"/>
                                        </p:tgtEl>
                                        <p:attrNameLst>
                                          <p:attrName>ppt_w</p:attrName>
                                        </p:attrNameLst>
                                      </p:cBhvr>
                                      <p:tavLst>
                                        <p:tav tm="0">
                                          <p:val>
                                            <p:fltVal val="0"/>
                                          </p:val>
                                        </p:tav>
                                        <p:tav tm="100000">
                                          <p:val>
                                            <p:strVal val="#ppt_w"/>
                                          </p:val>
                                        </p:tav>
                                      </p:tavLst>
                                    </p:anim>
                                    <p:anim calcmode="lin" valueType="num">
                                      <p:cBhvr>
                                        <p:cTn id="66" dur="500" fill="hold"/>
                                        <p:tgtEl>
                                          <p:spTgt spid="60"/>
                                        </p:tgtEl>
                                        <p:attrNameLst>
                                          <p:attrName>ppt_h</p:attrName>
                                        </p:attrNameLst>
                                      </p:cBhvr>
                                      <p:tavLst>
                                        <p:tav tm="0">
                                          <p:val>
                                            <p:fltVal val="0"/>
                                          </p:val>
                                        </p:tav>
                                        <p:tav tm="100000">
                                          <p:val>
                                            <p:strVal val="#ppt_h"/>
                                          </p:val>
                                        </p:tav>
                                      </p:tavLst>
                                    </p:anim>
                                    <p:anim calcmode="lin" valueType="num">
                                      <p:cBhvr>
                                        <p:cTn id="67" dur="500" fill="hold"/>
                                        <p:tgtEl>
                                          <p:spTgt spid="60"/>
                                        </p:tgtEl>
                                        <p:attrNameLst>
                                          <p:attrName>style.rotation</p:attrName>
                                        </p:attrNameLst>
                                      </p:cBhvr>
                                      <p:tavLst>
                                        <p:tav tm="0">
                                          <p:val>
                                            <p:fltVal val="90"/>
                                          </p:val>
                                        </p:tav>
                                        <p:tav tm="100000">
                                          <p:val>
                                            <p:fltVal val="0"/>
                                          </p:val>
                                        </p:tav>
                                      </p:tavLst>
                                    </p:anim>
                                    <p:animEffect transition="in" filter="fade">
                                      <p:cBhvr>
                                        <p:cTn id="68" dur="500"/>
                                        <p:tgtEl>
                                          <p:spTgt spid="60"/>
                                        </p:tgtEl>
                                      </p:cBhvr>
                                    </p:animEffect>
                                  </p:childTnLst>
                                </p:cTn>
                              </p:par>
                            </p:childTnLst>
                          </p:cTn>
                        </p:par>
                        <p:par>
                          <p:cTn id="69" fill="hold">
                            <p:stCondLst>
                              <p:cond delay="4000"/>
                            </p:stCondLst>
                            <p:childTnLst>
                              <p:par>
                                <p:cTn id="70" presetID="10" presetClass="entr" presetSubtype="0" fill="hold" grpId="0" nodeType="afterEffect">
                                  <p:stCondLst>
                                    <p:cond delay="0"/>
                                  </p:stCondLst>
                                  <p:childTnLst>
                                    <p:set>
                                      <p:cBhvr>
                                        <p:cTn id="71" dur="1" fill="hold">
                                          <p:stCondLst>
                                            <p:cond delay="0"/>
                                          </p:stCondLst>
                                        </p:cTn>
                                        <p:tgtEl>
                                          <p:spTgt spid="59">
                                            <p:txEl>
                                              <p:pRg st="0" end="0"/>
                                            </p:txEl>
                                          </p:spTgt>
                                        </p:tgtEl>
                                        <p:attrNameLst>
                                          <p:attrName>style.visibility</p:attrName>
                                        </p:attrNameLst>
                                      </p:cBhvr>
                                      <p:to>
                                        <p:strVal val="visible"/>
                                      </p:to>
                                    </p:set>
                                    <p:animEffect transition="in" filter="fade">
                                      <p:cBhvr>
                                        <p:cTn id="72" dur="500"/>
                                        <p:tgtEl>
                                          <p:spTgt spid="59">
                                            <p:txEl>
                                              <p:pRg st="0" end="0"/>
                                            </p:txEl>
                                          </p:spTgt>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childTnLst>
                                </p:cTn>
                              </p:par>
                            </p:childTnLst>
                          </p:cTn>
                        </p:par>
                        <p:par>
                          <p:cTn id="76" fill="hold">
                            <p:stCondLst>
                              <p:cond delay="4500"/>
                            </p:stCondLst>
                            <p:childTnLst>
                              <p:par>
                                <p:cTn id="77" presetID="16" presetClass="entr" presetSubtype="37"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barn(outVertical)">
                                      <p:cBhvr>
                                        <p:cTn id="79" dur="500"/>
                                        <p:tgtEl>
                                          <p:spTgt spid="62"/>
                                        </p:tgtEl>
                                      </p:cBhvr>
                                    </p:animEffect>
                                  </p:childTnLst>
                                </p:cTn>
                              </p:par>
                            </p:childTnLst>
                          </p:cTn>
                        </p:par>
                        <p:par>
                          <p:cTn id="80" fill="hold">
                            <p:stCondLst>
                              <p:cond delay="5000"/>
                            </p:stCondLst>
                            <p:childTnLst>
                              <p:par>
                                <p:cTn id="81" presetID="31"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 calcmode="lin" valueType="num">
                                      <p:cBhvr>
                                        <p:cTn id="85" dur="500" fill="hold"/>
                                        <p:tgtEl>
                                          <p:spTgt spid="63"/>
                                        </p:tgtEl>
                                        <p:attrNameLst>
                                          <p:attrName>style.rotation</p:attrName>
                                        </p:attrNameLst>
                                      </p:cBhvr>
                                      <p:tavLst>
                                        <p:tav tm="0">
                                          <p:val>
                                            <p:fltVal val="90"/>
                                          </p:val>
                                        </p:tav>
                                        <p:tav tm="100000">
                                          <p:val>
                                            <p:fltVal val="0"/>
                                          </p:val>
                                        </p:tav>
                                      </p:tavLst>
                                    </p:anim>
                                    <p:animEffect transition="in" filter="fade">
                                      <p:cBhvr>
                                        <p:cTn id="86" dur="500"/>
                                        <p:tgtEl>
                                          <p:spTgt spid="63"/>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 calcmode="lin" valueType="num">
                                      <p:cBhvr>
                                        <p:cTn id="91" dur="500" fill="hold"/>
                                        <p:tgtEl>
                                          <p:spTgt spid="65"/>
                                        </p:tgtEl>
                                        <p:attrNameLst>
                                          <p:attrName>style.rotation</p:attrName>
                                        </p:attrNameLst>
                                      </p:cBhvr>
                                      <p:tavLst>
                                        <p:tav tm="0">
                                          <p:val>
                                            <p:fltVal val="90"/>
                                          </p:val>
                                        </p:tav>
                                        <p:tav tm="100000">
                                          <p:val>
                                            <p:fltVal val="0"/>
                                          </p:val>
                                        </p:tav>
                                      </p:tavLst>
                                    </p:anim>
                                    <p:animEffect transition="in" filter="fade">
                                      <p:cBhvr>
                                        <p:cTn id="92" dur="500"/>
                                        <p:tgtEl>
                                          <p:spTgt spid="65"/>
                                        </p:tgtEl>
                                      </p:cBhvr>
                                    </p:animEffect>
                                  </p:childTnLst>
                                </p:cTn>
                              </p:par>
                            </p:childTnLst>
                          </p:cTn>
                        </p:par>
                        <p:par>
                          <p:cTn id="93" fill="hold">
                            <p:stCondLst>
                              <p:cond delay="5500"/>
                            </p:stCondLst>
                            <p:childTnLst>
                              <p:par>
                                <p:cTn id="94" presetID="10" presetClass="entr" presetSubtype="0" fill="hold" grpId="0" nodeType="afterEffect">
                                  <p:stCondLst>
                                    <p:cond delay="0"/>
                                  </p:stCondLst>
                                  <p:childTnLst>
                                    <p:set>
                                      <p:cBhvr>
                                        <p:cTn id="95" dur="1" fill="hold">
                                          <p:stCondLst>
                                            <p:cond delay="0"/>
                                          </p:stCondLst>
                                        </p:cTn>
                                        <p:tgtEl>
                                          <p:spTgt spid="64">
                                            <p:txEl>
                                              <p:pRg st="0" end="0"/>
                                            </p:txEl>
                                          </p:spTgt>
                                        </p:tgtEl>
                                        <p:attrNameLst>
                                          <p:attrName>style.visibility</p:attrName>
                                        </p:attrNameLst>
                                      </p:cBhvr>
                                      <p:to>
                                        <p:strVal val="visible"/>
                                      </p:to>
                                    </p:set>
                                    <p:animEffect transition="in" filter="fade">
                                      <p:cBhvr>
                                        <p:cTn id="96" dur="500"/>
                                        <p:tgtEl>
                                          <p:spTgt spid="64">
                                            <p:txEl>
                                              <p:pRg st="0" end="0"/>
                                            </p:txEl>
                                          </p:spTgt>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6">
                                            <p:txEl>
                                              <p:pRg st="0" end="0"/>
                                            </p:txEl>
                                          </p:spTgt>
                                        </p:tgtEl>
                                        <p:attrNameLst>
                                          <p:attrName>style.visibility</p:attrName>
                                        </p:attrNameLst>
                                      </p:cBhvr>
                                      <p:to>
                                        <p:strVal val="visible"/>
                                      </p:to>
                                    </p:set>
                                    <p:animEffect transition="in" filter="fade">
                                      <p:cBhvr>
                                        <p:cTn id="99" dur="500"/>
                                        <p:tgtEl>
                                          <p:spTgt spid="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10" grpId="0"/>
      <p:bldP spid="14" grpId="0" build="p">
        <p:tmplLst>
          <p:tmpl lvl="1">
            <p:tnLst>
              <p:par>
                <p:cTn presetID="10"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30" grpId="0" animBg="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49" grpId="0"/>
      <p:bldP spid="51" grpId="0" build="p">
        <p:tmplLst>
          <p:tmpl lvl="1">
            <p:tnLst>
              <p:par>
                <p:cTn presetID="10" presetClass="entr" presetSubtype="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7" grpId="0" animBg="1"/>
      <p:bldP spid="59" grpId="0" build="p">
        <p:tmplLst>
          <p:tmpl lvl="1">
            <p:tnLst>
              <p:par>
                <p:cTn presetID="10" presetClass="entr" presetSubtype="0"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p:bldP spid="61" grpId="0" build="p">
        <p:tmplLst>
          <p:tmpl lvl="1">
            <p:tnLst>
              <p:par>
                <p:cTn presetID="10" presetClass="entr" presetSubtype="0" fill="hold" nodeType="withEffect">
                  <p:stCondLst>
                    <p:cond delay="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P spid="62" grpId="0" animBg="1"/>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p:bldP spid="66" grpId="0" build="p">
        <p:tmplLst>
          <p:tmpl lvl="1">
            <p:tnLst>
              <p:par>
                <p:cTn presetID="10" presetClass="entr" presetSubtype="0" fill="hold" nodeType="withEffect">
                  <p:stCondLst>
                    <p:cond delay="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 Icons and texts">
    <p:spTree>
      <p:nvGrpSpPr>
        <p:cNvPr id="1" name=""/>
        <p:cNvGrpSpPr/>
        <p:nvPr/>
      </p:nvGrpSpPr>
      <p:grpSpPr>
        <a:xfrm>
          <a:off x="0" y="0"/>
          <a:ext cx="0" cy="0"/>
          <a:chOff x="0" y="0"/>
          <a:chExt cx="0" cy="0"/>
        </a:xfrm>
      </p:grpSpPr>
      <p:sp>
        <p:nvSpPr>
          <p:cNvPr id="6" name="正方形/長方形 5"/>
          <p:cNvSpPr/>
          <p:nvPr userDrawn="1"/>
        </p:nvSpPr>
        <p:spPr>
          <a:xfrm>
            <a:off x="308990" y="3115622"/>
            <a:ext cx="2250445" cy="196356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3449" y="2678630"/>
            <a:ext cx="822497" cy="822426"/>
          </a:xfrm>
          <a:prstGeom prst="rect">
            <a:avLst/>
          </a:prstGeom>
        </p:spPr>
      </p:pic>
      <p:sp>
        <p:nvSpPr>
          <p:cNvPr id="9" name="テキスト プレースホルダー 5"/>
          <p:cNvSpPr>
            <a:spLocks noGrp="1"/>
          </p:cNvSpPr>
          <p:nvPr>
            <p:ph type="body" sz="quarter" idx="13" hasCustomPrompt="1"/>
          </p:nvPr>
        </p:nvSpPr>
        <p:spPr>
          <a:xfrm>
            <a:off x="414010" y="3574853"/>
            <a:ext cx="2040404" cy="1365363"/>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3" name="テキスト プレースホルダー 5"/>
          <p:cNvSpPr>
            <a:spLocks noGrp="1"/>
          </p:cNvSpPr>
          <p:nvPr>
            <p:ph type="body" sz="quarter" idx="14" hasCustomPrompt="1"/>
          </p:nvPr>
        </p:nvSpPr>
        <p:spPr>
          <a:xfrm>
            <a:off x="369002" y="1708719"/>
            <a:ext cx="2130422" cy="945105"/>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8" name="図プレースホルダー 7"/>
          <p:cNvSpPr>
            <a:spLocks noGrp="1"/>
          </p:cNvSpPr>
          <p:nvPr>
            <p:ph type="pic" sz="quarter" idx="15" hasCustomPrompt="1"/>
          </p:nvPr>
        </p:nvSpPr>
        <p:spPr>
          <a:xfrm>
            <a:off x="1226321" y="2871743"/>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62" name="正方形/長方形 61"/>
          <p:cNvSpPr/>
          <p:nvPr userDrawn="1"/>
        </p:nvSpPr>
        <p:spPr>
          <a:xfrm>
            <a:off x="2618413" y="3115622"/>
            <a:ext cx="2250445" cy="196356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63" name="図 6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42872" y="2678630"/>
            <a:ext cx="822497" cy="822426"/>
          </a:xfrm>
          <a:prstGeom prst="rect">
            <a:avLst/>
          </a:prstGeom>
        </p:spPr>
      </p:pic>
      <p:sp>
        <p:nvSpPr>
          <p:cNvPr id="64" name="テキスト プレースホルダー 5"/>
          <p:cNvSpPr>
            <a:spLocks noGrp="1"/>
          </p:cNvSpPr>
          <p:nvPr>
            <p:ph type="body" sz="quarter" idx="16" hasCustomPrompt="1"/>
          </p:nvPr>
        </p:nvSpPr>
        <p:spPr>
          <a:xfrm>
            <a:off x="2723434" y="3574853"/>
            <a:ext cx="2040404" cy="1365363"/>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65" name="テキスト プレースホルダー 5"/>
          <p:cNvSpPr>
            <a:spLocks noGrp="1"/>
          </p:cNvSpPr>
          <p:nvPr>
            <p:ph type="body" sz="quarter" idx="17" hasCustomPrompt="1"/>
          </p:nvPr>
        </p:nvSpPr>
        <p:spPr>
          <a:xfrm>
            <a:off x="2678425" y="1708719"/>
            <a:ext cx="2130422" cy="945105"/>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66" name="図プレースホルダー 7"/>
          <p:cNvSpPr>
            <a:spLocks noGrp="1"/>
          </p:cNvSpPr>
          <p:nvPr>
            <p:ph type="pic" sz="quarter" idx="18" hasCustomPrompt="1"/>
          </p:nvPr>
        </p:nvSpPr>
        <p:spPr>
          <a:xfrm>
            <a:off x="3535744" y="2871743"/>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67" name="正方形/長方形 66"/>
          <p:cNvSpPr/>
          <p:nvPr userDrawn="1"/>
        </p:nvSpPr>
        <p:spPr>
          <a:xfrm>
            <a:off x="4927836" y="3115422"/>
            <a:ext cx="2250445" cy="196356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68" name="図 6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2295" y="2678431"/>
            <a:ext cx="822497" cy="822426"/>
          </a:xfrm>
          <a:prstGeom prst="rect">
            <a:avLst/>
          </a:prstGeom>
        </p:spPr>
      </p:pic>
      <p:sp>
        <p:nvSpPr>
          <p:cNvPr id="69" name="テキスト プレースホルダー 5"/>
          <p:cNvSpPr>
            <a:spLocks noGrp="1"/>
          </p:cNvSpPr>
          <p:nvPr>
            <p:ph type="body" sz="quarter" idx="19" hasCustomPrompt="1"/>
          </p:nvPr>
        </p:nvSpPr>
        <p:spPr>
          <a:xfrm>
            <a:off x="5032857" y="3574654"/>
            <a:ext cx="2040404" cy="1365363"/>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70" name="テキスト プレースホルダー 5"/>
          <p:cNvSpPr>
            <a:spLocks noGrp="1"/>
          </p:cNvSpPr>
          <p:nvPr>
            <p:ph type="body" sz="quarter" idx="20" hasCustomPrompt="1"/>
          </p:nvPr>
        </p:nvSpPr>
        <p:spPr>
          <a:xfrm>
            <a:off x="4987848" y="1708520"/>
            <a:ext cx="2130422" cy="945105"/>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71" name="図プレースホルダー 7"/>
          <p:cNvSpPr>
            <a:spLocks noGrp="1"/>
          </p:cNvSpPr>
          <p:nvPr>
            <p:ph type="pic" sz="quarter" idx="21" hasCustomPrompt="1"/>
          </p:nvPr>
        </p:nvSpPr>
        <p:spPr>
          <a:xfrm>
            <a:off x="5845167" y="2871544"/>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72" name="正方形/長方形 71"/>
          <p:cNvSpPr/>
          <p:nvPr userDrawn="1"/>
        </p:nvSpPr>
        <p:spPr>
          <a:xfrm>
            <a:off x="7237259" y="3115422"/>
            <a:ext cx="2250445" cy="196356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73" name="図 7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1718" y="2678431"/>
            <a:ext cx="822497" cy="822426"/>
          </a:xfrm>
          <a:prstGeom prst="rect">
            <a:avLst/>
          </a:prstGeom>
        </p:spPr>
      </p:pic>
      <p:sp>
        <p:nvSpPr>
          <p:cNvPr id="74" name="テキスト プレースホルダー 5"/>
          <p:cNvSpPr>
            <a:spLocks noGrp="1"/>
          </p:cNvSpPr>
          <p:nvPr>
            <p:ph type="body" sz="quarter" idx="22" hasCustomPrompt="1"/>
          </p:nvPr>
        </p:nvSpPr>
        <p:spPr>
          <a:xfrm>
            <a:off x="7342280" y="3574654"/>
            <a:ext cx="2040404" cy="1365363"/>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75" name="テキスト プレースホルダー 5"/>
          <p:cNvSpPr>
            <a:spLocks noGrp="1"/>
          </p:cNvSpPr>
          <p:nvPr>
            <p:ph type="body" sz="quarter" idx="23" hasCustomPrompt="1"/>
          </p:nvPr>
        </p:nvSpPr>
        <p:spPr>
          <a:xfrm>
            <a:off x="7297271" y="1708520"/>
            <a:ext cx="2130422" cy="945105"/>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76" name="図プレースホルダー 7"/>
          <p:cNvSpPr>
            <a:spLocks noGrp="1"/>
          </p:cNvSpPr>
          <p:nvPr>
            <p:ph type="pic" sz="quarter" idx="24" hasCustomPrompt="1"/>
          </p:nvPr>
        </p:nvSpPr>
        <p:spPr>
          <a:xfrm>
            <a:off x="8154590" y="2871544"/>
            <a:ext cx="436751" cy="436201"/>
          </a:xfrm>
        </p:spPr>
        <p:txBody>
          <a:bodyPr>
            <a:normAutofit/>
          </a:bodyPr>
          <a:lstStyle>
            <a:lvl1pPr>
              <a:defRPr sz="1200"/>
            </a:lvl1pPr>
          </a:lstStyle>
          <a:p>
            <a:r>
              <a:rPr kumimoji="1" lang="en-US" altLang="ja-JP" dirty="0" smtClean="0"/>
              <a:t>Icon</a:t>
            </a:r>
            <a:endParaRPr kumimoji="1" lang="ja-JP" altLang="en-US" dirty="0"/>
          </a:p>
        </p:txBody>
      </p:sp>
      <p:sp>
        <p:nvSpPr>
          <p:cNvPr id="77" name="正方形/長方形 76"/>
          <p:cNvSpPr/>
          <p:nvPr userDrawn="1"/>
        </p:nvSpPr>
        <p:spPr>
          <a:xfrm>
            <a:off x="9546683" y="3114248"/>
            <a:ext cx="2250445" cy="196356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78" name="図 7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71142" y="2677257"/>
            <a:ext cx="822497" cy="822426"/>
          </a:xfrm>
          <a:prstGeom prst="rect">
            <a:avLst/>
          </a:prstGeom>
        </p:spPr>
      </p:pic>
      <p:sp>
        <p:nvSpPr>
          <p:cNvPr id="79" name="テキスト プレースホルダー 5"/>
          <p:cNvSpPr>
            <a:spLocks noGrp="1"/>
          </p:cNvSpPr>
          <p:nvPr>
            <p:ph type="body" sz="quarter" idx="25" hasCustomPrompt="1"/>
          </p:nvPr>
        </p:nvSpPr>
        <p:spPr>
          <a:xfrm>
            <a:off x="9651703" y="3573480"/>
            <a:ext cx="2040404" cy="1365363"/>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80" name="テキスト プレースホルダー 5"/>
          <p:cNvSpPr>
            <a:spLocks noGrp="1"/>
          </p:cNvSpPr>
          <p:nvPr>
            <p:ph type="body" sz="quarter" idx="26" hasCustomPrompt="1"/>
          </p:nvPr>
        </p:nvSpPr>
        <p:spPr>
          <a:xfrm>
            <a:off x="9606695" y="1707346"/>
            <a:ext cx="2130422" cy="945105"/>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81" name="図プレースホルダー 7"/>
          <p:cNvSpPr>
            <a:spLocks noGrp="1"/>
          </p:cNvSpPr>
          <p:nvPr>
            <p:ph type="pic" sz="quarter" idx="27" hasCustomPrompt="1"/>
          </p:nvPr>
        </p:nvSpPr>
        <p:spPr>
          <a:xfrm>
            <a:off x="10464014" y="2870370"/>
            <a:ext cx="436751" cy="436201"/>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7342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90"/>
                                          </p:val>
                                        </p:tav>
                                        <p:tav tm="100000">
                                          <p:val>
                                            <p:fltVal val="0"/>
                                          </p:val>
                                        </p:tav>
                                      </p:tavLst>
                                    </p:anim>
                                    <p:animEffect transition="in" filter="fade">
                                      <p:cBhvr>
                                        <p:cTn id="14" dur="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 calcmode="lin" valueType="num">
                                      <p:cBhvr>
                                        <p:cTn id="1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3">
                                            <p:txEl>
                                              <p:pRg st="0" end="0"/>
                                            </p:txEl>
                                          </p:spTgt>
                                        </p:tgtEl>
                                        <p:attrNameLst>
                                          <p:attrName>ppt_h</p:attrName>
                                        </p:attrNameLst>
                                      </p:cBhvr>
                                      <p:tavLst>
                                        <p:tav tm="0">
                                          <p:val>
                                            <p:fltVal val="0"/>
                                          </p:val>
                                        </p:tav>
                                        <p:tav tm="100000">
                                          <p:val>
                                            <p:strVal val="#ppt_h"/>
                                          </p:val>
                                        </p:tav>
                                      </p:tavLst>
                                    </p:anim>
                                    <p:anim calcmode="lin" valueType="num">
                                      <p:cBhvr>
                                        <p:cTn id="19" dur="500" fill="hold"/>
                                        <p:tgtEl>
                                          <p:spTgt spid="13">
                                            <p:txEl>
                                              <p:pRg st="0" end="0"/>
                                            </p:txEl>
                                          </p:spTgt>
                                        </p:tgtEl>
                                        <p:attrNameLst>
                                          <p:attrName>style.rotation</p:attrName>
                                        </p:attrNameLst>
                                      </p:cBhvr>
                                      <p:tavLst>
                                        <p:tav tm="0">
                                          <p:val>
                                            <p:fltVal val="90"/>
                                          </p:val>
                                        </p:tav>
                                        <p:tav tm="100000">
                                          <p:val>
                                            <p:fltVal val="0"/>
                                          </p:val>
                                        </p:tav>
                                      </p:tavLst>
                                    </p:anim>
                                    <p:animEffect transition="in" filter="fade">
                                      <p:cBhvr>
                                        <p:cTn id="20" dur="500"/>
                                        <p:tgtEl>
                                          <p:spTgt spid="13">
                                            <p:txEl>
                                              <p:pRg st="0" end="0"/>
                                            </p:txEl>
                                          </p:spTgt>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9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500"/>
                                        <p:tgtEl>
                                          <p:spTgt spid="9">
                                            <p:txEl>
                                              <p:pRg st="0" end="0"/>
                                            </p:txEl>
                                          </p:spTgt>
                                        </p:tgtEl>
                                      </p:cBhvr>
                                    </p:animEffect>
                                  </p:childTnLst>
                                </p:cTn>
                              </p:par>
                            </p:childTnLst>
                          </p:cTn>
                        </p:par>
                        <p:par>
                          <p:cTn id="31" fill="hold">
                            <p:stCondLst>
                              <p:cond delay="1500"/>
                            </p:stCondLst>
                            <p:childTnLst>
                              <p:par>
                                <p:cTn id="32" presetID="16" presetClass="entr" presetSubtype="37"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barn(outVertical)">
                                      <p:cBhvr>
                                        <p:cTn id="34" dur="500"/>
                                        <p:tgtEl>
                                          <p:spTgt spid="62"/>
                                        </p:tgtEl>
                                      </p:cBhvr>
                                    </p:animEffect>
                                  </p:childTnLst>
                                </p:cTn>
                              </p:par>
                            </p:childTnLst>
                          </p:cTn>
                        </p:par>
                        <p:par>
                          <p:cTn id="35" fill="hold">
                            <p:stCondLst>
                              <p:cond delay="2000"/>
                            </p:stCondLst>
                            <p:childTnLst>
                              <p:par>
                                <p:cTn id="36" presetID="31" presetClass="entr" presetSubtype="0"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fltVal val="0"/>
                                          </p:val>
                                        </p:tav>
                                        <p:tav tm="100000">
                                          <p:val>
                                            <p:strVal val="#ppt_h"/>
                                          </p:val>
                                        </p:tav>
                                      </p:tavLst>
                                    </p:anim>
                                    <p:anim calcmode="lin" valueType="num">
                                      <p:cBhvr>
                                        <p:cTn id="40" dur="500" fill="hold"/>
                                        <p:tgtEl>
                                          <p:spTgt spid="63"/>
                                        </p:tgtEl>
                                        <p:attrNameLst>
                                          <p:attrName>style.rotation</p:attrName>
                                        </p:attrNameLst>
                                      </p:cBhvr>
                                      <p:tavLst>
                                        <p:tav tm="0">
                                          <p:val>
                                            <p:fltVal val="90"/>
                                          </p:val>
                                        </p:tav>
                                        <p:tav tm="100000">
                                          <p:val>
                                            <p:fltVal val="0"/>
                                          </p:val>
                                        </p:tav>
                                      </p:tavLst>
                                    </p:anim>
                                    <p:animEffect transition="in" filter="fade">
                                      <p:cBhvr>
                                        <p:cTn id="41" dur="500"/>
                                        <p:tgtEl>
                                          <p:spTgt spid="6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5">
                                            <p:txEl>
                                              <p:pRg st="0" end="0"/>
                                            </p:txEl>
                                          </p:spTgt>
                                        </p:tgtEl>
                                        <p:attrNameLst>
                                          <p:attrName>style.visibility</p:attrName>
                                        </p:attrNameLst>
                                      </p:cBhvr>
                                      <p:to>
                                        <p:strVal val="visible"/>
                                      </p:to>
                                    </p:set>
                                    <p:anim calcmode="lin" valueType="num">
                                      <p:cBhvr>
                                        <p:cTn id="44"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65">
                                            <p:txEl>
                                              <p:pRg st="0" end="0"/>
                                            </p:txEl>
                                          </p:spTgt>
                                        </p:tgtEl>
                                        <p:attrNameLst>
                                          <p:attrName>ppt_h</p:attrName>
                                        </p:attrNameLst>
                                      </p:cBhvr>
                                      <p:tavLst>
                                        <p:tav tm="0">
                                          <p:val>
                                            <p:fltVal val="0"/>
                                          </p:val>
                                        </p:tav>
                                        <p:tav tm="100000">
                                          <p:val>
                                            <p:strVal val="#ppt_h"/>
                                          </p:val>
                                        </p:tav>
                                      </p:tavLst>
                                    </p:anim>
                                    <p:anim calcmode="lin" valueType="num">
                                      <p:cBhvr>
                                        <p:cTn id="46" dur="500" fill="hold"/>
                                        <p:tgtEl>
                                          <p:spTgt spid="65">
                                            <p:txEl>
                                              <p:pRg st="0" end="0"/>
                                            </p:txEl>
                                          </p:spTgt>
                                        </p:tgtEl>
                                        <p:attrNameLst>
                                          <p:attrName>style.rotation</p:attrName>
                                        </p:attrNameLst>
                                      </p:cBhvr>
                                      <p:tavLst>
                                        <p:tav tm="0">
                                          <p:val>
                                            <p:fltVal val="90"/>
                                          </p:val>
                                        </p:tav>
                                        <p:tav tm="100000">
                                          <p:val>
                                            <p:fltVal val="0"/>
                                          </p:val>
                                        </p:tav>
                                      </p:tavLst>
                                    </p:anim>
                                    <p:animEffect transition="in" filter="fade">
                                      <p:cBhvr>
                                        <p:cTn id="47" dur="500"/>
                                        <p:tgtEl>
                                          <p:spTgt spid="65">
                                            <p:txEl>
                                              <p:pRg st="0" end="0"/>
                                            </p:txEl>
                                          </p:spTgt>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p:cTn id="50" dur="500" fill="hold"/>
                                        <p:tgtEl>
                                          <p:spTgt spid="66"/>
                                        </p:tgtEl>
                                        <p:attrNameLst>
                                          <p:attrName>ppt_w</p:attrName>
                                        </p:attrNameLst>
                                      </p:cBhvr>
                                      <p:tavLst>
                                        <p:tav tm="0">
                                          <p:val>
                                            <p:fltVal val="0"/>
                                          </p:val>
                                        </p:tav>
                                        <p:tav tm="100000">
                                          <p:val>
                                            <p:strVal val="#ppt_w"/>
                                          </p:val>
                                        </p:tav>
                                      </p:tavLst>
                                    </p:anim>
                                    <p:anim calcmode="lin" valueType="num">
                                      <p:cBhvr>
                                        <p:cTn id="51" dur="500" fill="hold"/>
                                        <p:tgtEl>
                                          <p:spTgt spid="66"/>
                                        </p:tgtEl>
                                        <p:attrNameLst>
                                          <p:attrName>ppt_h</p:attrName>
                                        </p:attrNameLst>
                                      </p:cBhvr>
                                      <p:tavLst>
                                        <p:tav tm="0">
                                          <p:val>
                                            <p:fltVal val="0"/>
                                          </p:val>
                                        </p:tav>
                                        <p:tav tm="100000">
                                          <p:val>
                                            <p:strVal val="#ppt_h"/>
                                          </p:val>
                                        </p:tav>
                                      </p:tavLst>
                                    </p:anim>
                                    <p:anim calcmode="lin" valueType="num">
                                      <p:cBhvr>
                                        <p:cTn id="52" dur="500" fill="hold"/>
                                        <p:tgtEl>
                                          <p:spTgt spid="66"/>
                                        </p:tgtEl>
                                        <p:attrNameLst>
                                          <p:attrName>style.rotation</p:attrName>
                                        </p:attrNameLst>
                                      </p:cBhvr>
                                      <p:tavLst>
                                        <p:tav tm="0">
                                          <p:val>
                                            <p:fltVal val="90"/>
                                          </p:val>
                                        </p:tav>
                                        <p:tav tm="100000">
                                          <p:val>
                                            <p:fltVal val="0"/>
                                          </p:val>
                                        </p:tav>
                                      </p:tavLst>
                                    </p:anim>
                                    <p:animEffect transition="in" filter="fade">
                                      <p:cBhvr>
                                        <p:cTn id="53" dur="500"/>
                                        <p:tgtEl>
                                          <p:spTgt spid="66"/>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64">
                                            <p:txEl>
                                              <p:pRg st="0" end="0"/>
                                            </p:txEl>
                                          </p:spTgt>
                                        </p:tgtEl>
                                        <p:attrNameLst>
                                          <p:attrName>style.visibility</p:attrName>
                                        </p:attrNameLst>
                                      </p:cBhvr>
                                      <p:to>
                                        <p:strVal val="visible"/>
                                      </p:to>
                                    </p:set>
                                    <p:animEffect transition="in" filter="fade">
                                      <p:cBhvr>
                                        <p:cTn id="57" dur="500"/>
                                        <p:tgtEl>
                                          <p:spTgt spid="64">
                                            <p:txEl>
                                              <p:pRg st="0" end="0"/>
                                            </p:txEl>
                                          </p:spTgt>
                                        </p:tgtEl>
                                      </p:cBhvr>
                                    </p:animEffect>
                                  </p:childTnLst>
                                </p:cTn>
                              </p:par>
                            </p:childTnLst>
                          </p:cTn>
                        </p:par>
                        <p:par>
                          <p:cTn id="58" fill="hold">
                            <p:stCondLst>
                              <p:cond delay="3000"/>
                            </p:stCondLst>
                            <p:childTnLst>
                              <p:par>
                                <p:cTn id="59" presetID="16" presetClass="entr" presetSubtype="37"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barn(outVertical)">
                                      <p:cBhvr>
                                        <p:cTn id="61" dur="500"/>
                                        <p:tgtEl>
                                          <p:spTgt spid="67"/>
                                        </p:tgtEl>
                                      </p:cBhvr>
                                    </p:animEffect>
                                  </p:childTnLst>
                                </p:cTn>
                              </p:par>
                            </p:childTnLst>
                          </p:cTn>
                        </p:par>
                        <p:par>
                          <p:cTn id="62" fill="hold">
                            <p:stCondLst>
                              <p:cond delay="3500"/>
                            </p:stCondLst>
                            <p:childTnLst>
                              <p:par>
                                <p:cTn id="63" presetID="31" presetClass="entr" presetSubtype="0" fill="hold" nodeType="after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p:cTn id="65" dur="500" fill="hold"/>
                                        <p:tgtEl>
                                          <p:spTgt spid="68"/>
                                        </p:tgtEl>
                                        <p:attrNameLst>
                                          <p:attrName>ppt_w</p:attrName>
                                        </p:attrNameLst>
                                      </p:cBhvr>
                                      <p:tavLst>
                                        <p:tav tm="0">
                                          <p:val>
                                            <p:fltVal val="0"/>
                                          </p:val>
                                        </p:tav>
                                        <p:tav tm="100000">
                                          <p:val>
                                            <p:strVal val="#ppt_w"/>
                                          </p:val>
                                        </p:tav>
                                      </p:tavLst>
                                    </p:anim>
                                    <p:anim calcmode="lin" valueType="num">
                                      <p:cBhvr>
                                        <p:cTn id="66" dur="500" fill="hold"/>
                                        <p:tgtEl>
                                          <p:spTgt spid="68"/>
                                        </p:tgtEl>
                                        <p:attrNameLst>
                                          <p:attrName>ppt_h</p:attrName>
                                        </p:attrNameLst>
                                      </p:cBhvr>
                                      <p:tavLst>
                                        <p:tav tm="0">
                                          <p:val>
                                            <p:fltVal val="0"/>
                                          </p:val>
                                        </p:tav>
                                        <p:tav tm="100000">
                                          <p:val>
                                            <p:strVal val="#ppt_h"/>
                                          </p:val>
                                        </p:tav>
                                      </p:tavLst>
                                    </p:anim>
                                    <p:anim calcmode="lin" valueType="num">
                                      <p:cBhvr>
                                        <p:cTn id="67" dur="500" fill="hold"/>
                                        <p:tgtEl>
                                          <p:spTgt spid="68"/>
                                        </p:tgtEl>
                                        <p:attrNameLst>
                                          <p:attrName>style.rotation</p:attrName>
                                        </p:attrNameLst>
                                      </p:cBhvr>
                                      <p:tavLst>
                                        <p:tav tm="0">
                                          <p:val>
                                            <p:fltVal val="90"/>
                                          </p:val>
                                        </p:tav>
                                        <p:tav tm="100000">
                                          <p:val>
                                            <p:fltVal val="0"/>
                                          </p:val>
                                        </p:tav>
                                      </p:tavLst>
                                    </p:anim>
                                    <p:animEffect transition="in" filter="fade">
                                      <p:cBhvr>
                                        <p:cTn id="68" dur="500"/>
                                        <p:tgtEl>
                                          <p:spTgt spid="68"/>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70">
                                            <p:txEl>
                                              <p:pRg st="0" end="0"/>
                                            </p:txEl>
                                          </p:spTgt>
                                        </p:tgtEl>
                                        <p:attrNameLst>
                                          <p:attrName>style.visibility</p:attrName>
                                        </p:attrNameLst>
                                      </p:cBhvr>
                                      <p:to>
                                        <p:strVal val="visible"/>
                                      </p:to>
                                    </p:set>
                                    <p:anim calcmode="lin" valueType="num">
                                      <p:cBhvr>
                                        <p:cTn id="71" dur="500" fill="hold"/>
                                        <p:tgtEl>
                                          <p:spTgt spid="70">
                                            <p:txEl>
                                              <p:pRg st="0" end="0"/>
                                            </p:txEl>
                                          </p:spTgt>
                                        </p:tgtEl>
                                        <p:attrNameLst>
                                          <p:attrName>ppt_w</p:attrName>
                                        </p:attrNameLst>
                                      </p:cBhvr>
                                      <p:tavLst>
                                        <p:tav tm="0">
                                          <p:val>
                                            <p:fltVal val="0"/>
                                          </p:val>
                                        </p:tav>
                                        <p:tav tm="100000">
                                          <p:val>
                                            <p:strVal val="#ppt_w"/>
                                          </p:val>
                                        </p:tav>
                                      </p:tavLst>
                                    </p:anim>
                                    <p:anim calcmode="lin" valueType="num">
                                      <p:cBhvr>
                                        <p:cTn id="72" dur="500" fill="hold"/>
                                        <p:tgtEl>
                                          <p:spTgt spid="70">
                                            <p:txEl>
                                              <p:pRg st="0" end="0"/>
                                            </p:txEl>
                                          </p:spTgt>
                                        </p:tgtEl>
                                        <p:attrNameLst>
                                          <p:attrName>ppt_h</p:attrName>
                                        </p:attrNameLst>
                                      </p:cBhvr>
                                      <p:tavLst>
                                        <p:tav tm="0">
                                          <p:val>
                                            <p:fltVal val="0"/>
                                          </p:val>
                                        </p:tav>
                                        <p:tav tm="100000">
                                          <p:val>
                                            <p:strVal val="#ppt_h"/>
                                          </p:val>
                                        </p:tav>
                                      </p:tavLst>
                                    </p:anim>
                                    <p:anim calcmode="lin" valueType="num">
                                      <p:cBhvr>
                                        <p:cTn id="73" dur="500" fill="hold"/>
                                        <p:tgtEl>
                                          <p:spTgt spid="70">
                                            <p:txEl>
                                              <p:pRg st="0" end="0"/>
                                            </p:txEl>
                                          </p:spTgt>
                                        </p:tgtEl>
                                        <p:attrNameLst>
                                          <p:attrName>style.rotation</p:attrName>
                                        </p:attrNameLst>
                                      </p:cBhvr>
                                      <p:tavLst>
                                        <p:tav tm="0">
                                          <p:val>
                                            <p:fltVal val="90"/>
                                          </p:val>
                                        </p:tav>
                                        <p:tav tm="100000">
                                          <p:val>
                                            <p:fltVal val="0"/>
                                          </p:val>
                                        </p:tav>
                                      </p:tavLst>
                                    </p:anim>
                                    <p:animEffect transition="in" filter="fade">
                                      <p:cBhvr>
                                        <p:cTn id="74" dur="500"/>
                                        <p:tgtEl>
                                          <p:spTgt spid="70">
                                            <p:txEl>
                                              <p:pRg st="0" end="0"/>
                                            </p:txEl>
                                          </p:spTgt>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 calcmode="lin" valueType="num">
                                      <p:cBhvr>
                                        <p:cTn id="79" dur="500" fill="hold"/>
                                        <p:tgtEl>
                                          <p:spTgt spid="71"/>
                                        </p:tgtEl>
                                        <p:attrNameLst>
                                          <p:attrName>style.rotation</p:attrName>
                                        </p:attrNameLst>
                                      </p:cBhvr>
                                      <p:tavLst>
                                        <p:tav tm="0">
                                          <p:val>
                                            <p:fltVal val="90"/>
                                          </p:val>
                                        </p:tav>
                                        <p:tav tm="100000">
                                          <p:val>
                                            <p:fltVal val="0"/>
                                          </p:val>
                                        </p:tav>
                                      </p:tavLst>
                                    </p:anim>
                                    <p:animEffect transition="in" filter="fade">
                                      <p:cBhvr>
                                        <p:cTn id="80" dur="500"/>
                                        <p:tgtEl>
                                          <p:spTgt spid="71"/>
                                        </p:tgtEl>
                                      </p:cBhvr>
                                    </p:animEffect>
                                  </p:childTnLst>
                                </p:cTn>
                              </p:par>
                            </p:childTnLst>
                          </p:cTn>
                        </p:par>
                        <p:par>
                          <p:cTn id="81" fill="hold">
                            <p:stCondLst>
                              <p:cond delay="4000"/>
                            </p:stCondLst>
                            <p:childTnLst>
                              <p:par>
                                <p:cTn id="82" presetID="10" presetClass="entr" presetSubtype="0" fill="hold" grpId="0" nodeType="afterEffect">
                                  <p:stCondLst>
                                    <p:cond delay="0"/>
                                  </p:stCondLst>
                                  <p:childTnLst>
                                    <p:set>
                                      <p:cBhvr>
                                        <p:cTn id="83" dur="1" fill="hold">
                                          <p:stCondLst>
                                            <p:cond delay="0"/>
                                          </p:stCondLst>
                                        </p:cTn>
                                        <p:tgtEl>
                                          <p:spTgt spid="69">
                                            <p:txEl>
                                              <p:pRg st="0" end="0"/>
                                            </p:txEl>
                                          </p:spTgt>
                                        </p:tgtEl>
                                        <p:attrNameLst>
                                          <p:attrName>style.visibility</p:attrName>
                                        </p:attrNameLst>
                                      </p:cBhvr>
                                      <p:to>
                                        <p:strVal val="visible"/>
                                      </p:to>
                                    </p:set>
                                    <p:animEffect transition="in" filter="fade">
                                      <p:cBhvr>
                                        <p:cTn id="84" dur="500"/>
                                        <p:tgtEl>
                                          <p:spTgt spid="69">
                                            <p:txEl>
                                              <p:pRg st="0" end="0"/>
                                            </p:txEl>
                                          </p:spTgt>
                                        </p:tgtEl>
                                      </p:cBhvr>
                                    </p:animEffect>
                                  </p:childTnLst>
                                </p:cTn>
                              </p:par>
                            </p:childTnLst>
                          </p:cTn>
                        </p:par>
                        <p:par>
                          <p:cTn id="85" fill="hold">
                            <p:stCondLst>
                              <p:cond delay="4500"/>
                            </p:stCondLst>
                            <p:childTnLst>
                              <p:par>
                                <p:cTn id="86" presetID="16" presetClass="entr" presetSubtype="37"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barn(outVertical)">
                                      <p:cBhvr>
                                        <p:cTn id="88" dur="500"/>
                                        <p:tgtEl>
                                          <p:spTgt spid="72"/>
                                        </p:tgtEl>
                                      </p:cBhvr>
                                    </p:animEffect>
                                  </p:childTnLst>
                                </p:cTn>
                              </p:par>
                            </p:childTnLst>
                          </p:cTn>
                        </p:par>
                        <p:par>
                          <p:cTn id="89" fill="hold">
                            <p:stCondLst>
                              <p:cond delay="5000"/>
                            </p:stCondLst>
                            <p:childTnLst>
                              <p:par>
                                <p:cTn id="90" presetID="31" presetClass="entr" presetSubtype="0"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 calcmode="lin" valueType="num">
                                      <p:cBhvr>
                                        <p:cTn id="94" dur="500" fill="hold"/>
                                        <p:tgtEl>
                                          <p:spTgt spid="73"/>
                                        </p:tgtEl>
                                        <p:attrNameLst>
                                          <p:attrName>style.rotation</p:attrName>
                                        </p:attrNameLst>
                                      </p:cBhvr>
                                      <p:tavLst>
                                        <p:tav tm="0">
                                          <p:val>
                                            <p:fltVal val="90"/>
                                          </p:val>
                                        </p:tav>
                                        <p:tav tm="100000">
                                          <p:val>
                                            <p:fltVal val="0"/>
                                          </p:val>
                                        </p:tav>
                                      </p:tavLst>
                                    </p:anim>
                                    <p:animEffect transition="in" filter="fade">
                                      <p:cBhvr>
                                        <p:cTn id="95" dur="500"/>
                                        <p:tgtEl>
                                          <p:spTgt spid="73"/>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75">
                                            <p:txEl>
                                              <p:pRg st="0" end="0"/>
                                            </p:txEl>
                                          </p:spTgt>
                                        </p:tgtEl>
                                        <p:attrNameLst>
                                          <p:attrName>style.visibility</p:attrName>
                                        </p:attrNameLst>
                                      </p:cBhvr>
                                      <p:to>
                                        <p:strVal val="visible"/>
                                      </p:to>
                                    </p:set>
                                    <p:anim calcmode="lin" valueType="num">
                                      <p:cBhvr>
                                        <p:cTn id="98" dur="500" fill="hold"/>
                                        <p:tgtEl>
                                          <p:spTgt spid="75">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75">
                                            <p:txEl>
                                              <p:pRg st="0" end="0"/>
                                            </p:txEl>
                                          </p:spTgt>
                                        </p:tgtEl>
                                        <p:attrNameLst>
                                          <p:attrName>ppt_h</p:attrName>
                                        </p:attrNameLst>
                                      </p:cBhvr>
                                      <p:tavLst>
                                        <p:tav tm="0">
                                          <p:val>
                                            <p:fltVal val="0"/>
                                          </p:val>
                                        </p:tav>
                                        <p:tav tm="100000">
                                          <p:val>
                                            <p:strVal val="#ppt_h"/>
                                          </p:val>
                                        </p:tav>
                                      </p:tavLst>
                                    </p:anim>
                                    <p:anim calcmode="lin" valueType="num">
                                      <p:cBhvr>
                                        <p:cTn id="100" dur="500" fill="hold"/>
                                        <p:tgtEl>
                                          <p:spTgt spid="75">
                                            <p:txEl>
                                              <p:pRg st="0" end="0"/>
                                            </p:txEl>
                                          </p:spTgt>
                                        </p:tgtEl>
                                        <p:attrNameLst>
                                          <p:attrName>style.rotation</p:attrName>
                                        </p:attrNameLst>
                                      </p:cBhvr>
                                      <p:tavLst>
                                        <p:tav tm="0">
                                          <p:val>
                                            <p:fltVal val="90"/>
                                          </p:val>
                                        </p:tav>
                                        <p:tav tm="100000">
                                          <p:val>
                                            <p:fltVal val="0"/>
                                          </p:val>
                                        </p:tav>
                                      </p:tavLst>
                                    </p:anim>
                                    <p:animEffect transition="in" filter="fade">
                                      <p:cBhvr>
                                        <p:cTn id="101" dur="500"/>
                                        <p:tgtEl>
                                          <p:spTgt spid="75">
                                            <p:txEl>
                                              <p:pRg st="0" end="0"/>
                                            </p:txEl>
                                          </p:spTgt>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76"/>
                                        </p:tgtEl>
                                        <p:attrNameLst>
                                          <p:attrName>style.visibility</p:attrName>
                                        </p:attrNameLst>
                                      </p:cBhvr>
                                      <p:to>
                                        <p:strVal val="visible"/>
                                      </p:to>
                                    </p:set>
                                    <p:anim calcmode="lin" valueType="num">
                                      <p:cBhvr>
                                        <p:cTn id="104" dur="500" fill="hold"/>
                                        <p:tgtEl>
                                          <p:spTgt spid="76"/>
                                        </p:tgtEl>
                                        <p:attrNameLst>
                                          <p:attrName>ppt_w</p:attrName>
                                        </p:attrNameLst>
                                      </p:cBhvr>
                                      <p:tavLst>
                                        <p:tav tm="0">
                                          <p:val>
                                            <p:fltVal val="0"/>
                                          </p:val>
                                        </p:tav>
                                        <p:tav tm="100000">
                                          <p:val>
                                            <p:strVal val="#ppt_w"/>
                                          </p:val>
                                        </p:tav>
                                      </p:tavLst>
                                    </p:anim>
                                    <p:anim calcmode="lin" valueType="num">
                                      <p:cBhvr>
                                        <p:cTn id="105" dur="500" fill="hold"/>
                                        <p:tgtEl>
                                          <p:spTgt spid="76"/>
                                        </p:tgtEl>
                                        <p:attrNameLst>
                                          <p:attrName>ppt_h</p:attrName>
                                        </p:attrNameLst>
                                      </p:cBhvr>
                                      <p:tavLst>
                                        <p:tav tm="0">
                                          <p:val>
                                            <p:fltVal val="0"/>
                                          </p:val>
                                        </p:tav>
                                        <p:tav tm="100000">
                                          <p:val>
                                            <p:strVal val="#ppt_h"/>
                                          </p:val>
                                        </p:tav>
                                      </p:tavLst>
                                    </p:anim>
                                    <p:anim calcmode="lin" valueType="num">
                                      <p:cBhvr>
                                        <p:cTn id="106" dur="500" fill="hold"/>
                                        <p:tgtEl>
                                          <p:spTgt spid="76"/>
                                        </p:tgtEl>
                                        <p:attrNameLst>
                                          <p:attrName>style.rotation</p:attrName>
                                        </p:attrNameLst>
                                      </p:cBhvr>
                                      <p:tavLst>
                                        <p:tav tm="0">
                                          <p:val>
                                            <p:fltVal val="90"/>
                                          </p:val>
                                        </p:tav>
                                        <p:tav tm="100000">
                                          <p:val>
                                            <p:fltVal val="0"/>
                                          </p:val>
                                        </p:tav>
                                      </p:tavLst>
                                    </p:anim>
                                    <p:animEffect transition="in" filter="fade">
                                      <p:cBhvr>
                                        <p:cTn id="107" dur="500"/>
                                        <p:tgtEl>
                                          <p:spTgt spid="76"/>
                                        </p:tgtEl>
                                      </p:cBhvr>
                                    </p:animEffect>
                                  </p:childTnLst>
                                </p:cTn>
                              </p:par>
                            </p:childTnLst>
                          </p:cTn>
                        </p:par>
                        <p:par>
                          <p:cTn id="108" fill="hold">
                            <p:stCondLst>
                              <p:cond delay="5500"/>
                            </p:stCondLst>
                            <p:childTnLst>
                              <p:par>
                                <p:cTn id="109" presetID="10" presetClass="entr" presetSubtype="0" fill="hold" grpId="0" nodeType="afterEffect">
                                  <p:stCondLst>
                                    <p:cond delay="0"/>
                                  </p:stCondLst>
                                  <p:childTnLst>
                                    <p:set>
                                      <p:cBhvr>
                                        <p:cTn id="110" dur="1" fill="hold">
                                          <p:stCondLst>
                                            <p:cond delay="0"/>
                                          </p:stCondLst>
                                        </p:cTn>
                                        <p:tgtEl>
                                          <p:spTgt spid="74">
                                            <p:txEl>
                                              <p:pRg st="0" end="0"/>
                                            </p:txEl>
                                          </p:spTgt>
                                        </p:tgtEl>
                                        <p:attrNameLst>
                                          <p:attrName>style.visibility</p:attrName>
                                        </p:attrNameLst>
                                      </p:cBhvr>
                                      <p:to>
                                        <p:strVal val="visible"/>
                                      </p:to>
                                    </p:set>
                                    <p:animEffect transition="in" filter="fade">
                                      <p:cBhvr>
                                        <p:cTn id="111" dur="500"/>
                                        <p:tgtEl>
                                          <p:spTgt spid="74">
                                            <p:txEl>
                                              <p:pRg st="0" end="0"/>
                                            </p:txEl>
                                          </p:spTgt>
                                        </p:tgtEl>
                                      </p:cBhvr>
                                    </p:animEffect>
                                  </p:childTnLst>
                                </p:cTn>
                              </p:par>
                            </p:childTnLst>
                          </p:cTn>
                        </p:par>
                        <p:par>
                          <p:cTn id="112" fill="hold">
                            <p:stCondLst>
                              <p:cond delay="6000"/>
                            </p:stCondLst>
                            <p:childTnLst>
                              <p:par>
                                <p:cTn id="113" presetID="16" presetClass="entr" presetSubtype="37" fill="hold" grpId="0" nodeType="afterEffect">
                                  <p:stCondLst>
                                    <p:cond delay="0"/>
                                  </p:stCondLst>
                                  <p:childTnLst>
                                    <p:set>
                                      <p:cBhvr>
                                        <p:cTn id="114" dur="1" fill="hold">
                                          <p:stCondLst>
                                            <p:cond delay="0"/>
                                          </p:stCondLst>
                                        </p:cTn>
                                        <p:tgtEl>
                                          <p:spTgt spid="77"/>
                                        </p:tgtEl>
                                        <p:attrNameLst>
                                          <p:attrName>style.visibility</p:attrName>
                                        </p:attrNameLst>
                                      </p:cBhvr>
                                      <p:to>
                                        <p:strVal val="visible"/>
                                      </p:to>
                                    </p:set>
                                    <p:animEffect transition="in" filter="barn(outVertical)">
                                      <p:cBhvr>
                                        <p:cTn id="115" dur="500"/>
                                        <p:tgtEl>
                                          <p:spTgt spid="77"/>
                                        </p:tgtEl>
                                      </p:cBhvr>
                                    </p:animEffect>
                                  </p:childTnLst>
                                </p:cTn>
                              </p:par>
                            </p:childTnLst>
                          </p:cTn>
                        </p:par>
                        <p:par>
                          <p:cTn id="116" fill="hold">
                            <p:stCondLst>
                              <p:cond delay="6500"/>
                            </p:stCondLst>
                            <p:childTnLst>
                              <p:par>
                                <p:cTn id="117" presetID="31" presetClass="entr" presetSubtype="0" fill="hold" nodeType="afterEffect">
                                  <p:stCondLst>
                                    <p:cond delay="0"/>
                                  </p:stCondLst>
                                  <p:childTnLst>
                                    <p:set>
                                      <p:cBhvr>
                                        <p:cTn id="118" dur="1" fill="hold">
                                          <p:stCondLst>
                                            <p:cond delay="0"/>
                                          </p:stCondLst>
                                        </p:cTn>
                                        <p:tgtEl>
                                          <p:spTgt spid="78"/>
                                        </p:tgtEl>
                                        <p:attrNameLst>
                                          <p:attrName>style.visibility</p:attrName>
                                        </p:attrNameLst>
                                      </p:cBhvr>
                                      <p:to>
                                        <p:strVal val="visible"/>
                                      </p:to>
                                    </p:set>
                                    <p:anim calcmode="lin" valueType="num">
                                      <p:cBhvr>
                                        <p:cTn id="119" dur="500" fill="hold"/>
                                        <p:tgtEl>
                                          <p:spTgt spid="78"/>
                                        </p:tgtEl>
                                        <p:attrNameLst>
                                          <p:attrName>ppt_w</p:attrName>
                                        </p:attrNameLst>
                                      </p:cBhvr>
                                      <p:tavLst>
                                        <p:tav tm="0">
                                          <p:val>
                                            <p:fltVal val="0"/>
                                          </p:val>
                                        </p:tav>
                                        <p:tav tm="100000">
                                          <p:val>
                                            <p:strVal val="#ppt_w"/>
                                          </p:val>
                                        </p:tav>
                                      </p:tavLst>
                                    </p:anim>
                                    <p:anim calcmode="lin" valueType="num">
                                      <p:cBhvr>
                                        <p:cTn id="120" dur="500" fill="hold"/>
                                        <p:tgtEl>
                                          <p:spTgt spid="78"/>
                                        </p:tgtEl>
                                        <p:attrNameLst>
                                          <p:attrName>ppt_h</p:attrName>
                                        </p:attrNameLst>
                                      </p:cBhvr>
                                      <p:tavLst>
                                        <p:tav tm="0">
                                          <p:val>
                                            <p:fltVal val="0"/>
                                          </p:val>
                                        </p:tav>
                                        <p:tav tm="100000">
                                          <p:val>
                                            <p:strVal val="#ppt_h"/>
                                          </p:val>
                                        </p:tav>
                                      </p:tavLst>
                                    </p:anim>
                                    <p:anim calcmode="lin" valueType="num">
                                      <p:cBhvr>
                                        <p:cTn id="121" dur="500" fill="hold"/>
                                        <p:tgtEl>
                                          <p:spTgt spid="78"/>
                                        </p:tgtEl>
                                        <p:attrNameLst>
                                          <p:attrName>style.rotation</p:attrName>
                                        </p:attrNameLst>
                                      </p:cBhvr>
                                      <p:tavLst>
                                        <p:tav tm="0">
                                          <p:val>
                                            <p:fltVal val="90"/>
                                          </p:val>
                                        </p:tav>
                                        <p:tav tm="100000">
                                          <p:val>
                                            <p:fltVal val="0"/>
                                          </p:val>
                                        </p:tav>
                                      </p:tavLst>
                                    </p:anim>
                                    <p:animEffect transition="in" filter="fade">
                                      <p:cBhvr>
                                        <p:cTn id="122" dur="500"/>
                                        <p:tgtEl>
                                          <p:spTgt spid="78"/>
                                        </p:tgtEl>
                                      </p:cBhvr>
                                    </p:animEffect>
                                  </p:childTnLst>
                                </p:cTn>
                              </p:par>
                              <p:par>
                                <p:cTn id="123" presetID="31" presetClass="entr" presetSubtype="0" fill="hold" grpId="0" nodeType="withEffect">
                                  <p:stCondLst>
                                    <p:cond delay="0"/>
                                  </p:stCondLst>
                                  <p:childTnLst>
                                    <p:set>
                                      <p:cBhvr>
                                        <p:cTn id="124" dur="1" fill="hold">
                                          <p:stCondLst>
                                            <p:cond delay="0"/>
                                          </p:stCondLst>
                                        </p:cTn>
                                        <p:tgtEl>
                                          <p:spTgt spid="80">
                                            <p:txEl>
                                              <p:pRg st="0" end="0"/>
                                            </p:txEl>
                                          </p:spTgt>
                                        </p:tgtEl>
                                        <p:attrNameLst>
                                          <p:attrName>style.visibility</p:attrName>
                                        </p:attrNameLst>
                                      </p:cBhvr>
                                      <p:to>
                                        <p:strVal val="visible"/>
                                      </p:to>
                                    </p:set>
                                    <p:anim calcmode="lin" valueType="num">
                                      <p:cBhvr>
                                        <p:cTn id="125" dur="500" fill="hold"/>
                                        <p:tgtEl>
                                          <p:spTgt spid="80">
                                            <p:txEl>
                                              <p:pRg st="0" end="0"/>
                                            </p:txEl>
                                          </p:spTgt>
                                        </p:tgtEl>
                                        <p:attrNameLst>
                                          <p:attrName>ppt_w</p:attrName>
                                        </p:attrNameLst>
                                      </p:cBhvr>
                                      <p:tavLst>
                                        <p:tav tm="0">
                                          <p:val>
                                            <p:fltVal val="0"/>
                                          </p:val>
                                        </p:tav>
                                        <p:tav tm="100000">
                                          <p:val>
                                            <p:strVal val="#ppt_w"/>
                                          </p:val>
                                        </p:tav>
                                      </p:tavLst>
                                    </p:anim>
                                    <p:anim calcmode="lin" valueType="num">
                                      <p:cBhvr>
                                        <p:cTn id="126" dur="500" fill="hold"/>
                                        <p:tgtEl>
                                          <p:spTgt spid="80">
                                            <p:txEl>
                                              <p:pRg st="0" end="0"/>
                                            </p:txEl>
                                          </p:spTgt>
                                        </p:tgtEl>
                                        <p:attrNameLst>
                                          <p:attrName>ppt_h</p:attrName>
                                        </p:attrNameLst>
                                      </p:cBhvr>
                                      <p:tavLst>
                                        <p:tav tm="0">
                                          <p:val>
                                            <p:fltVal val="0"/>
                                          </p:val>
                                        </p:tav>
                                        <p:tav tm="100000">
                                          <p:val>
                                            <p:strVal val="#ppt_h"/>
                                          </p:val>
                                        </p:tav>
                                      </p:tavLst>
                                    </p:anim>
                                    <p:anim calcmode="lin" valueType="num">
                                      <p:cBhvr>
                                        <p:cTn id="127" dur="500" fill="hold"/>
                                        <p:tgtEl>
                                          <p:spTgt spid="80">
                                            <p:txEl>
                                              <p:pRg st="0" end="0"/>
                                            </p:txEl>
                                          </p:spTgt>
                                        </p:tgtEl>
                                        <p:attrNameLst>
                                          <p:attrName>style.rotation</p:attrName>
                                        </p:attrNameLst>
                                      </p:cBhvr>
                                      <p:tavLst>
                                        <p:tav tm="0">
                                          <p:val>
                                            <p:fltVal val="90"/>
                                          </p:val>
                                        </p:tav>
                                        <p:tav tm="100000">
                                          <p:val>
                                            <p:fltVal val="0"/>
                                          </p:val>
                                        </p:tav>
                                      </p:tavLst>
                                    </p:anim>
                                    <p:animEffect transition="in" filter="fade">
                                      <p:cBhvr>
                                        <p:cTn id="128" dur="500"/>
                                        <p:tgtEl>
                                          <p:spTgt spid="80">
                                            <p:txEl>
                                              <p:pRg st="0" end="0"/>
                                            </p:txEl>
                                          </p:spTgt>
                                        </p:tgtEl>
                                      </p:cBhvr>
                                    </p:animEffect>
                                  </p:childTnLst>
                                </p:cTn>
                              </p:par>
                              <p:par>
                                <p:cTn id="129" presetID="31" presetClass="entr" presetSubtype="0" fill="hold" grpId="0" nodeType="withEffect">
                                  <p:stCondLst>
                                    <p:cond delay="0"/>
                                  </p:stCondLst>
                                  <p:childTnLst>
                                    <p:set>
                                      <p:cBhvr>
                                        <p:cTn id="130" dur="1" fill="hold">
                                          <p:stCondLst>
                                            <p:cond delay="0"/>
                                          </p:stCondLst>
                                        </p:cTn>
                                        <p:tgtEl>
                                          <p:spTgt spid="81"/>
                                        </p:tgtEl>
                                        <p:attrNameLst>
                                          <p:attrName>style.visibility</p:attrName>
                                        </p:attrNameLst>
                                      </p:cBhvr>
                                      <p:to>
                                        <p:strVal val="visible"/>
                                      </p:to>
                                    </p:set>
                                    <p:anim calcmode="lin" valueType="num">
                                      <p:cBhvr>
                                        <p:cTn id="131" dur="500" fill="hold"/>
                                        <p:tgtEl>
                                          <p:spTgt spid="81"/>
                                        </p:tgtEl>
                                        <p:attrNameLst>
                                          <p:attrName>ppt_w</p:attrName>
                                        </p:attrNameLst>
                                      </p:cBhvr>
                                      <p:tavLst>
                                        <p:tav tm="0">
                                          <p:val>
                                            <p:fltVal val="0"/>
                                          </p:val>
                                        </p:tav>
                                        <p:tav tm="100000">
                                          <p:val>
                                            <p:strVal val="#ppt_w"/>
                                          </p:val>
                                        </p:tav>
                                      </p:tavLst>
                                    </p:anim>
                                    <p:anim calcmode="lin" valueType="num">
                                      <p:cBhvr>
                                        <p:cTn id="132" dur="500" fill="hold"/>
                                        <p:tgtEl>
                                          <p:spTgt spid="81"/>
                                        </p:tgtEl>
                                        <p:attrNameLst>
                                          <p:attrName>ppt_h</p:attrName>
                                        </p:attrNameLst>
                                      </p:cBhvr>
                                      <p:tavLst>
                                        <p:tav tm="0">
                                          <p:val>
                                            <p:fltVal val="0"/>
                                          </p:val>
                                        </p:tav>
                                        <p:tav tm="100000">
                                          <p:val>
                                            <p:strVal val="#ppt_h"/>
                                          </p:val>
                                        </p:tav>
                                      </p:tavLst>
                                    </p:anim>
                                    <p:anim calcmode="lin" valueType="num">
                                      <p:cBhvr>
                                        <p:cTn id="133" dur="500" fill="hold"/>
                                        <p:tgtEl>
                                          <p:spTgt spid="81"/>
                                        </p:tgtEl>
                                        <p:attrNameLst>
                                          <p:attrName>style.rotation</p:attrName>
                                        </p:attrNameLst>
                                      </p:cBhvr>
                                      <p:tavLst>
                                        <p:tav tm="0">
                                          <p:val>
                                            <p:fltVal val="90"/>
                                          </p:val>
                                        </p:tav>
                                        <p:tav tm="100000">
                                          <p:val>
                                            <p:fltVal val="0"/>
                                          </p:val>
                                        </p:tav>
                                      </p:tavLst>
                                    </p:anim>
                                    <p:animEffect transition="in" filter="fade">
                                      <p:cBhvr>
                                        <p:cTn id="134" dur="500"/>
                                        <p:tgtEl>
                                          <p:spTgt spid="81"/>
                                        </p:tgtEl>
                                      </p:cBhvr>
                                    </p:animEffect>
                                  </p:childTnLst>
                                </p:cTn>
                              </p:par>
                            </p:childTnLst>
                          </p:cTn>
                        </p:par>
                        <p:par>
                          <p:cTn id="135" fill="hold">
                            <p:stCondLst>
                              <p:cond delay="7000"/>
                            </p:stCondLst>
                            <p:childTnLst>
                              <p:par>
                                <p:cTn id="136" presetID="10" presetClass="entr" presetSubtype="0" fill="hold" grpId="0" nodeType="afterEffect">
                                  <p:stCondLst>
                                    <p:cond delay="0"/>
                                  </p:stCondLst>
                                  <p:childTnLst>
                                    <p:set>
                                      <p:cBhvr>
                                        <p:cTn id="137" dur="1" fill="hold">
                                          <p:stCondLst>
                                            <p:cond delay="0"/>
                                          </p:stCondLst>
                                        </p:cTn>
                                        <p:tgtEl>
                                          <p:spTgt spid="79">
                                            <p:txEl>
                                              <p:pRg st="0" end="0"/>
                                            </p:txEl>
                                          </p:spTgt>
                                        </p:tgtEl>
                                        <p:attrNameLst>
                                          <p:attrName>style.visibility</p:attrName>
                                        </p:attrNameLst>
                                      </p:cBhvr>
                                      <p:to>
                                        <p:strVal val="visible"/>
                                      </p:to>
                                    </p:set>
                                    <p:animEffect transition="in" filter="fade">
                                      <p:cBhvr>
                                        <p:cTn id="138"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3" grpId="0" build="p">
        <p:tmplLst>
          <p:tmpl lvl="1">
            <p:tnLst>
              <p:par>
                <p:cTn presetID="3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 calcmode="lin" valueType="num">
                      <p:cBhvr>
                        <p:cTn dur="500" fill="hold"/>
                        <p:tgtEl>
                          <p:spTgt spid="13"/>
                        </p:tgtEl>
                        <p:attrNameLst>
                          <p:attrName>style.rotation</p:attrName>
                        </p:attrNameLst>
                      </p:cBhvr>
                      <p:tavLst>
                        <p:tav tm="0">
                          <p:val>
                            <p:fltVal val="90"/>
                          </p:val>
                        </p:tav>
                        <p:tav tm="100000">
                          <p:val>
                            <p:fltVal val="0"/>
                          </p:val>
                        </p:tav>
                      </p:tavLst>
                    </p:anim>
                    <p:animEffect transition="in" filter="fade">
                      <p:cBhvr>
                        <p:cTn dur="500"/>
                        <p:tgtEl>
                          <p:spTgt spid="13"/>
                        </p:tgtEl>
                      </p:cBhvr>
                    </p:animEffect>
                  </p:childTnLst>
                </p:cTn>
              </p:par>
            </p:tnLst>
          </p:tmpl>
        </p:tmplLst>
      </p:bldP>
      <p:bldP spid="8" grpId="0"/>
      <p:bldP spid="62" grpId="0" animBg="1"/>
      <p:bldP spid="64" grpId="0" build="p">
        <p:tmplLst>
          <p:tmpl lvl="1">
            <p:tnLst>
              <p:par>
                <p:cTn presetID="10" presetClass="entr" presetSubtype="0"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31" presetClass="entr" presetSubtype="0" fill="hold" nodeType="withEffect">
                  <p:stCondLst>
                    <p:cond delay="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anim calcmode="lin" valueType="num">
                      <p:cBhvr>
                        <p:cTn dur="500" fill="hold"/>
                        <p:tgtEl>
                          <p:spTgt spid="65"/>
                        </p:tgtEl>
                        <p:attrNameLst>
                          <p:attrName>style.rotation</p:attrName>
                        </p:attrNameLst>
                      </p:cBhvr>
                      <p:tavLst>
                        <p:tav tm="0">
                          <p:val>
                            <p:fltVal val="90"/>
                          </p:val>
                        </p:tav>
                        <p:tav tm="100000">
                          <p:val>
                            <p:fltVal val="0"/>
                          </p:val>
                        </p:tav>
                      </p:tavLst>
                    </p:anim>
                    <p:animEffect transition="in" filter="fade">
                      <p:cBhvr>
                        <p:cTn dur="500"/>
                        <p:tgtEl>
                          <p:spTgt spid="65"/>
                        </p:tgtEl>
                      </p:cBhvr>
                    </p:animEffect>
                  </p:childTnLst>
                </p:cTn>
              </p:par>
            </p:tnLst>
          </p:tmpl>
        </p:tmplLst>
      </p:bldP>
      <p:bldP spid="66" grpId="0"/>
      <p:bldP spid="67" grpId="0" animBg="1"/>
      <p:bldP spid="69" grpId="0" build="p">
        <p:tmplLst>
          <p:tmpl lvl="1">
            <p:tnLst>
              <p:par>
                <p:cTn presetID="10" presetClass="entr" presetSubtype="0"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31" presetClass="entr" presetSubtype="0" fill="hold" nodeType="withEffect">
                  <p:stCondLst>
                    <p:cond delay="0"/>
                  </p:stCondLst>
                  <p:childTnLst>
                    <p:set>
                      <p:cBhvr>
                        <p:cTn dur="1" fill="hold">
                          <p:stCondLst>
                            <p:cond delay="0"/>
                          </p:stCondLst>
                        </p:cTn>
                        <p:tgtEl>
                          <p:spTgt spid="70"/>
                        </p:tgtEl>
                        <p:attrNameLst>
                          <p:attrName>style.visibility</p:attrName>
                        </p:attrNameLst>
                      </p:cBhvr>
                      <p:to>
                        <p:strVal val="visible"/>
                      </p:to>
                    </p:set>
                    <p:anim calcmode="lin" valueType="num">
                      <p:cBhvr>
                        <p:cTn dur="500" fill="hold"/>
                        <p:tgtEl>
                          <p:spTgt spid="70"/>
                        </p:tgtEl>
                        <p:attrNameLst>
                          <p:attrName>ppt_w</p:attrName>
                        </p:attrNameLst>
                      </p:cBhvr>
                      <p:tavLst>
                        <p:tav tm="0">
                          <p:val>
                            <p:fltVal val="0"/>
                          </p:val>
                        </p:tav>
                        <p:tav tm="100000">
                          <p:val>
                            <p:strVal val="#ppt_w"/>
                          </p:val>
                        </p:tav>
                      </p:tavLst>
                    </p:anim>
                    <p:anim calcmode="lin" valueType="num">
                      <p:cBhvr>
                        <p:cTn dur="500" fill="hold"/>
                        <p:tgtEl>
                          <p:spTgt spid="70"/>
                        </p:tgtEl>
                        <p:attrNameLst>
                          <p:attrName>ppt_h</p:attrName>
                        </p:attrNameLst>
                      </p:cBhvr>
                      <p:tavLst>
                        <p:tav tm="0">
                          <p:val>
                            <p:fltVal val="0"/>
                          </p:val>
                        </p:tav>
                        <p:tav tm="100000">
                          <p:val>
                            <p:strVal val="#ppt_h"/>
                          </p:val>
                        </p:tav>
                      </p:tavLst>
                    </p:anim>
                    <p:anim calcmode="lin" valueType="num">
                      <p:cBhvr>
                        <p:cTn dur="500" fill="hold"/>
                        <p:tgtEl>
                          <p:spTgt spid="70"/>
                        </p:tgtEl>
                        <p:attrNameLst>
                          <p:attrName>style.rotation</p:attrName>
                        </p:attrNameLst>
                      </p:cBhvr>
                      <p:tavLst>
                        <p:tav tm="0">
                          <p:val>
                            <p:fltVal val="90"/>
                          </p:val>
                        </p:tav>
                        <p:tav tm="100000">
                          <p:val>
                            <p:fltVal val="0"/>
                          </p:val>
                        </p:tav>
                      </p:tavLst>
                    </p:anim>
                    <p:animEffect transition="in" filter="fade">
                      <p:cBhvr>
                        <p:cTn dur="500"/>
                        <p:tgtEl>
                          <p:spTgt spid="70"/>
                        </p:tgtEl>
                      </p:cBhvr>
                    </p:animEffect>
                  </p:childTnLst>
                </p:cTn>
              </p:par>
            </p:tnLst>
          </p:tmpl>
        </p:tmplLst>
      </p:bldP>
      <p:bldP spid="71" grpId="0"/>
      <p:bldP spid="72" grpId="0" animBg="1"/>
      <p:bldP spid="74" grpId="0" build="p">
        <p:tmplLst>
          <p:tmpl lvl="1">
            <p:tnLst>
              <p:par>
                <p:cTn presetID="10" presetClass="entr" presetSubtype="0"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childTnLst>
                </p:cTn>
              </p:par>
            </p:tnLst>
          </p:tmpl>
        </p:tmplLst>
      </p:bldP>
      <p:bldP spid="75" grpId="0" build="p">
        <p:tmplLst>
          <p:tmpl lvl="1">
            <p:tnLst>
              <p:par>
                <p:cTn presetID="31" presetClass="entr" presetSubtype="0" fill="hold" nodeType="with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p:cTn dur="500" fill="hold"/>
                        <p:tgtEl>
                          <p:spTgt spid="75"/>
                        </p:tgtEl>
                        <p:attrNameLst>
                          <p:attrName>ppt_w</p:attrName>
                        </p:attrNameLst>
                      </p:cBhvr>
                      <p:tavLst>
                        <p:tav tm="0">
                          <p:val>
                            <p:fltVal val="0"/>
                          </p:val>
                        </p:tav>
                        <p:tav tm="100000">
                          <p:val>
                            <p:strVal val="#ppt_w"/>
                          </p:val>
                        </p:tav>
                      </p:tavLst>
                    </p:anim>
                    <p:anim calcmode="lin" valueType="num">
                      <p:cBhvr>
                        <p:cTn dur="500" fill="hold"/>
                        <p:tgtEl>
                          <p:spTgt spid="75"/>
                        </p:tgtEl>
                        <p:attrNameLst>
                          <p:attrName>ppt_h</p:attrName>
                        </p:attrNameLst>
                      </p:cBhvr>
                      <p:tavLst>
                        <p:tav tm="0">
                          <p:val>
                            <p:fltVal val="0"/>
                          </p:val>
                        </p:tav>
                        <p:tav tm="100000">
                          <p:val>
                            <p:strVal val="#ppt_h"/>
                          </p:val>
                        </p:tav>
                      </p:tavLst>
                    </p:anim>
                    <p:anim calcmode="lin" valueType="num">
                      <p:cBhvr>
                        <p:cTn dur="500" fill="hold"/>
                        <p:tgtEl>
                          <p:spTgt spid="75"/>
                        </p:tgtEl>
                        <p:attrNameLst>
                          <p:attrName>style.rotation</p:attrName>
                        </p:attrNameLst>
                      </p:cBhvr>
                      <p:tavLst>
                        <p:tav tm="0">
                          <p:val>
                            <p:fltVal val="90"/>
                          </p:val>
                        </p:tav>
                        <p:tav tm="100000">
                          <p:val>
                            <p:fltVal val="0"/>
                          </p:val>
                        </p:tav>
                      </p:tavLst>
                    </p:anim>
                    <p:animEffect transition="in" filter="fade">
                      <p:cBhvr>
                        <p:cTn dur="500"/>
                        <p:tgtEl>
                          <p:spTgt spid="75"/>
                        </p:tgtEl>
                      </p:cBhvr>
                    </p:animEffect>
                  </p:childTnLst>
                </p:cTn>
              </p:par>
            </p:tnLst>
          </p:tmpl>
        </p:tmplLst>
      </p:bldP>
      <p:bldP spid="76" grpId="0"/>
      <p:bldP spid="77" grpId="0" animBg="1"/>
      <p:bldP spid="79" grpId="0" build="p">
        <p:tmplLst>
          <p:tmpl lvl="1">
            <p:tnLst>
              <p:par>
                <p:cTn presetID="10" presetClass="entr" presetSubtype="0"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80" grpId="0" build="p">
        <p:tmplLst>
          <p:tmpl lvl="1">
            <p:tnLst>
              <p:par>
                <p:cTn presetID="31" presetClass="entr" presetSubtype="0" fill="hold" nodeType="withEffect">
                  <p:stCondLst>
                    <p:cond delay="0"/>
                  </p:stCondLst>
                  <p:childTnLst>
                    <p:set>
                      <p:cBhvr>
                        <p:cTn dur="1" fill="hold">
                          <p:stCondLst>
                            <p:cond delay="0"/>
                          </p:stCondLst>
                        </p:cTn>
                        <p:tgtEl>
                          <p:spTgt spid="80"/>
                        </p:tgtEl>
                        <p:attrNameLst>
                          <p:attrName>style.visibility</p:attrName>
                        </p:attrNameLst>
                      </p:cBhvr>
                      <p:to>
                        <p:strVal val="visible"/>
                      </p:to>
                    </p:set>
                    <p:anim calcmode="lin" valueType="num">
                      <p:cBhvr>
                        <p:cTn dur="500" fill="hold"/>
                        <p:tgtEl>
                          <p:spTgt spid="80"/>
                        </p:tgtEl>
                        <p:attrNameLst>
                          <p:attrName>ppt_w</p:attrName>
                        </p:attrNameLst>
                      </p:cBhvr>
                      <p:tavLst>
                        <p:tav tm="0">
                          <p:val>
                            <p:fltVal val="0"/>
                          </p:val>
                        </p:tav>
                        <p:tav tm="100000">
                          <p:val>
                            <p:strVal val="#ppt_w"/>
                          </p:val>
                        </p:tav>
                      </p:tavLst>
                    </p:anim>
                    <p:anim calcmode="lin" valueType="num">
                      <p:cBhvr>
                        <p:cTn dur="500" fill="hold"/>
                        <p:tgtEl>
                          <p:spTgt spid="80"/>
                        </p:tgtEl>
                        <p:attrNameLst>
                          <p:attrName>ppt_h</p:attrName>
                        </p:attrNameLst>
                      </p:cBhvr>
                      <p:tavLst>
                        <p:tav tm="0">
                          <p:val>
                            <p:fltVal val="0"/>
                          </p:val>
                        </p:tav>
                        <p:tav tm="100000">
                          <p:val>
                            <p:strVal val="#ppt_h"/>
                          </p:val>
                        </p:tav>
                      </p:tavLst>
                    </p:anim>
                    <p:anim calcmode="lin" valueType="num">
                      <p:cBhvr>
                        <p:cTn dur="500" fill="hold"/>
                        <p:tgtEl>
                          <p:spTgt spid="80"/>
                        </p:tgtEl>
                        <p:attrNameLst>
                          <p:attrName>style.rotation</p:attrName>
                        </p:attrNameLst>
                      </p:cBhvr>
                      <p:tavLst>
                        <p:tav tm="0">
                          <p:val>
                            <p:fltVal val="90"/>
                          </p:val>
                        </p:tav>
                        <p:tav tm="100000">
                          <p:val>
                            <p:fltVal val="0"/>
                          </p:val>
                        </p:tav>
                      </p:tavLst>
                    </p:anim>
                    <p:animEffect transition="in" filter="fade">
                      <p:cBhvr>
                        <p:cTn dur="500"/>
                        <p:tgtEl>
                          <p:spTgt spid="80"/>
                        </p:tgtEl>
                      </p:cBhvr>
                    </p:animEffect>
                  </p:childTnLst>
                </p:cTn>
              </p:par>
            </p:tnLst>
          </p:tmpl>
        </p:tmplLst>
      </p:bldP>
      <p:bldP spid="81"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9" name="正方形/長方形 8"/>
          <p:cNvSpPr/>
          <p:nvPr userDrawn="1"/>
        </p:nvSpPr>
        <p:spPr>
          <a:xfrm>
            <a:off x="0" y="2439373"/>
            <a:ext cx="12192000" cy="245979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8" name="テキスト プレースホルダー 5"/>
          <p:cNvSpPr>
            <a:spLocks noGrp="1"/>
          </p:cNvSpPr>
          <p:nvPr>
            <p:ph type="body" sz="quarter" idx="13" hasCustomPrompt="1"/>
          </p:nvPr>
        </p:nvSpPr>
        <p:spPr>
          <a:xfrm>
            <a:off x="6966172" y="2638657"/>
            <a:ext cx="4617233" cy="2051965"/>
          </a:xfrm>
          <a:noFill/>
        </p:spPr>
        <p:txBody>
          <a:bodyPr anchor="ctr">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テキスト プレースホルダー 23"/>
          <p:cNvSpPr>
            <a:spLocks noGrp="1"/>
          </p:cNvSpPr>
          <p:nvPr>
            <p:ph type="body" sz="quarter" idx="21" hasCustomPrompt="1"/>
          </p:nvPr>
        </p:nvSpPr>
        <p:spPr>
          <a:xfrm rot="21392017">
            <a:off x="861921" y="2086930"/>
            <a:ext cx="5846173" cy="3140233"/>
          </a:xfrm>
          <a:blipFill>
            <a:blip r:embed="rId2"/>
            <a:stretch>
              <a:fillRect/>
            </a:stretch>
          </a:blipFill>
        </p:spPr>
        <p:txBody>
          <a:bodyPr/>
          <a:lstStyle/>
          <a:p>
            <a:pPr lvl="0"/>
            <a:r>
              <a:rPr kumimoji="1" lang="en-US" altLang="ja-JP" dirty="0" smtClean="0"/>
              <a:t> </a:t>
            </a:r>
            <a:endParaRPr kumimoji="1" lang="ja-JP" altLang="en-US" dirty="0"/>
          </a:p>
        </p:txBody>
      </p:sp>
      <p:sp>
        <p:nvSpPr>
          <p:cNvPr id="6" name="図プレースホルダー 8"/>
          <p:cNvSpPr>
            <a:spLocks noGrp="1"/>
          </p:cNvSpPr>
          <p:nvPr>
            <p:ph type="pic" sz="quarter" idx="20" hasCustomPrompt="1"/>
          </p:nvPr>
        </p:nvSpPr>
        <p:spPr>
          <a:xfrm rot="21392017">
            <a:off x="1015373" y="2243710"/>
            <a:ext cx="5539269" cy="2826674"/>
          </a:xfrm>
        </p:spPr>
        <p:txBody>
          <a:bodyPr/>
          <a:lstStyle>
            <a:lvl1pPr>
              <a:defRPr/>
            </a:lvl1pPr>
          </a:lstStyle>
          <a:p>
            <a:r>
              <a:rPr kumimoji="1" lang="en-US" altLang="ja-JP" dirty="0" smtClean="0"/>
              <a:t>Add an image here</a:t>
            </a:r>
            <a:endParaRPr kumimoji="1" lang="ja-JP" altLang="en-US" dirty="0"/>
          </a:p>
        </p:txBody>
      </p:sp>
    </p:spTree>
    <p:extLst>
      <p:ext uri="{BB962C8B-B14F-4D97-AF65-F5344CB8AC3E}">
        <p14:creationId xmlns:p14="http://schemas.microsoft.com/office/powerpoint/2010/main" val="2900596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500"/>
                                        <p:tgtEl>
                                          <p:spTgt spid="9"/>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tmplLst>
          <p:tmpl>
            <p:tnLst>
              <p:par>
                <p:cTn presetID="22" presetClass="entr" presetSubtype="8"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5" grpId="0" animBg="1">
        <p:tmplLst>
          <p:tmpl>
            <p:tnLst>
              <p:par>
                <p:cTn presetID="2" presetClass="entr" presetSubtype="8" decel="100000"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0-#ppt_w/2"/>
                          </p:val>
                        </p:tav>
                        <p:tav tm="100000">
                          <p:val>
                            <p:strVal val="#ppt_x"/>
                          </p:val>
                        </p:tav>
                      </p:tavLst>
                    </p:anim>
                    <p:anim calcmode="lin" valueType="num">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P spid="6"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Images and Explan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1" name="正方形/長方形 10"/>
          <p:cNvSpPr/>
          <p:nvPr userDrawn="1"/>
        </p:nvSpPr>
        <p:spPr>
          <a:xfrm>
            <a:off x="487722" y="3818400"/>
            <a:ext cx="5327429" cy="251206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3" name="テキスト プレースホルダー 23"/>
          <p:cNvSpPr>
            <a:spLocks noGrp="1"/>
          </p:cNvSpPr>
          <p:nvPr>
            <p:ph type="body" sz="quarter" idx="21" hasCustomPrompt="1"/>
          </p:nvPr>
        </p:nvSpPr>
        <p:spPr>
          <a:xfrm rot="21392017">
            <a:off x="636255" y="1638251"/>
            <a:ext cx="4963769" cy="2666255"/>
          </a:xfrm>
          <a:blipFill>
            <a:blip r:embed="rId2"/>
            <a:stretch>
              <a:fillRect/>
            </a:stretch>
          </a:blipFill>
        </p:spPr>
        <p:txBody>
          <a:bodyPr/>
          <a:lstStyle/>
          <a:p>
            <a:pPr lvl="0"/>
            <a:r>
              <a:rPr kumimoji="1" lang="en-US" altLang="ja-JP" dirty="0" smtClean="0"/>
              <a:t> </a:t>
            </a:r>
            <a:endParaRPr kumimoji="1" lang="ja-JP" altLang="en-US" dirty="0"/>
          </a:p>
        </p:txBody>
      </p:sp>
      <p:sp>
        <p:nvSpPr>
          <p:cNvPr id="14" name="図プレースホルダー 8"/>
          <p:cNvSpPr>
            <a:spLocks noGrp="1"/>
          </p:cNvSpPr>
          <p:nvPr>
            <p:ph type="pic" sz="quarter" idx="20" hasCustomPrompt="1"/>
          </p:nvPr>
        </p:nvSpPr>
        <p:spPr>
          <a:xfrm rot="21392017">
            <a:off x="778950" y="1777696"/>
            <a:ext cx="4678380" cy="2387365"/>
          </a:xfrm>
        </p:spPr>
        <p:txBody>
          <a:bodyPr/>
          <a:lstStyle>
            <a:lvl1pPr>
              <a:defRPr/>
            </a:lvl1pPr>
          </a:lstStyle>
          <a:p>
            <a:r>
              <a:rPr kumimoji="1" lang="en-US" altLang="ja-JP" dirty="0" smtClean="0"/>
              <a:t>Add an image here</a:t>
            </a:r>
            <a:endParaRPr kumimoji="1" lang="ja-JP" altLang="en-US" dirty="0"/>
          </a:p>
        </p:txBody>
      </p:sp>
      <p:sp>
        <p:nvSpPr>
          <p:cNvPr id="16" name="テキスト プレースホルダー 5"/>
          <p:cNvSpPr>
            <a:spLocks noGrp="1"/>
          </p:cNvSpPr>
          <p:nvPr>
            <p:ph type="body" sz="quarter" idx="13" hasCustomPrompt="1"/>
          </p:nvPr>
        </p:nvSpPr>
        <p:spPr>
          <a:xfrm>
            <a:off x="733397" y="4929167"/>
            <a:ext cx="4791834" cy="1193581"/>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7" name="テキスト プレースホルダー 5"/>
          <p:cNvSpPr>
            <a:spLocks noGrp="1"/>
          </p:cNvSpPr>
          <p:nvPr>
            <p:ph type="body" sz="quarter" idx="23" hasCustomPrompt="1"/>
          </p:nvPr>
        </p:nvSpPr>
        <p:spPr>
          <a:xfrm rot="21420000">
            <a:off x="745038" y="4287783"/>
            <a:ext cx="4783580"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8" name="正方形/長方形 17"/>
          <p:cNvSpPr/>
          <p:nvPr userDrawn="1"/>
        </p:nvSpPr>
        <p:spPr>
          <a:xfrm>
            <a:off x="6352767" y="3824952"/>
            <a:ext cx="5327429" cy="251206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9" name="テキスト プレースホルダー 23"/>
          <p:cNvSpPr>
            <a:spLocks noGrp="1"/>
          </p:cNvSpPr>
          <p:nvPr>
            <p:ph type="body" sz="quarter" idx="24" hasCustomPrompt="1"/>
          </p:nvPr>
        </p:nvSpPr>
        <p:spPr>
          <a:xfrm rot="21392017">
            <a:off x="6501300" y="1644803"/>
            <a:ext cx="4963769" cy="2666255"/>
          </a:xfrm>
          <a:blipFill>
            <a:blip r:embed="rId2"/>
            <a:stretch>
              <a:fillRect/>
            </a:stretch>
          </a:blipFill>
        </p:spPr>
        <p:txBody>
          <a:bodyPr/>
          <a:lstStyle/>
          <a:p>
            <a:pPr lvl="0"/>
            <a:r>
              <a:rPr kumimoji="1" lang="en-US" altLang="ja-JP" dirty="0" smtClean="0"/>
              <a:t> </a:t>
            </a:r>
            <a:endParaRPr kumimoji="1" lang="ja-JP" altLang="en-US" dirty="0"/>
          </a:p>
        </p:txBody>
      </p:sp>
      <p:sp>
        <p:nvSpPr>
          <p:cNvPr id="20" name="図プレースホルダー 8"/>
          <p:cNvSpPr>
            <a:spLocks noGrp="1"/>
          </p:cNvSpPr>
          <p:nvPr>
            <p:ph type="pic" sz="quarter" idx="25" hasCustomPrompt="1"/>
          </p:nvPr>
        </p:nvSpPr>
        <p:spPr>
          <a:xfrm rot="21392017">
            <a:off x="6643995" y="1784248"/>
            <a:ext cx="4678380" cy="2387365"/>
          </a:xfrm>
        </p:spPr>
        <p:txBody>
          <a:bodyPr/>
          <a:lstStyle>
            <a:lvl1pPr>
              <a:defRPr/>
            </a:lvl1pPr>
          </a:lstStyle>
          <a:p>
            <a:r>
              <a:rPr kumimoji="1" lang="en-US" altLang="ja-JP" dirty="0" smtClean="0"/>
              <a:t>Add an image here</a:t>
            </a:r>
            <a:endParaRPr kumimoji="1" lang="ja-JP" altLang="en-US" dirty="0"/>
          </a:p>
        </p:txBody>
      </p:sp>
      <p:sp>
        <p:nvSpPr>
          <p:cNvPr id="21" name="テキスト プレースホルダー 5"/>
          <p:cNvSpPr>
            <a:spLocks noGrp="1"/>
          </p:cNvSpPr>
          <p:nvPr>
            <p:ph type="body" sz="quarter" idx="26" hasCustomPrompt="1"/>
          </p:nvPr>
        </p:nvSpPr>
        <p:spPr>
          <a:xfrm>
            <a:off x="6598442" y="4935719"/>
            <a:ext cx="4791834" cy="1193581"/>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2" name="テキスト プレースホルダー 5"/>
          <p:cNvSpPr>
            <a:spLocks noGrp="1"/>
          </p:cNvSpPr>
          <p:nvPr>
            <p:ph type="body" sz="quarter" idx="27" hasCustomPrompt="1"/>
          </p:nvPr>
        </p:nvSpPr>
        <p:spPr>
          <a:xfrm rot="21420000">
            <a:off x="6610082" y="4294335"/>
            <a:ext cx="4783580"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56768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750"/>
                            </p:stCondLst>
                            <p:childTnLst>
                              <p:par>
                                <p:cTn id="12" presetID="16" presetClass="entr" presetSubtype="37"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wipe(left)">
                                      <p:cBhvr>
                                        <p:cTn id="22" dur="500"/>
                                        <p:tgtEl>
                                          <p:spTgt spid="16">
                                            <p:txEl>
                                              <p:pRg st="0" end="0"/>
                                            </p:txEl>
                                          </p:spTgt>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22" presetClass="entr" presetSubtype="4" fill="hold" grpId="0" nodeType="withEffect">
                                  <p:stCondLst>
                                    <p:cond delay="25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childTnLst>
                          </p:cTn>
                        </p:par>
                        <p:par>
                          <p:cTn id="30" fill="hold">
                            <p:stCondLst>
                              <p:cond delay="3000"/>
                            </p:stCondLst>
                            <p:childTnLst>
                              <p:par>
                                <p:cTn id="31" presetID="16" presetClass="entr" presetSubtype="37"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outVertical)">
                                      <p:cBhvr>
                                        <p:cTn id="33" dur="500"/>
                                        <p:tgtEl>
                                          <p:spTgt spid="18"/>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xEl>
                                              <p:pRg st="0" end="0"/>
                                            </p:txEl>
                                          </p:spTgt>
                                        </p:tgtEl>
                                        <p:attrNameLst>
                                          <p:attrName>style.visibility</p:attrName>
                                        </p:attrNameLst>
                                      </p:cBhvr>
                                      <p:to>
                                        <p:strVal val="visible"/>
                                      </p:to>
                                    </p:set>
                                    <p:animEffect transition="in" filter="fade">
                                      <p:cBhvr>
                                        <p:cTn id="37" dur="500"/>
                                        <p:tgtEl>
                                          <p:spTgt spid="22">
                                            <p:txEl>
                                              <p:pRg st="0" end="0"/>
                                            </p:tx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wipe(left)">
                                      <p:cBhvr>
                                        <p:cTn id="4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tmplLst>
          <p:tmpl>
            <p:tnLst>
              <p:par>
                <p:cTn presetID="2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down)">
                      <p:cBhvr>
                        <p:cTn dur="500"/>
                        <p:tgtEl>
                          <p:spTgt spid="13"/>
                        </p:tgtEl>
                      </p:cBhvr>
                    </p:animEffect>
                  </p:childTnLst>
                </p:cTn>
              </p:par>
            </p:tnLst>
          </p:tmpl>
        </p:tmplLst>
      </p:bldP>
      <p:bldP spid="14" grpId="0"/>
      <p:bldP spid="16" grpId="0" build="p">
        <p:tmplLst>
          <p:tmpl lvl="1">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animBg="1"/>
      <p:bldP spid="19" grpId="0" animBg="1">
        <p:tmplLst>
          <p:tmpl>
            <p:tnLst>
              <p:par>
                <p:cTn presetID="22" presetClass="entr" presetSubtype="4"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down)">
                      <p:cBhvr>
                        <p:cTn dur="500"/>
                        <p:tgtEl>
                          <p:spTgt spid="19"/>
                        </p:tgtEl>
                      </p:cBhvr>
                    </p:animEffect>
                  </p:childTnLst>
                </p:cTn>
              </p:par>
            </p:tnLst>
          </p:tmpl>
        </p:tmplLst>
      </p:bldP>
      <p:bldP spid="20" grpId="0"/>
      <p:bldP spid="21" grpId="0" build="p">
        <p:tmplLst>
          <p:tmpl lvl="1">
            <p:tnLst>
              <p:par>
                <p:cTn presetID="22" presetClass="entr" presetSubtype="8"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 Image and Explanation">
    <p:spTree>
      <p:nvGrpSpPr>
        <p:cNvPr id="1" name=""/>
        <p:cNvGrpSpPr/>
        <p:nvPr/>
      </p:nvGrpSpPr>
      <p:grpSpPr>
        <a:xfrm>
          <a:off x="0" y="0"/>
          <a:ext cx="0" cy="0"/>
          <a:chOff x="0" y="0"/>
          <a:chExt cx="0" cy="0"/>
        </a:xfrm>
      </p:grpSpPr>
      <p:sp>
        <p:nvSpPr>
          <p:cNvPr id="9" name="正方形/長方形 8"/>
          <p:cNvSpPr/>
          <p:nvPr userDrawn="1"/>
        </p:nvSpPr>
        <p:spPr>
          <a:xfrm>
            <a:off x="0" y="3819043"/>
            <a:ext cx="12192000" cy="243027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8" name="テキスト プレースホルダー 5"/>
          <p:cNvSpPr>
            <a:spLocks noGrp="1"/>
          </p:cNvSpPr>
          <p:nvPr>
            <p:ph type="body" sz="quarter" idx="13" hasCustomPrompt="1"/>
          </p:nvPr>
        </p:nvSpPr>
        <p:spPr>
          <a:xfrm>
            <a:off x="529899" y="5199198"/>
            <a:ext cx="11132202" cy="1050115"/>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テキスト プレースホルダー 23"/>
          <p:cNvSpPr>
            <a:spLocks noGrp="1"/>
          </p:cNvSpPr>
          <p:nvPr>
            <p:ph type="body" sz="quarter" idx="21" hasCustomPrompt="1"/>
          </p:nvPr>
        </p:nvSpPr>
        <p:spPr>
          <a:xfrm rot="21392017">
            <a:off x="3232392" y="1375056"/>
            <a:ext cx="5846173" cy="3140233"/>
          </a:xfrm>
          <a:blipFill>
            <a:blip r:embed="rId2"/>
            <a:stretch>
              <a:fillRect/>
            </a:stretch>
          </a:blipFill>
        </p:spPr>
        <p:txBody>
          <a:bodyPr/>
          <a:lstStyle/>
          <a:p>
            <a:pPr lvl="0"/>
            <a:r>
              <a:rPr kumimoji="1" lang="en-US" altLang="ja-JP" dirty="0" smtClean="0"/>
              <a:t> </a:t>
            </a:r>
            <a:endParaRPr kumimoji="1" lang="ja-JP" altLang="en-US" dirty="0"/>
          </a:p>
        </p:txBody>
      </p:sp>
      <p:sp>
        <p:nvSpPr>
          <p:cNvPr id="6" name="図プレースホルダー 8"/>
          <p:cNvSpPr>
            <a:spLocks noGrp="1"/>
          </p:cNvSpPr>
          <p:nvPr>
            <p:ph type="pic" sz="quarter" idx="20" hasCustomPrompt="1"/>
          </p:nvPr>
        </p:nvSpPr>
        <p:spPr>
          <a:xfrm rot="21392017">
            <a:off x="3385843" y="1531836"/>
            <a:ext cx="5539269" cy="2826674"/>
          </a:xfrm>
        </p:spPr>
        <p:txBody>
          <a:bodyPr/>
          <a:lstStyle>
            <a:lvl1pPr>
              <a:defRPr/>
            </a:lvl1pPr>
          </a:lstStyle>
          <a:p>
            <a:r>
              <a:rPr kumimoji="1" lang="en-US" altLang="ja-JP" dirty="0" smtClean="0"/>
              <a:t>Add an image here</a:t>
            </a:r>
            <a:endParaRPr kumimoji="1" lang="ja-JP" altLang="en-US" dirty="0"/>
          </a:p>
        </p:txBody>
      </p:sp>
      <p:sp>
        <p:nvSpPr>
          <p:cNvPr id="10" name="テキスト プレースホルダー 5"/>
          <p:cNvSpPr>
            <a:spLocks noGrp="1"/>
          </p:cNvSpPr>
          <p:nvPr>
            <p:ph type="body" sz="quarter" idx="23" hasCustomPrompt="1"/>
          </p:nvPr>
        </p:nvSpPr>
        <p:spPr>
          <a:xfrm rot="21420000">
            <a:off x="3307121" y="4504746"/>
            <a:ext cx="5915430"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00281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500"/>
                                        <p:tgtEl>
                                          <p:spTgt spid="10">
                                            <p:txEl>
                                              <p:pRg st="0" end="0"/>
                                            </p:txEl>
                                          </p:spTgt>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Vertical)">
                                      <p:cBhvr>
                                        <p:cTn id="17" dur="500"/>
                                        <p:tgtEl>
                                          <p:spTgt spid="9"/>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left)">
                                      <p:cBhvr>
                                        <p:cTn id="2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build="p">
        <p:tmplLst>
          <p:tmpl lvl="1">
            <p:tnLst>
              <p:par>
                <p:cTn presetID="22" presetClass="entr" presetSubtype="8"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5" grpId="0" animBg="1">
        <p:tmplLst>
          <p:tmpl>
            <p:tnLst>
              <p:par>
                <p:cTn presetID="22" presetClass="entr" presetSubtype="4"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down)">
                      <p:cBhvr>
                        <p:cTn dur="500"/>
                        <p:tgtEl>
                          <p:spTgt spid="5"/>
                        </p:tgtEl>
                      </p:cBhvr>
                    </p:animEffect>
                  </p:childTnLst>
                </p:cTn>
              </p:par>
            </p:tnLst>
          </p:tmpl>
        </p:tmplLst>
      </p:bldP>
      <p:bldP spid="6"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6795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Images and Explanatio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1" name="正方形/長方形 10"/>
          <p:cNvSpPr/>
          <p:nvPr userDrawn="1"/>
        </p:nvSpPr>
        <p:spPr>
          <a:xfrm>
            <a:off x="203247" y="3736532"/>
            <a:ext cx="3870765" cy="222053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3" name="テキスト プレースホルダー 23"/>
          <p:cNvSpPr>
            <a:spLocks noGrp="1"/>
          </p:cNvSpPr>
          <p:nvPr>
            <p:ph type="body" sz="quarter" idx="21" hasCustomPrompt="1"/>
          </p:nvPr>
        </p:nvSpPr>
        <p:spPr>
          <a:xfrm rot="21392017">
            <a:off x="286662" y="1933992"/>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14" name="図プレースホルダー 8"/>
          <p:cNvSpPr>
            <a:spLocks noGrp="1"/>
          </p:cNvSpPr>
          <p:nvPr>
            <p:ph type="pic" sz="quarter" idx="20" hasCustomPrompt="1"/>
          </p:nvPr>
        </p:nvSpPr>
        <p:spPr>
          <a:xfrm rot="21392017">
            <a:off x="428637" y="2059980"/>
            <a:ext cx="3271393" cy="1657753"/>
          </a:xfrm>
        </p:spPr>
        <p:txBody>
          <a:bodyPr/>
          <a:lstStyle>
            <a:lvl1pPr>
              <a:defRPr/>
            </a:lvl1pPr>
          </a:lstStyle>
          <a:p>
            <a:r>
              <a:rPr kumimoji="1" lang="en-US" altLang="ja-JP" dirty="0" smtClean="0"/>
              <a:t>Add an image here</a:t>
            </a:r>
            <a:endParaRPr kumimoji="1" lang="ja-JP" altLang="en-US" dirty="0"/>
          </a:p>
        </p:txBody>
      </p:sp>
      <p:sp>
        <p:nvSpPr>
          <p:cNvPr id="16" name="テキスト プレースホルダー 5"/>
          <p:cNvSpPr>
            <a:spLocks noGrp="1"/>
          </p:cNvSpPr>
          <p:nvPr>
            <p:ph type="body" sz="quarter" idx="13" hasCustomPrompt="1"/>
          </p:nvPr>
        </p:nvSpPr>
        <p:spPr>
          <a:xfrm>
            <a:off x="323269" y="4468558"/>
            <a:ext cx="3570707" cy="1338203"/>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7" name="テキスト プレースホルダー 5"/>
          <p:cNvSpPr>
            <a:spLocks noGrp="1"/>
          </p:cNvSpPr>
          <p:nvPr>
            <p:ph type="body" sz="quarter" idx="23" hasCustomPrompt="1"/>
          </p:nvPr>
        </p:nvSpPr>
        <p:spPr>
          <a:xfrm rot="21420000">
            <a:off x="370810" y="3811515"/>
            <a:ext cx="3570707"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1" name="正方形/長方形 30"/>
          <p:cNvSpPr/>
          <p:nvPr userDrawn="1"/>
        </p:nvSpPr>
        <p:spPr>
          <a:xfrm>
            <a:off x="4164030" y="3724584"/>
            <a:ext cx="3870765" cy="222053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2" name="テキスト プレースホルダー 23"/>
          <p:cNvSpPr>
            <a:spLocks noGrp="1"/>
          </p:cNvSpPr>
          <p:nvPr>
            <p:ph type="body" sz="quarter" idx="24" hasCustomPrompt="1"/>
          </p:nvPr>
        </p:nvSpPr>
        <p:spPr>
          <a:xfrm rot="21392017">
            <a:off x="4247445" y="1922045"/>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33" name="図プレースホルダー 8"/>
          <p:cNvSpPr>
            <a:spLocks noGrp="1"/>
          </p:cNvSpPr>
          <p:nvPr>
            <p:ph type="pic" sz="quarter" idx="25" hasCustomPrompt="1"/>
          </p:nvPr>
        </p:nvSpPr>
        <p:spPr>
          <a:xfrm rot="21392017">
            <a:off x="4389420" y="2048032"/>
            <a:ext cx="3271393" cy="1657753"/>
          </a:xfrm>
        </p:spPr>
        <p:txBody>
          <a:bodyPr/>
          <a:lstStyle>
            <a:lvl1pPr>
              <a:defRPr/>
            </a:lvl1pPr>
          </a:lstStyle>
          <a:p>
            <a:r>
              <a:rPr kumimoji="1" lang="en-US" altLang="ja-JP" dirty="0" smtClean="0"/>
              <a:t>Add an image here</a:t>
            </a:r>
            <a:endParaRPr kumimoji="1" lang="ja-JP" altLang="en-US" dirty="0"/>
          </a:p>
        </p:txBody>
      </p:sp>
      <p:sp>
        <p:nvSpPr>
          <p:cNvPr id="34" name="テキスト プレースホルダー 5"/>
          <p:cNvSpPr>
            <a:spLocks noGrp="1"/>
          </p:cNvSpPr>
          <p:nvPr>
            <p:ph type="body" sz="quarter" idx="26" hasCustomPrompt="1"/>
          </p:nvPr>
        </p:nvSpPr>
        <p:spPr>
          <a:xfrm>
            <a:off x="4284053" y="4456611"/>
            <a:ext cx="3570707" cy="1338203"/>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5" name="テキスト プレースホルダー 5"/>
          <p:cNvSpPr>
            <a:spLocks noGrp="1"/>
          </p:cNvSpPr>
          <p:nvPr>
            <p:ph type="body" sz="quarter" idx="27" hasCustomPrompt="1"/>
          </p:nvPr>
        </p:nvSpPr>
        <p:spPr>
          <a:xfrm rot="21420000">
            <a:off x="4331593" y="3799568"/>
            <a:ext cx="3570707"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6" name="正方形/長方形 35"/>
          <p:cNvSpPr/>
          <p:nvPr userDrawn="1"/>
        </p:nvSpPr>
        <p:spPr>
          <a:xfrm>
            <a:off x="8136404" y="3717087"/>
            <a:ext cx="3870765" cy="222053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7" name="テキスト プレースホルダー 23"/>
          <p:cNvSpPr>
            <a:spLocks noGrp="1"/>
          </p:cNvSpPr>
          <p:nvPr>
            <p:ph type="body" sz="quarter" idx="28" hasCustomPrompt="1"/>
          </p:nvPr>
        </p:nvSpPr>
        <p:spPr>
          <a:xfrm rot="21392017">
            <a:off x="8219819" y="1914548"/>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38" name="図プレースホルダー 8"/>
          <p:cNvSpPr>
            <a:spLocks noGrp="1"/>
          </p:cNvSpPr>
          <p:nvPr>
            <p:ph type="pic" sz="quarter" idx="29" hasCustomPrompt="1"/>
          </p:nvPr>
        </p:nvSpPr>
        <p:spPr>
          <a:xfrm rot="21392017">
            <a:off x="8361794" y="2040535"/>
            <a:ext cx="3271393" cy="1657753"/>
          </a:xfrm>
        </p:spPr>
        <p:txBody>
          <a:bodyPr/>
          <a:lstStyle>
            <a:lvl1pPr>
              <a:defRPr/>
            </a:lvl1pPr>
          </a:lstStyle>
          <a:p>
            <a:r>
              <a:rPr kumimoji="1" lang="en-US" altLang="ja-JP" dirty="0" smtClean="0"/>
              <a:t>Add an image here</a:t>
            </a:r>
            <a:endParaRPr kumimoji="1" lang="ja-JP" altLang="en-US" dirty="0"/>
          </a:p>
        </p:txBody>
      </p:sp>
      <p:sp>
        <p:nvSpPr>
          <p:cNvPr id="39" name="テキスト プレースホルダー 5"/>
          <p:cNvSpPr>
            <a:spLocks noGrp="1"/>
          </p:cNvSpPr>
          <p:nvPr>
            <p:ph type="body" sz="quarter" idx="30" hasCustomPrompt="1"/>
          </p:nvPr>
        </p:nvSpPr>
        <p:spPr>
          <a:xfrm>
            <a:off x="8256427" y="4449113"/>
            <a:ext cx="3570707" cy="1338203"/>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40" name="テキスト プレースホルダー 5"/>
          <p:cNvSpPr>
            <a:spLocks noGrp="1"/>
          </p:cNvSpPr>
          <p:nvPr>
            <p:ph type="body" sz="quarter" idx="31" hasCustomPrompt="1"/>
          </p:nvPr>
        </p:nvSpPr>
        <p:spPr>
          <a:xfrm rot="21420000">
            <a:off x="8303967" y="3792071"/>
            <a:ext cx="3570707" cy="570063"/>
          </a:xfrm>
          <a:noFill/>
        </p:spPr>
        <p:txBody>
          <a:bodyPr anchor="t">
            <a:noAutofit/>
          </a:bodyPr>
          <a:lstStyle>
            <a:lvl1pPr algn="l">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41354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750"/>
                            </p:stCondLst>
                            <p:childTnLst>
                              <p:par>
                                <p:cTn id="12" presetID="16" presetClass="entr" presetSubtype="37"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2250"/>
                            </p:stCondLst>
                            <p:childTnLst>
                              <p:par>
                                <p:cTn id="24" presetID="22" presetClass="entr" presetSubtype="4"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par>
                                <p:cTn id="27" presetID="22" presetClass="entr" presetSubtype="4" fill="hold" grpId="0" nodeType="withEffect">
                                  <p:stCondLst>
                                    <p:cond delay="25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p:stCondLst>
                              <p:cond delay="3000"/>
                            </p:stCondLst>
                            <p:childTnLst>
                              <p:par>
                                <p:cTn id="31" presetID="16" presetClass="entr" presetSubtype="37"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arn(outVertical)">
                                      <p:cBhvr>
                                        <p:cTn id="33" dur="500"/>
                                        <p:tgtEl>
                                          <p:spTgt spid="31"/>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35">
                                            <p:txEl>
                                              <p:pRg st="0" end="0"/>
                                            </p:txEl>
                                          </p:spTgt>
                                        </p:tgtEl>
                                        <p:attrNameLst>
                                          <p:attrName>style.visibility</p:attrName>
                                        </p:attrNameLst>
                                      </p:cBhvr>
                                      <p:to>
                                        <p:strVal val="visible"/>
                                      </p:to>
                                    </p:set>
                                    <p:animEffect transition="in" filter="fade">
                                      <p:cBhvr>
                                        <p:cTn id="37" dur="500"/>
                                        <p:tgtEl>
                                          <p:spTgt spid="35">
                                            <p:txEl>
                                              <p:pRg st="0" end="0"/>
                                            </p:tx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down)">
                                      <p:cBhvr>
                                        <p:cTn id="45" dur="500"/>
                                        <p:tgtEl>
                                          <p:spTgt spid="37"/>
                                        </p:tgtEl>
                                      </p:cBhvr>
                                    </p:animEffect>
                                  </p:childTnLst>
                                </p:cTn>
                              </p:par>
                              <p:par>
                                <p:cTn id="46" presetID="22" presetClass="entr" presetSubtype="4" fill="hold" grpId="0" nodeType="withEffect">
                                  <p:stCondLst>
                                    <p:cond delay="250"/>
                                  </p:stCondLst>
                                  <p:childTnLst>
                                    <p:set>
                                      <p:cBhvr>
                                        <p:cTn id="47" dur="1" fill="hold">
                                          <p:stCondLst>
                                            <p:cond delay="0"/>
                                          </p:stCondLst>
                                        </p:cTn>
                                        <p:tgtEl>
                                          <p:spTgt spid="38"/>
                                        </p:tgtEl>
                                        <p:attrNameLst>
                                          <p:attrName>style.visibility</p:attrName>
                                        </p:attrNameLst>
                                      </p:cBhvr>
                                      <p:to>
                                        <p:strVal val="visible"/>
                                      </p:to>
                                    </p:set>
                                    <p:animEffect transition="in" filter="wipe(down)">
                                      <p:cBhvr>
                                        <p:cTn id="48" dur="500"/>
                                        <p:tgtEl>
                                          <p:spTgt spid="38"/>
                                        </p:tgtEl>
                                      </p:cBhvr>
                                    </p:animEffect>
                                  </p:childTnLst>
                                </p:cTn>
                              </p:par>
                            </p:childTnLst>
                          </p:cTn>
                        </p:par>
                        <p:par>
                          <p:cTn id="49" fill="hold">
                            <p:stCondLst>
                              <p:cond delay="5250"/>
                            </p:stCondLst>
                            <p:childTnLst>
                              <p:par>
                                <p:cTn id="50" presetID="16" presetClass="entr" presetSubtype="37"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barn(outVertical)">
                                      <p:cBhvr>
                                        <p:cTn id="52" dur="500"/>
                                        <p:tgtEl>
                                          <p:spTgt spid="36"/>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40">
                                            <p:txEl>
                                              <p:pRg st="0" end="0"/>
                                            </p:txEl>
                                          </p:spTgt>
                                        </p:tgtEl>
                                        <p:attrNameLst>
                                          <p:attrName>style.visibility</p:attrName>
                                        </p:attrNameLst>
                                      </p:cBhvr>
                                      <p:to>
                                        <p:strVal val="visible"/>
                                      </p:to>
                                    </p:set>
                                    <p:animEffect transition="in" filter="fade">
                                      <p:cBhvr>
                                        <p:cTn id="56" dur="500"/>
                                        <p:tgtEl>
                                          <p:spTgt spid="40">
                                            <p:txEl>
                                              <p:pRg st="0" end="0"/>
                                            </p:txEl>
                                          </p:spTgt>
                                        </p:tgtEl>
                                      </p:cBhvr>
                                    </p:animEffect>
                                  </p:childTnLst>
                                </p:cTn>
                              </p:par>
                            </p:childTnLst>
                          </p:cTn>
                        </p:par>
                        <p:par>
                          <p:cTn id="57" fill="hold">
                            <p:stCondLst>
                              <p:cond delay="6250"/>
                            </p:stCondLst>
                            <p:childTnLst>
                              <p:par>
                                <p:cTn id="58" presetID="22" presetClass="entr" presetSubtype="8"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left)">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tmplLst>
          <p:tmpl>
            <p:tnLst>
              <p:par>
                <p:cTn presetID="2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down)">
                      <p:cBhvr>
                        <p:cTn dur="500"/>
                        <p:tgtEl>
                          <p:spTgt spid="13"/>
                        </p:tgtEl>
                      </p:cBhvr>
                    </p:animEffect>
                  </p:childTnLst>
                </p:cTn>
              </p:par>
            </p:tnLst>
          </p:tmpl>
        </p:tmplLst>
      </p:bldP>
      <p:bldP spid="14" grpId="0"/>
      <p:bldP spid="16" grpId="0">
        <p:tmplLst>
          <p:tmpl>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1" grpId="0" animBg="1"/>
      <p:bldP spid="32" grpId="0" animBg="1">
        <p:tmplLst>
          <p:tmpl>
            <p:tnLst>
              <p:par>
                <p:cTn presetID="2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3" grpId="0"/>
      <p:bldP spid="34" grpId="0">
        <p:tmplLst>
          <p:tmpl>
            <p:tnLst>
              <p:par>
                <p:cTn presetID="22" presetClass="entr" presetSubtype="8"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animBg="1">
        <p:tmplLst>
          <p:tmpl>
            <p:tnLst>
              <p:par>
                <p:cTn presetID="22" presetClass="entr" presetSubtype="4"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down)">
                      <p:cBhvr>
                        <p:cTn dur="500"/>
                        <p:tgtEl>
                          <p:spTgt spid="37"/>
                        </p:tgtEl>
                      </p:cBhvr>
                    </p:animEffect>
                  </p:childTnLst>
                </p:cTn>
              </p:par>
            </p:tnLst>
          </p:tmpl>
        </p:tmplLst>
      </p:bldP>
      <p:bldP spid="38" grpId="0"/>
      <p:bldP spid="39" grpId="0">
        <p:tmplLst>
          <p:tmpl>
            <p:tnLst>
              <p:par>
                <p:cTn presetID="22" presetClass="entr" presetSubtype="8"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3" name="テキスト プレースホルダー 23"/>
          <p:cNvSpPr>
            <a:spLocks noGrp="1"/>
          </p:cNvSpPr>
          <p:nvPr>
            <p:ph type="body" sz="quarter" idx="21" hasCustomPrompt="1"/>
          </p:nvPr>
        </p:nvSpPr>
        <p:spPr>
          <a:xfrm rot="21392017">
            <a:off x="286662" y="1423936"/>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14" name="図プレースホルダー 8"/>
          <p:cNvSpPr>
            <a:spLocks noGrp="1"/>
          </p:cNvSpPr>
          <p:nvPr>
            <p:ph type="pic" sz="quarter" idx="20" hasCustomPrompt="1"/>
          </p:nvPr>
        </p:nvSpPr>
        <p:spPr>
          <a:xfrm rot="21392017">
            <a:off x="428637" y="1549923"/>
            <a:ext cx="3271393" cy="1657753"/>
          </a:xfrm>
        </p:spPr>
        <p:txBody>
          <a:bodyPr/>
          <a:lstStyle>
            <a:lvl1pPr>
              <a:defRPr/>
            </a:lvl1pPr>
          </a:lstStyle>
          <a:p>
            <a:r>
              <a:rPr kumimoji="1" lang="en-US" altLang="ja-JP" dirty="0" smtClean="0"/>
              <a:t>Add an image here</a:t>
            </a:r>
            <a:endParaRPr kumimoji="1" lang="ja-JP" altLang="en-US" dirty="0"/>
          </a:p>
        </p:txBody>
      </p:sp>
      <p:sp>
        <p:nvSpPr>
          <p:cNvPr id="17" name="テキスト プレースホルダー 5"/>
          <p:cNvSpPr>
            <a:spLocks noGrp="1"/>
          </p:cNvSpPr>
          <p:nvPr>
            <p:ph type="body" sz="quarter" idx="23" hasCustomPrompt="1"/>
          </p:nvPr>
        </p:nvSpPr>
        <p:spPr>
          <a:xfrm rot="21420000">
            <a:off x="370810" y="3301459"/>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2" name="テキスト プレースホルダー 23"/>
          <p:cNvSpPr>
            <a:spLocks noGrp="1"/>
          </p:cNvSpPr>
          <p:nvPr>
            <p:ph type="body" sz="quarter" idx="24" hasCustomPrompt="1"/>
          </p:nvPr>
        </p:nvSpPr>
        <p:spPr>
          <a:xfrm rot="21392017">
            <a:off x="4247445" y="1411988"/>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33" name="図プレースホルダー 8"/>
          <p:cNvSpPr>
            <a:spLocks noGrp="1"/>
          </p:cNvSpPr>
          <p:nvPr>
            <p:ph type="pic" sz="quarter" idx="25" hasCustomPrompt="1"/>
          </p:nvPr>
        </p:nvSpPr>
        <p:spPr>
          <a:xfrm rot="21392017">
            <a:off x="4389420" y="1537976"/>
            <a:ext cx="3271393" cy="1657753"/>
          </a:xfrm>
        </p:spPr>
        <p:txBody>
          <a:bodyPr/>
          <a:lstStyle>
            <a:lvl1pPr>
              <a:defRPr/>
            </a:lvl1pPr>
          </a:lstStyle>
          <a:p>
            <a:r>
              <a:rPr kumimoji="1" lang="en-US" altLang="ja-JP" dirty="0" smtClean="0"/>
              <a:t>Add an image here</a:t>
            </a:r>
            <a:endParaRPr kumimoji="1" lang="ja-JP" altLang="en-US" dirty="0"/>
          </a:p>
        </p:txBody>
      </p:sp>
      <p:sp>
        <p:nvSpPr>
          <p:cNvPr id="35" name="テキスト プレースホルダー 5"/>
          <p:cNvSpPr>
            <a:spLocks noGrp="1"/>
          </p:cNvSpPr>
          <p:nvPr>
            <p:ph type="body" sz="quarter" idx="27" hasCustomPrompt="1"/>
          </p:nvPr>
        </p:nvSpPr>
        <p:spPr>
          <a:xfrm rot="21420000">
            <a:off x="4331593" y="3289511"/>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7" name="テキスト プレースホルダー 23"/>
          <p:cNvSpPr>
            <a:spLocks noGrp="1"/>
          </p:cNvSpPr>
          <p:nvPr>
            <p:ph type="body" sz="quarter" idx="28" hasCustomPrompt="1"/>
          </p:nvPr>
        </p:nvSpPr>
        <p:spPr>
          <a:xfrm rot="21392017">
            <a:off x="8219819" y="1404491"/>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38" name="図プレースホルダー 8"/>
          <p:cNvSpPr>
            <a:spLocks noGrp="1"/>
          </p:cNvSpPr>
          <p:nvPr>
            <p:ph type="pic" sz="quarter" idx="29" hasCustomPrompt="1"/>
          </p:nvPr>
        </p:nvSpPr>
        <p:spPr>
          <a:xfrm rot="21392017">
            <a:off x="8361794" y="1530478"/>
            <a:ext cx="3271393" cy="1657753"/>
          </a:xfrm>
        </p:spPr>
        <p:txBody>
          <a:bodyPr/>
          <a:lstStyle>
            <a:lvl1pPr>
              <a:defRPr/>
            </a:lvl1pPr>
          </a:lstStyle>
          <a:p>
            <a:r>
              <a:rPr kumimoji="1" lang="en-US" altLang="ja-JP" dirty="0" smtClean="0"/>
              <a:t>Add an image here</a:t>
            </a:r>
            <a:endParaRPr kumimoji="1" lang="ja-JP" altLang="en-US" dirty="0"/>
          </a:p>
        </p:txBody>
      </p:sp>
      <p:sp>
        <p:nvSpPr>
          <p:cNvPr id="40" name="テキスト プレースホルダー 5"/>
          <p:cNvSpPr>
            <a:spLocks noGrp="1"/>
          </p:cNvSpPr>
          <p:nvPr>
            <p:ph type="body" sz="quarter" idx="31" hasCustomPrompt="1"/>
          </p:nvPr>
        </p:nvSpPr>
        <p:spPr>
          <a:xfrm rot="21420000">
            <a:off x="8303967" y="3282014"/>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23"/>
          <p:cNvSpPr>
            <a:spLocks noGrp="1"/>
          </p:cNvSpPr>
          <p:nvPr>
            <p:ph type="body" sz="quarter" idx="32" hasCustomPrompt="1"/>
          </p:nvPr>
        </p:nvSpPr>
        <p:spPr>
          <a:xfrm rot="21392017">
            <a:off x="256656" y="3914212"/>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30" name="図プレースホルダー 8"/>
          <p:cNvSpPr>
            <a:spLocks noGrp="1"/>
          </p:cNvSpPr>
          <p:nvPr>
            <p:ph type="pic" sz="quarter" idx="33" hasCustomPrompt="1"/>
          </p:nvPr>
        </p:nvSpPr>
        <p:spPr>
          <a:xfrm rot="21392017">
            <a:off x="398631" y="4040200"/>
            <a:ext cx="3271393" cy="1657753"/>
          </a:xfrm>
        </p:spPr>
        <p:txBody>
          <a:bodyPr/>
          <a:lstStyle>
            <a:lvl1pPr>
              <a:defRPr/>
            </a:lvl1pPr>
          </a:lstStyle>
          <a:p>
            <a:r>
              <a:rPr kumimoji="1" lang="en-US" altLang="ja-JP" dirty="0" smtClean="0"/>
              <a:t>Add an image here</a:t>
            </a:r>
            <a:endParaRPr kumimoji="1" lang="ja-JP" altLang="en-US" dirty="0"/>
          </a:p>
        </p:txBody>
      </p:sp>
      <p:sp>
        <p:nvSpPr>
          <p:cNvPr id="41" name="テキスト プレースホルダー 5"/>
          <p:cNvSpPr>
            <a:spLocks noGrp="1"/>
          </p:cNvSpPr>
          <p:nvPr>
            <p:ph type="body" sz="quarter" idx="34" hasCustomPrompt="1"/>
          </p:nvPr>
        </p:nvSpPr>
        <p:spPr>
          <a:xfrm rot="21420000">
            <a:off x="340804" y="5791735"/>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42" name="テキスト プレースホルダー 23"/>
          <p:cNvSpPr>
            <a:spLocks noGrp="1"/>
          </p:cNvSpPr>
          <p:nvPr>
            <p:ph type="body" sz="quarter" idx="35" hasCustomPrompt="1"/>
          </p:nvPr>
        </p:nvSpPr>
        <p:spPr>
          <a:xfrm rot="21392017">
            <a:off x="4217439" y="3902265"/>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43" name="図プレースホルダー 8"/>
          <p:cNvSpPr>
            <a:spLocks noGrp="1"/>
          </p:cNvSpPr>
          <p:nvPr>
            <p:ph type="pic" sz="quarter" idx="36" hasCustomPrompt="1"/>
          </p:nvPr>
        </p:nvSpPr>
        <p:spPr>
          <a:xfrm rot="21392017">
            <a:off x="4359414" y="4028252"/>
            <a:ext cx="3271393" cy="1657753"/>
          </a:xfrm>
        </p:spPr>
        <p:txBody>
          <a:bodyPr/>
          <a:lstStyle>
            <a:lvl1pPr>
              <a:defRPr/>
            </a:lvl1pPr>
          </a:lstStyle>
          <a:p>
            <a:r>
              <a:rPr kumimoji="1" lang="en-US" altLang="ja-JP" dirty="0" smtClean="0"/>
              <a:t>Add an image here</a:t>
            </a:r>
            <a:endParaRPr kumimoji="1" lang="ja-JP" altLang="en-US" dirty="0"/>
          </a:p>
        </p:txBody>
      </p:sp>
      <p:sp>
        <p:nvSpPr>
          <p:cNvPr id="44" name="テキスト プレースホルダー 5"/>
          <p:cNvSpPr>
            <a:spLocks noGrp="1"/>
          </p:cNvSpPr>
          <p:nvPr>
            <p:ph type="body" sz="quarter" idx="37" hasCustomPrompt="1"/>
          </p:nvPr>
        </p:nvSpPr>
        <p:spPr>
          <a:xfrm rot="21420000">
            <a:off x="4301587" y="5779788"/>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45" name="テキスト プレースホルダー 23"/>
          <p:cNvSpPr>
            <a:spLocks noGrp="1"/>
          </p:cNvSpPr>
          <p:nvPr>
            <p:ph type="body" sz="quarter" idx="38" hasCustomPrompt="1"/>
          </p:nvPr>
        </p:nvSpPr>
        <p:spPr>
          <a:xfrm rot="21392017">
            <a:off x="8189813" y="3894768"/>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46" name="図プレースホルダー 8"/>
          <p:cNvSpPr>
            <a:spLocks noGrp="1"/>
          </p:cNvSpPr>
          <p:nvPr>
            <p:ph type="pic" sz="quarter" idx="39" hasCustomPrompt="1"/>
          </p:nvPr>
        </p:nvSpPr>
        <p:spPr>
          <a:xfrm rot="21392017">
            <a:off x="8331788" y="4020755"/>
            <a:ext cx="3271393" cy="1657753"/>
          </a:xfrm>
        </p:spPr>
        <p:txBody>
          <a:bodyPr/>
          <a:lstStyle>
            <a:lvl1pPr>
              <a:defRPr/>
            </a:lvl1pPr>
          </a:lstStyle>
          <a:p>
            <a:r>
              <a:rPr kumimoji="1" lang="en-US" altLang="ja-JP" dirty="0" smtClean="0"/>
              <a:t>Add an image here</a:t>
            </a:r>
            <a:endParaRPr kumimoji="1" lang="ja-JP" altLang="en-US" dirty="0"/>
          </a:p>
        </p:txBody>
      </p:sp>
      <p:sp>
        <p:nvSpPr>
          <p:cNvPr id="47" name="テキスト プレースホルダー 5"/>
          <p:cNvSpPr>
            <a:spLocks noGrp="1"/>
          </p:cNvSpPr>
          <p:nvPr>
            <p:ph type="body" sz="quarter" idx="40" hasCustomPrompt="1"/>
          </p:nvPr>
        </p:nvSpPr>
        <p:spPr>
          <a:xfrm rot="21420000">
            <a:off x="8273961" y="5772291"/>
            <a:ext cx="3570707"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83612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fade">
                                      <p:cBhvr>
                                        <p:cTn id="14" dur="500"/>
                                        <p:tgtEl>
                                          <p:spTgt spid="17">
                                            <p:txEl>
                                              <p:pRg st="0" end="0"/>
                                            </p:txEl>
                                          </p:spTgt>
                                        </p:tgtEl>
                                      </p:cBhvr>
                                    </p:animEffect>
                                  </p:childTnLst>
                                </p:cTn>
                              </p:par>
                            </p:childTnLst>
                          </p:cTn>
                        </p:par>
                        <p:par>
                          <p:cTn id="15" fill="hold">
                            <p:stCondLst>
                              <p:cond delay="1250"/>
                            </p:stCondLst>
                            <p:childTnLst>
                              <p:par>
                                <p:cTn id="16" presetID="22" presetClass="entr" presetSubtype="4"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33"/>
                                        </p:tgtEl>
                                        <p:attrNameLst>
                                          <p:attrName>style.visibility</p:attrName>
                                        </p:attrNameLst>
                                      </p:cBhvr>
                                      <p:to>
                                        <p:strVal val="visible"/>
                                      </p:to>
                                    </p:set>
                                    <p:animEffect transition="in" filter="wipe(down)">
                                      <p:cBhvr>
                                        <p:cTn id="21" dur="500"/>
                                        <p:tgtEl>
                                          <p:spTgt spid="33"/>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5">
                                            <p:txEl>
                                              <p:pRg st="0" end="0"/>
                                            </p:txEl>
                                          </p:spTgt>
                                        </p:tgtEl>
                                        <p:attrNameLst>
                                          <p:attrName>style.visibility</p:attrName>
                                        </p:attrNameLst>
                                      </p:cBhvr>
                                      <p:to>
                                        <p:strVal val="visible"/>
                                      </p:to>
                                    </p:set>
                                    <p:animEffect transition="in" filter="fade">
                                      <p:cBhvr>
                                        <p:cTn id="25" dur="500"/>
                                        <p:tgtEl>
                                          <p:spTgt spid="35">
                                            <p:txEl>
                                              <p:pRg st="0" end="0"/>
                                            </p:tx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par>
                                <p:cTn id="30" presetID="22" presetClass="entr" presetSubtype="4" fill="hold" grpId="0"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wipe(down)">
                                      <p:cBhvr>
                                        <p:cTn id="32" dur="500"/>
                                        <p:tgtEl>
                                          <p:spTgt spid="3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40">
                                            <p:txEl>
                                              <p:pRg st="0" end="0"/>
                                            </p:txEl>
                                          </p:spTgt>
                                        </p:tgtEl>
                                        <p:attrNameLst>
                                          <p:attrName>style.visibility</p:attrName>
                                        </p:attrNameLst>
                                      </p:cBhvr>
                                      <p:to>
                                        <p:strVal val="visible"/>
                                      </p:to>
                                    </p:set>
                                    <p:animEffect transition="in" filter="fade">
                                      <p:cBhvr>
                                        <p:cTn id="36" dur="500"/>
                                        <p:tgtEl>
                                          <p:spTgt spid="40">
                                            <p:txEl>
                                              <p:pRg st="0" end="0"/>
                                            </p:txEl>
                                          </p:spTgt>
                                        </p:tgtEl>
                                      </p:cBhvr>
                                    </p:animEffect>
                                  </p:childTnLst>
                                </p:cTn>
                              </p:par>
                            </p:childTnLst>
                          </p:cTn>
                        </p:par>
                        <p:par>
                          <p:cTn id="37" fill="hold">
                            <p:stCondLst>
                              <p:cond delay="3750"/>
                            </p:stCondLst>
                            <p:childTnLst>
                              <p:par>
                                <p:cTn id="38" presetID="2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25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41">
                                            <p:txEl>
                                              <p:pRg st="0" end="0"/>
                                            </p:txEl>
                                          </p:spTgt>
                                        </p:tgtEl>
                                        <p:attrNameLst>
                                          <p:attrName>style.visibility</p:attrName>
                                        </p:attrNameLst>
                                      </p:cBhvr>
                                      <p:to>
                                        <p:strVal val="visible"/>
                                      </p:to>
                                    </p:set>
                                    <p:animEffect transition="in" filter="fade">
                                      <p:cBhvr>
                                        <p:cTn id="47" dur="500"/>
                                        <p:tgtEl>
                                          <p:spTgt spid="41">
                                            <p:txEl>
                                              <p:pRg st="0" end="0"/>
                                            </p:txEl>
                                          </p:spTgt>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down)">
                                      <p:cBhvr>
                                        <p:cTn id="51" dur="500"/>
                                        <p:tgtEl>
                                          <p:spTgt spid="42"/>
                                        </p:tgtEl>
                                      </p:cBhvr>
                                    </p:animEffect>
                                  </p:childTnLst>
                                </p:cTn>
                              </p:par>
                              <p:par>
                                <p:cTn id="52" presetID="22" presetClass="entr" presetSubtype="4" fill="hold" grpId="0" nodeType="withEffect">
                                  <p:stCondLst>
                                    <p:cond delay="250"/>
                                  </p:stCondLst>
                                  <p:childTnLst>
                                    <p:set>
                                      <p:cBhvr>
                                        <p:cTn id="53" dur="1" fill="hold">
                                          <p:stCondLst>
                                            <p:cond delay="0"/>
                                          </p:stCondLst>
                                        </p:cTn>
                                        <p:tgtEl>
                                          <p:spTgt spid="43"/>
                                        </p:tgtEl>
                                        <p:attrNameLst>
                                          <p:attrName>style.visibility</p:attrName>
                                        </p:attrNameLst>
                                      </p:cBhvr>
                                      <p:to>
                                        <p:strVal val="visible"/>
                                      </p:to>
                                    </p:set>
                                    <p:animEffect transition="in" filter="wipe(down)">
                                      <p:cBhvr>
                                        <p:cTn id="54" dur="500"/>
                                        <p:tgtEl>
                                          <p:spTgt spid="43"/>
                                        </p:tgtEl>
                                      </p:cBhvr>
                                    </p:animEffect>
                                  </p:childTnLst>
                                </p:cTn>
                              </p:par>
                            </p:childTnLst>
                          </p:cTn>
                        </p:par>
                        <p:par>
                          <p:cTn id="55" fill="hold">
                            <p:stCondLst>
                              <p:cond delay="5750"/>
                            </p:stCondLst>
                            <p:childTnLst>
                              <p:par>
                                <p:cTn id="56" presetID="10" presetClass="entr" presetSubtype="0" fill="hold" grpId="0" nodeType="afterEffect">
                                  <p:stCondLst>
                                    <p:cond delay="0"/>
                                  </p:stCondLst>
                                  <p:childTnLst>
                                    <p:set>
                                      <p:cBhvr>
                                        <p:cTn id="57" dur="1" fill="hold">
                                          <p:stCondLst>
                                            <p:cond delay="0"/>
                                          </p:stCondLst>
                                        </p:cTn>
                                        <p:tgtEl>
                                          <p:spTgt spid="44">
                                            <p:txEl>
                                              <p:pRg st="0" end="0"/>
                                            </p:txEl>
                                          </p:spTgt>
                                        </p:tgtEl>
                                        <p:attrNameLst>
                                          <p:attrName>style.visibility</p:attrName>
                                        </p:attrNameLst>
                                      </p:cBhvr>
                                      <p:to>
                                        <p:strVal val="visible"/>
                                      </p:to>
                                    </p:set>
                                    <p:animEffect transition="in" filter="fade">
                                      <p:cBhvr>
                                        <p:cTn id="58" dur="500"/>
                                        <p:tgtEl>
                                          <p:spTgt spid="44">
                                            <p:txEl>
                                              <p:pRg st="0" end="0"/>
                                            </p:txEl>
                                          </p:spTgt>
                                        </p:tgtEl>
                                      </p:cBhvr>
                                    </p:animEffect>
                                  </p:childTnLst>
                                </p:cTn>
                              </p:par>
                            </p:childTnLst>
                          </p:cTn>
                        </p:par>
                        <p:par>
                          <p:cTn id="59" fill="hold">
                            <p:stCondLst>
                              <p:cond delay="6250"/>
                            </p:stCondLst>
                            <p:childTnLst>
                              <p:par>
                                <p:cTn id="60" presetID="22" presetClass="entr" presetSubtype="4"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down)">
                                      <p:cBhvr>
                                        <p:cTn id="62" dur="500"/>
                                        <p:tgtEl>
                                          <p:spTgt spid="45"/>
                                        </p:tgtEl>
                                      </p:cBhvr>
                                    </p:animEffect>
                                  </p:childTnLst>
                                </p:cTn>
                              </p:par>
                              <p:par>
                                <p:cTn id="63" presetID="22" presetClass="entr" presetSubtype="4" fill="hold" grpId="0" nodeType="withEffect">
                                  <p:stCondLst>
                                    <p:cond delay="250"/>
                                  </p:stCondLst>
                                  <p:childTnLst>
                                    <p:set>
                                      <p:cBhvr>
                                        <p:cTn id="64" dur="1" fill="hold">
                                          <p:stCondLst>
                                            <p:cond delay="0"/>
                                          </p:stCondLst>
                                        </p:cTn>
                                        <p:tgtEl>
                                          <p:spTgt spid="46"/>
                                        </p:tgtEl>
                                        <p:attrNameLst>
                                          <p:attrName>style.visibility</p:attrName>
                                        </p:attrNameLst>
                                      </p:cBhvr>
                                      <p:to>
                                        <p:strVal val="visible"/>
                                      </p:to>
                                    </p:set>
                                    <p:animEffect transition="in" filter="wipe(down)">
                                      <p:cBhvr>
                                        <p:cTn id="65" dur="500"/>
                                        <p:tgtEl>
                                          <p:spTgt spid="46"/>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7">
                                            <p:txEl>
                                              <p:pRg st="0" end="0"/>
                                            </p:txEl>
                                          </p:spTgt>
                                        </p:tgtEl>
                                        <p:attrNameLst>
                                          <p:attrName>style.visibility</p:attrName>
                                        </p:attrNameLst>
                                      </p:cBhvr>
                                      <p:to>
                                        <p:strVal val="visible"/>
                                      </p:to>
                                    </p:set>
                                    <p:animEffect transition="in" filter="fade">
                                      <p:cBhvr>
                                        <p:cTn id="69"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tmplLst>
          <p:tmpl>
            <p:tnLst>
              <p:par>
                <p:cTn presetID="2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down)">
                      <p:cBhvr>
                        <p:cTn dur="500"/>
                        <p:tgtEl>
                          <p:spTgt spid="13"/>
                        </p:tgtEl>
                      </p:cBhvr>
                    </p:animEffect>
                  </p:childTnLst>
                </p:cTn>
              </p:par>
            </p:tnLst>
          </p:tmpl>
        </p:tmplLst>
      </p:bldP>
      <p:bldP spid="14"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2" grpId="0" animBg="1">
        <p:tmplLst>
          <p:tmpl>
            <p:tnLst>
              <p:par>
                <p:cTn presetID="22" presetClass="entr" presetSubtype="4"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3" grpId="0"/>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7" grpId="0" animBg="1">
        <p:tmplLst>
          <p:tmpl>
            <p:tnLst>
              <p:par>
                <p:cTn presetID="22" presetClass="entr" presetSubtype="4"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down)">
                      <p:cBhvr>
                        <p:cTn dur="500"/>
                        <p:tgtEl>
                          <p:spTgt spid="37"/>
                        </p:tgtEl>
                      </p:cBhvr>
                    </p:animEffect>
                  </p:childTnLst>
                </p:cTn>
              </p:par>
            </p:tnLst>
          </p:tmpl>
        </p:tmplLst>
      </p:bldP>
      <p:bldP spid="38" grpId="0"/>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29" grpId="0" animBg="1">
        <p:tmplLst>
          <p:tmpl>
            <p:tnLst>
              <p:par>
                <p:cTn presetID="22" presetClass="entr" presetSubtype="4"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30" grpId="0"/>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animBg="1">
        <p:tmplLst>
          <p:tmpl>
            <p:tnLst>
              <p:par>
                <p:cTn presetID="22" presetClass="entr" presetSubtype="4"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down)">
                      <p:cBhvr>
                        <p:cTn dur="500"/>
                        <p:tgtEl>
                          <p:spTgt spid="42"/>
                        </p:tgtEl>
                      </p:cBhvr>
                    </p:animEffect>
                  </p:childTnLst>
                </p:cTn>
              </p:par>
            </p:tnLst>
          </p:tmpl>
        </p:tmplLst>
      </p:bldP>
      <p:bldP spid="43" grpId="0"/>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animBg="1">
        <p:tmplLst>
          <p:tmpl>
            <p:tnLst>
              <p:par>
                <p:cTn presetID="22" presetClass="entr" presetSubtype="4"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down)">
                      <p:cBhvr>
                        <p:cTn dur="500"/>
                        <p:tgtEl>
                          <p:spTgt spid="45"/>
                        </p:tgtEl>
                      </p:cBhvr>
                    </p:animEffect>
                  </p:childTnLst>
                </p:cTn>
              </p:par>
            </p:tnLst>
          </p:tmpl>
        </p:tmplLst>
      </p:bldP>
      <p:bldP spid="46" grpId="0"/>
      <p:bldP spid="47" grpId="0" build="p">
        <p:tmplLst>
          <p:tmpl lvl="1">
            <p:tnLst>
              <p:par>
                <p:cTn presetID="10"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Image - Intro">
    <p:spTree>
      <p:nvGrpSpPr>
        <p:cNvPr id="1" name=""/>
        <p:cNvGrpSpPr/>
        <p:nvPr/>
      </p:nvGrpSpPr>
      <p:grpSpPr>
        <a:xfrm>
          <a:off x="0" y="0"/>
          <a:ext cx="0" cy="0"/>
          <a:chOff x="0" y="0"/>
          <a:chExt cx="0" cy="0"/>
        </a:xfrm>
      </p:grpSpPr>
      <p:sp>
        <p:nvSpPr>
          <p:cNvPr id="11" name="正方形/長方形 10"/>
          <p:cNvSpPr/>
          <p:nvPr userDrawn="1"/>
        </p:nvSpPr>
        <p:spPr>
          <a:xfrm>
            <a:off x="0" y="3008954"/>
            <a:ext cx="12192000" cy="279031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3" hasCustomPrompt="1"/>
          </p:nvPr>
        </p:nvSpPr>
        <p:spPr>
          <a:xfrm>
            <a:off x="6306042" y="3759036"/>
            <a:ext cx="5277364" cy="1852302"/>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7" name="テキスト プレースホルダー 23"/>
          <p:cNvSpPr>
            <a:spLocks noGrp="1"/>
          </p:cNvSpPr>
          <p:nvPr>
            <p:ph type="body" sz="quarter" idx="21" hasCustomPrompt="1"/>
          </p:nvPr>
        </p:nvSpPr>
        <p:spPr>
          <a:xfrm rot="21392017">
            <a:off x="641607" y="1853271"/>
            <a:ext cx="5312958" cy="2853820"/>
          </a:xfrm>
          <a:blipFill>
            <a:blip r:embed="rId2"/>
            <a:stretch>
              <a:fillRect/>
            </a:stretch>
          </a:blipFill>
        </p:spPr>
        <p:txBody>
          <a:bodyPr/>
          <a:lstStyle/>
          <a:p>
            <a:pPr lvl="0"/>
            <a:r>
              <a:rPr kumimoji="1" lang="en-US" altLang="ja-JP" dirty="0" smtClean="0"/>
              <a:t> </a:t>
            </a:r>
            <a:endParaRPr kumimoji="1" lang="ja-JP" altLang="en-US" dirty="0"/>
          </a:p>
        </p:txBody>
      </p:sp>
      <p:sp>
        <p:nvSpPr>
          <p:cNvPr id="8" name="図プレースホルダー 8"/>
          <p:cNvSpPr>
            <a:spLocks noGrp="1"/>
          </p:cNvSpPr>
          <p:nvPr>
            <p:ph type="pic" sz="quarter" idx="20" hasCustomPrompt="1"/>
          </p:nvPr>
        </p:nvSpPr>
        <p:spPr>
          <a:xfrm rot="21392017">
            <a:off x="790082" y="2000354"/>
            <a:ext cx="5016007" cy="2559655"/>
          </a:xfrm>
        </p:spPr>
        <p:txBody>
          <a:bodyPr/>
          <a:lstStyle>
            <a:lvl1pPr>
              <a:defRPr/>
            </a:lvl1pPr>
          </a:lstStyle>
          <a:p>
            <a:r>
              <a:rPr kumimoji="1" lang="en-US" altLang="ja-JP" dirty="0" smtClean="0"/>
              <a:t>Add an image here</a:t>
            </a:r>
            <a:endParaRPr kumimoji="1" lang="ja-JP" altLang="en-US" dirty="0"/>
          </a:p>
        </p:txBody>
      </p:sp>
      <p:sp>
        <p:nvSpPr>
          <p:cNvPr id="9" name="テキスト プレースホルダー 5"/>
          <p:cNvSpPr>
            <a:spLocks noGrp="1"/>
          </p:cNvSpPr>
          <p:nvPr>
            <p:ph type="body" sz="quarter" idx="22" hasCustomPrompt="1"/>
          </p:nvPr>
        </p:nvSpPr>
        <p:spPr>
          <a:xfrm rot="-180000">
            <a:off x="680154" y="4671561"/>
            <a:ext cx="5277364" cy="720080"/>
          </a:xfrm>
          <a:noFill/>
        </p:spPr>
        <p:txBody>
          <a:bodyPr anchor="t">
            <a:noAutofit/>
          </a:bodyPr>
          <a:lstStyle>
            <a:lvl1pPr>
              <a:lnSpc>
                <a:spcPct val="120000"/>
              </a:lnSpc>
              <a:spcBef>
                <a:spcPts val="400"/>
              </a:spcBef>
              <a:defRPr sz="36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0" name="テキスト プレースホルダー 5"/>
          <p:cNvSpPr>
            <a:spLocks noGrp="1"/>
          </p:cNvSpPr>
          <p:nvPr>
            <p:ph type="body" sz="quarter" idx="23" hasCustomPrompt="1"/>
          </p:nvPr>
        </p:nvSpPr>
        <p:spPr>
          <a:xfrm>
            <a:off x="6307406" y="3128967"/>
            <a:ext cx="5277364" cy="570063"/>
          </a:xfrm>
          <a:noFill/>
        </p:spPr>
        <p:txBody>
          <a:bodyPr anchor="t">
            <a:noAutofit/>
          </a:bodyPr>
          <a:lstStyle>
            <a:lvl1pPr>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42684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additive="base">
                                        <p:cTn id="16"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0" end="0"/>
                                            </p:txEl>
                                          </p:spTgt>
                                        </p:tgtEl>
                                        <p:attrNameLst>
                                          <p:attrName>ppt_y</p:attrName>
                                        </p:attrNameLst>
                                      </p:cBhvr>
                                      <p:tavLst>
                                        <p:tav tm="0">
                                          <p:val>
                                            <p:strVal val="#ppt_y"/>
                                          </p:val>
                                        </p:tav>
                                        <p:tav tm="100000">
                                          <p:val>
                                            <p:strVal val="#ppt_y"/>
                                          </p:val>
                                        </p:tav>
                                      </p:tavLst>
                                    </p:anim>
                                  </p:childTnLst>
                                </p:cTn>
                              </p:par>
                              <p:par>
                                <p:cTn id="18" presetID="16" presetClass="entr" presetSubtype="37"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outVertical)">
                                      <p:cBhvr>
                                        <p:cTn id="20" dur="500"/>
                                        <p:tgtEl>
                                          <p:spTgt spid="11"/>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7" grpId="0" animBg="1">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0-#ppt_w/2"/>
                          </p:val>
                        </p:tav>
                        <p:tav tm="100000">
                          <p:val>
                            <p:strVal val="#ppt_x"/>
                          </p:val>
                        </p:tav>
                      </p:tavLst>
                    </p:anim>
                    <p:anim calcmode="lin" valueType="num">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P spid="8" grpId="0"/>
      <p:bldP spid="9" grpId="0" build="p">
        <p:tmplLst>
          <p:tmpl lvl="1">
            <p:tnLst>
              <p:par>
                <p:cTn presetID="2" presetClass="entr" presetSubtype="8" decel="10000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0-#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sume">
    <p:spTree>
      <p:nvGrpSpPr>
        <p:cNvPr id="1" name=""/>
        <p:cNvGrpSpPr/>
        <p:nvPr/>
      </p:nvGrpSpPr>
      <p:grpSpPr>
        <a:xfrm>
          <a:off x="0" y="0"/>
          <a:ext cx="0" cy="0"/>
          <a:chOff x="0" y="0"/>
          <a:chExt cx="0" cy="0"/>
        </a:xfrm>
      </p:grpSpPr>
      <p:sp>
        <p:nvSpPr>
          <p:cNvPr id="11" name="正方形/長方形 10"/>
          <p:cNvSpPr/>
          <p:nvPr userDrawn="1"/>
        </p:nvSpPr>
        <p:spPr>
          <a:xfrm>
            <a:off x="482642" y="4029066"/>
            <a:ext cx="5368333" cy="23102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3" hasCustomPrompt="1"/>
          </p:nvPr>
        </p:nvSpPr>
        <p:spPr>
          <a:xfrm>
            <a:off x="664925" y="5079183"/>
            <a:ext cx="5011170" cy="1050117"/>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7" name="テキスト プレースホルダー 23"/>
          <p:cNvSpPr>
            <a:spLocks noGrp="1"/>
          </p:cNvSpPr>
          <p:nvPr>
            <p:ph type="body" sz="quarter" idx="21" hasCustomPrompt="1"/>
          </p:nvPr>
        </p:nvSpPr>
        <p:spPr>
          <a:xfrm rot="21392017">
            <a:off x="636255" y="1638251"/>
            <a:ext cx="4963769" cy="2666255"/>
          </a:xfrm>
          <a:blipFill>
            <a:blip r:embed="rId2"/>
            <a:stretch>
              <a:fillRect/>
            </a:stretch>
          </a:blipFill>
        </p:spPr>
        <p:txBody>
          <a:bodyPr/>
          <a:lstStyle/>
          <a:p>
            <a:pPr lvl="0"/>
            <a:r>
              <a:rPr kumimoji="1" lang="en-US" altLang="ja-JP" dirty="0" smtClean="0"/>
              <a:t> </a:t>
            </a:r>
            <a:endParaRPr kumimoji="1" lang="ja-JP" altLang="en-US" dirty="0"/>
          </a:p>
        </p:txBody>
      </p:sp>
      <p:sp>
        <p:nvSpPr>
          <p:cNvPr id="8" name="図プレースホルダー 8"/>
          <p:cNvSpPr>
            <a:spLocks noGrp="1"/>
          </p:cNvSpPr>
          <p:nvPr>
            <p:ph type="pic" sz="quarter" idx="20" hasCustomPrompt="1"/>
          </p:nvPr>
        </p:nvSpPr>
        <p:spPr>
          <a:xfrm rot="21392017">
            <a:off x="778950" y="1777696"/>
            <a:ext cx="4678380" cy="2387365"/>
          </a:xfrm>
        </p:spPr>
        <p:txBody>
          <a:bodyPr/>
          <a:lstStyle>
            <a:lvl1pPr>
              <a:defRPr/>
            </a:lvl1pPr>
          </a:lstStyle>
          <a:p>
            <a:r>
              <a:rPr kumimoji="1" lang="en-US" altLang="ja-JP" dirty="0" smtClean="0"/>
              <a:t>Add an image here</a:t>
            </a:r>
            <a:endParaRPr kumimoji="1" lang="ja-JP" altLang="en-US" dirty="0"/>
          </a:p>
        </p:txBody>
      </p:sp>
      <p:sp>
        <p:nvSpPr>
          <p:cNvPr id="9" name="テキスト プレースホルダー 5"/>
          <p:cNvSpPr>
            <a:spLocks noGrp="1"/>
          </p:cNvSpPr>
          <p:nvPr>
            <p:ph type="body" sz="quarter" idx="22" hasCustomPrompt="1"/>
          </p:nvPr>
        </p:nvSpPr>
        <p:spPr>
          <a:xfrm rot="-180000">
            <a:off x="646477" y="4258827"/>
            <a:ext cx="4997866" cy="720080"/>
          </a:xfrm>
          <a:noFill/>
        </p:spPr>
        <p:txBody>
          <a:bodyPr anchor="t">
            <a:noAutofit/>
          </a:bodyPr>
          <a:lstStyle>
            <a:lvl1pPr>
              <a:lnSpc>
                <a:spcPct val="120000"/>
              </a:lnSpc>
              <a:spcBef>
                <a:spcPts val="400"/>
              </a:spcBef>
              <a:defRPr sz="36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0" name="テキスト プレースホルダー 5"/>
          <p:cNvSpPr>
            <a:spLocks noGrp="1"/>
          </p:cNvSpPr>
          <p:nvPr>
            <p:ph type="body" sz="quarter" idx="23" hasCustomPrompt="1"/>
          </p:nvPr>
        </p:nvSpPr>
        <p:spPr>
          <a:xfrm>
            <a:off x="5959594" y="3227061"/>
            <a:ext cx="1889171" cy="570063"/>
          </a:xfrm>
          <a:noFill/>
        </p:spPr>
        <p:txBody>
          <a:bodyPr anchor="t">
            <a:noAutofit/>
          </a:bodyPr>
          <a:lstStyle>
            <a:lvl1pPr algn="ctr">
              <a:lnSpc>
                <a:spcPct val="120000"/>
              </a:lnSpc>
              <a:spcBef>
                <a:spcPts val="400"/>
              </a:spcBef>
              <a:defRPr sz="1867"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12" name="図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305376" y="2108189"/>
            <a:ext cx="1151409" cy="1151309"/>
          </a:xfrm>
          <a:prstGeom prst="rect">
            <a:avLst/>
          </a:prstGeom>
        </p:spPr>
      </p:pic>
      <p:sp>
        <p:nvSpPr>
          <p:cNvPr id="13" name="図プレースホルダー 7"/>
          <p:cNvSpPr>
            <a:spLocks noGrp="1"/>
          </p:cNvSpPr>
          <p:nvPr>
            <p:ph type="pic" sz="quarter" idx="15" hasCustomPrompt="1"/>
          </p:nvPr>
        </p:nvSpPr>
        <p:spPr>
          <a:xfrm>
            <a:off x="6540962" y="2344155"/>
            <a:ext cx="680235" cy="679377"/>
          </a:xfrm>
        </p:spPr>
        <p:txBody>
          <a:bodyPr>
            <a:normAutofit/>
          </a:bodyPr>
          <a:lstStyle>
            <a:lvl1pPr>
              <a:defRPr sz="1200"/>
            </a:lvl1pPr>
          </a:lstStyle>
          <a:p>
            <a:r>
              <a:rPr kumimoji="1" lang="en-US" altLang="ja-JP" dirty="0" smtClean="0"/>
              <a:t>Icon</a:t>
            </a:r>
            <a:endParaRPr kumimoji="1" lang="ja-JP" altLang="en-US" dirty="0"/>
          </a:p>
        </p:txBody>
      </p:sp>
      <p:sp>
        <p:nvSpPr>
          <p:cNvPr id="14" name="テキスト プレースホルダー 5"/>
          <p:cNvSpPr>
            <a:spLocks noGrp="1"/>
          </p:cNvSpPr>
          <p:nvPr>
            <p:ph type="body" sz="quarter" idx="24" hasCustomPrompt="1"/>
          </p:nvPr>
        </p:nvSpPr>
        <p:spPr>
          <a:xfrm>
            <a:off x="7924984" y="3227061"/>
            <a:ext cx="1889171" cy="570063"/>
          </a:xfrm>
          <a:noFill/>
        </p:spPr>
        <p:txBody>
          <a:bodyPr anchor="t">
            <a:noAutofit/>
          </a:bodyPr>
          <a:lstStyle>
            <a:lvl1pPr algn="ctr">
              <a:lnSpc>
                <a:spcPct val="120000"/>
              </a:lnSpc>
              <a:spcBef>
                <a:spcPts val="400"/>
              </a:spcBef>
              <a:defRPr sz="1867"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15" name="図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70765" y="2108189"/>
            <a:ext cx="1151409" cy="1151309"/>
          </a:xfrm>
          <a:prstGeom prst="rect">
            <a:avLst/>
          </a:prstGeom>
        </p:spPr>
      </p:pic>
      <p:sp>
        <p:nvSpPr>
          <p:cNvPr id="16" name="図プレースホルダー 7"/>
          <p:cNvSpPr>
            <a:spLocks noGrp="1"/>
          </p:cNvSpPr>
          <p:nvPr>
            <p:ph type="pic" sz="quarter" idx="25" hasCustomPrompt="1"/>
          </p:nvPr>
        </p:nvSpPr>
        <p:spPr>
          <a:xfrm>
            <a:off x="8506352" y="2344155"/>
            <a:ext cx="680235" cy="679377"/>
          </a:xfrm>
        </p:spPr>
        <p:txBody>
          <a:bodyPr>
            <a:normAutofit/>
          </a:bodyPr>
          <a:lstStyle>
            <a:lvl1pPr>
              <a:defRPr sz="1200"/>
            </a:lvl1pPr>
          </a:lstStyle>
          <a:p>
            <a:r>
              <a:rPr kumimoji="1" lang="en-US" altLang="ja-JP" dirty="0" smtClean="0"/>
              <a:t>Icon</a:t>
            </a:r>
            <a:endParaRPr kumimoji="1" lang="ja-JP" altLang="en-US" dirty="0"/>
          </a:p>
        </p:txBody>
      </p:sp>
      <p:sp>
        <p:nvSpPr>
          <p:cNvPr id="17" name="テキスト プレースホルダー 5"/>
          <p:cNvSpPr>
            <a:spLocks noGrp="1"/>
          </p:cNvSpPr>
          <p:nvPr>
            <p:ph type="body" sz="quarter" idx="26" hasCustomPrompt="1"/>
          </p:nvPr>
        </p:nvSpPr>
        <p:spPr>
          <a:xfrm>
            <a:off x="9890373" y="3227061"/>
            <a:ext cx="1889171" cy="570063"/>
          </a:xfrm>
          <a:noFill/>
        </p:spPr>
        <p:txBody>
          <a:bodyPr anchor="t">
            <a:noAutofit/>
          </a:bodyPr>
          <a:lstStyle>
            <a:lvl1pPr algn="ctr">
              <a:lnSpc>
                <a:spcPct val="120000"/>
              </a:lnSpc>
              <a:spcBef>
                <a:spcPts val="400"/>
              </a:spcBef>
              <a:defRPr sz="1867"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18" name="図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36154" y="2108189"/>
            <a:ext cx="1151409" cy="1151309"/>
          </a:xfrm>
          <a:prstGeom prst="rect">
            <a:avLst/>
          </a:prstGeom>
        </p:spPr>
      </p:pic>
      <p:sp>
        <p:nvSpPr>
          <p:cNvPr id="19" name="図プレースホルダー 7"/>
          <p:cNvSpPr>
            <a:spLocks noGrp="1"/>
          </p:cNvSpPr>
          <p:nvPr>
            <p:ph type="pic" sz="quarter" idx="27" hasCustomPrompt="1"/>
          </p:nvPr>
        </p:nvSpPr>
        <p:spPr>
          <a:xfrm>
            <a:off x="10471741" y="2344155"/>
            <a:ext cx="680235" cy="679377"/>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96067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decel="100000" fill="hold" grpId="0"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additive="base">
                                        <p:cTn id="16"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0" end="0"/>
                                            </p:txEl>
                                          </p:spTgt>
                                        </p:tgtEl>
                                        <p:attrNameLst>
                                          <p:attrName>ppt_y</p:attrName>
                                        </p:attrNameLst>
                                      </p:cBhvr>
                                      <p:tavLst>
                                        <p:tav tm="0">
                                          <p:val>
                                            <p:strVal val="#ppt_y"/>
                                          </p:val>
                                        </p:tav>
                                        <p:tav tm="100000">
                                          <p:val>
                                            <p:strVal val="#ppt_y"/>
                                          </p:val>
                                        </p:tav>
                                      </p:tavLst>
                                    </p:anim>
                                  </p:childTnLst>
                                </p:cTn>
                              </p:par>
                              <p:par>
                                <p:cTn id="18" presetID="16" presetClass="entr" presetSubtype="37"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outVertical)">
                                      <p:cBhvr>
                                        <p:cTn id="20" dur="500"/>
                                        <p:tgtEl>
                                          <p:spTgt spid="1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500"/>
                                        <p:tgtEl>
                                          <p:spTgt spid="6">
                                            <p:txEl>
                                              <p:pRg st="0" end="0"/>
                                            </p:txEl>
                                          </p:spTgt>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90"/>
                                          </p:val>
                                        </p:tav>
                                        <p:tav tm="100000">
                                          <p:val>
                                            <p:fltVal val="0"/>
                                          </p:val>
                                        </p:tav>
                                      </p:tavLst>
                                    </p:anim>
                                    <p:animEffect transition="in" filter="fade">
                                      <p:cBhvr>
                                        <p:cTn id="31" dur="500"/>
                                        <p:tgtEl>
                                          <p:spTgt spid="12"/>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90"/>
                                          </p:val>
                                        </p:tav>
                                        <p:tav tm="100000">
                                          <p:val>
                                            <p:fltVal val="0"/>
                                          </p:val>
                                        </p:tav>
                                      </p:tavLst>
                                    </p:anim>
                                    <p:animEffect transition="in" filter="fade">
                                      <p:cBhvr>
                                        <p:cTn id="37" dur="500"/>
                                        <p:tgtEl>
                                          <p:spTgt spid="13"/>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0">
                                            <p:txEl>
                                              <p:pRg st="0" end="0"/>
                                            </p:txEl>
                                          </p:spTgt>
                                        </p:tgtEl>
                                        <p:attrNameLst>
                                          <p:attrName>style.visibility</p:attrName>
                                        </p:attrNameLst>
                                      </p:cBhvr>
                                      <p:to>
                                        <p:strVal val="visible"/>
                                      </p:to>
                                    </p:set>
                                    <p:animEffect transition="in" filter="fade">
                                      <p:cBhvr>
                                        <p:cTn id="41" dur="500"/>
                                        <p:tgtEl>
                                          <p:spTgt spid="10">
                                            <p:txEl>
                                              <p:pRg st="0" end="0"/>
                                            </p:txEl>
                                          </p:spTgt>
                                        </p:tgtEl>
                                      </p:cBhvr>
                                    </p:animEffect>
                                  </p:childTnLst>
                                </p:cTn>
                              </p:par>
                            </p:childTnLst>
                          </p:cTn>
                        </p:par>
                        <p:par>
                          <p:cTn id="42" fill="hold">
                            <p:stCondLst>
                              <p:cond delay="3000"/>
                            </p:stCondLst>
                            <p:childTnLst>
                              <p:par>
                                <p:cTn id="43" presetID="31"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90"/>
                                          </p:val>
                                        </p:tav>
                                        <p:tav tm="100000">
                                          <p:val>
                                            <p:fltVal val="0"/>
                                          </p:val>
                                        </p:tav>
                                      </p:tavLst>
                                    </p:anim>
                                    <p:animEffect transition="in" filter="fade">
                                      <p:cBhvr>
                                        <p:cTn id="48" dur="500"/>
                                        <p:tgtEl>
                                          <p:spTgt spid="15"/>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 calcmode="lin" valueType="num">
                                      <p:cBhvr>
                                        <p:cTn id="53" dur="500" fill="hold"/>
                                        <p:tgtEl>
                                          <p:spTgt spid="16"/>
                                        </p:tgtEl>
                                        <p:attrNameLst>
                                          <p:attrName>style.rotation</p:attrName>
                                        </p:attrNameLst>
                                      </p:cBhvr>
                                      <p:tavLst>
                                        <p:tav tm="0">
                                          <p:val>
                                            <p:fltVal val="90"/>
                                          </p:val>
                                        </p:tav>
                                        <p:tav tm="100000">
                                          <p:val>
                                            <p:fltVal val="0"/>
                                          </p:val>
                                        </p:tav>
                                      </p:tavLst>
                                    </p:anim>
                                    <p:animEffect transition="in" filter="fade">
                                      <p:cBhvr>
                                        <p:cTn id="54" dur="500"/>
                                        <p:tgtEl>
                                          <p:spTgt spid="16"/>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fade">
                                      <p:cBhvr>
                                        <p:cTn id="58" dur="500"/>
                                        <p:tgtEl>
                                          <p:spTgt spid="14">
                                            <p:txEl>
                                              <p:pRg st="0" end="0"/>
                                            </p:txEl>
                                          </p:spTgt>
                                        </p:tgtEl>
                                      </p:cBhvr>
                                    </p:animEffect>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 calcmode="lin" valueType="num">
                                      <p:cBhvr>
                                        <p:cTn id="64" dur="500" fill="hold"/>
                                        <p:tgtEl>
                                          <p:spTgt spid="18"/>
                                        </p:tgtEl>
                                        <p:attrNameLst>
                                          <p:attrName>style.rotation</p:attrName>
                                        </p:attrNameLst>
                                      </p:cBhvr>
                                      <p:tavLst>
                                        <p:tav tm="0">
                                          <p:val>
                                            <p:fltVal val="90"/>
                                          </p:val>
                                        </p:tav>
                                        <p:tav tm="100000">
                                          <p:val>
                                            <p:fltVal val="0"/>
                                          </p:val>
                                        </p:tav>
                                      </p:tavLst>
                                    </p:anim>
                                    <p:animEffect transition="in" filter="fade">
                                      <p:cBhvr>
                                        <p:cTn id="65" dur="500"/>
                                        <p:tgtEl>
                                          <p:spTgt spid="18"/>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 calcmode="lin" valueType="num">
                                      <p:cBhvr>
                                        <p:cTn id="70" dur="500" fill="hold"/>
                                        <p:tgtEl>
                                          <p:spTgt spid="19"/>
                                        </p:tgtEl>
                                        <p:attrNameLst>
                                          <p:attrName>style.rotation</p:attrName>
                                        </p:attrNameLst>
                                      </p:cBhvr>
                                      <p:tavLst>
                                        <p:tav tm="0">
                                          <p:val>
                                            <p:fltVal val="90"/>
                                          </p:val>
                                        </p:tav>
                                        <p:tav tm="100000">
                                          <p:val>
                                            <p:fltVal val="0"/>
                                          </p:val>
                                        </p:tav>
                                      </p:tavLst>
                                    </p:anim>
                                    <p:animEffect transition="in" filter="fade">
                                      <p:cBhvr>
                                        <p:cTn id="71" dur="500"/>
                                        <p:tgtEl>
                                          <p:spTgt spid="19"/>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17">
                                            <p:txEl>
                                              <p:pRg st="0" end="0"/>
                                            </p:txEl>
                                          </p:spTgt>
                                        </p:tgtEl>
                                        <p:attrNameLst>
                                          <p:attrName>style.visibility</p:attrName>
                                        </p:attrNameLst>
                                      </p:cBhvr>
                                      <p:to>
                                        <p:strVal val="visible"/>
                                      </p:to>
                                    </p:set>
                                    <p:animEffect transition="in" filter="fade">
                                      <p:cBhvr>
                                        <p:cTn id="75"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P spid="7" grpId="0" animBg="1">
        <p:tmplLst>
          <p:tmpl>
            <p:tnLst>
              <p:par>
                <p:cTn presetID="2" presetClass="entr" presetSubtype="8" decel="100000"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0-#ppt_w/2"/>
                          </p:val>
                        </p:tav>
                        <p:tav tm="100000">
                          <p:val>
                            <p:strVal val="#ppt_x"/>
                          </p:val>
                        </p:tav>
                      </p:tavLst>
                    </p:anim>
                    <p:anim calcmode="lin" valueType="num">
                      <p:cBhvr additive="base">
                        <p:cTn dur="500" fill="hold"/>
                        <p:tgtEl>
                          <p:spTgt spid="7"/>
                        </p:tgtEl>
                        <p:attrNameLst>
                          <p:attrName>ppt_y</p:attrName>
                        </p:attrNameLst>
                      </p:cBhvr>
                      <p:tavLst>
                        <p:tav tm="0">
                          <p:val>
                            <p:strVal val="#ppt_y"/>
                          </p:val>
                        </p:tav>
                        <p:tav tm="100000">
                          <p:val>
                            <p:strVal val="#ppt_y"/>
                          </p:val>
                        </p:tav>
                      </p:tavLst>
                    </p:anim>
                  </p:childTnLst>
                </p:cTn>
              </p:par>
            </p:tnLst>
          </p:tmpl>
        </p:tmplLst>
      </p:bldP>
      <p:bldP spid="8" grpId="0"/>
      <p:bldP spid="9" grpId="0" build="p">
        <p:tmplLst>
          <p:tmpl lvl="1">
            <p:tnLst>
              <p:par>
                <p:cTn presetID="2" presetClass="entr" presetSubtype="8" decel="10000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0-#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3" grpId="0"/>
      <p:bldP spid="14" grpId="0" build="p">
        <p:tmplLst>
          <p:tmpl lvl="1">
            <p:tnLst>
              <p:par>
                <p:cTn presetID="10" presetClass="entr" presetSubtype="0"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10" name="正方形/長方形 9"/>
          <p:cNvSpPr/>
          <p:nvPr userDrawn="1"/>
        </p:nvSpPr>
        <p:spPr>
          <a:xfrm>
            <a:off x="0" y="3879050"/>
            <a:ext cx="12192000" cy="24902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1420000">
            <a:off x="254567" y="1522420"/>
            <a:ext cx="2797121" cy="3393222"/>
          </a:xfrm>
          <a:prstGeom prst="rect">
            <a:avLst/>
          </a:prstGeom>
        </p:spPr>
      </p:pic>
      <p:sp>
        <p:nvSpPr>
          <p:cNvPr id="6" name="図プレースホルダー 8"/>
          <p:cNvSpPr>
            <a:spLocks noGrp="1"/>
          </p:cNvSpPr>
          <p:nvPr>
            <p:ph type="pic" sz="quarter" idx="20" hasCustomPrompt="1"/>
          </p:nvPr>
        </p:nvSpPr>
        <p:spPr>
          <a:xfrm rot="21420000">
            <a:off x="414173" y="1673859"/>
            <a:ext cx="2477910" cy="3090343"/>
          </a:xfrm>
        </p:spPr>
        <p:txBody>
          <a:bodyPr/>
          <a:lstStyle>
            <a:lvl1pPr>
              <a:defRPr/>
            </a:lvl1pPr>
          </a:lstStyle>
          <a:p>
            <a:r>
              <a:rPr kumimoji="1" lang="en-US" altLang="ja-JP" dirty="0" smtClean="0"/>
              <a:t>Add an image here</a:t>
            </a:r>
            <a:endParaRPr kumimoji="1" lang="ja-JP" altLang="en-US" dirty="0"/>
          </a:p>
        </p:txBody>
      </p:sp>
      <p:sp>
        <p:nvSpPr>
          <p:cNvPr id="11" name="テキスト プレースホルダー 5"/>
          <p:cNvSpPr>
            <a:spLocks noGrp="1"/>
          </p:cNvSpPr>
          <p:nvPr>
            <p:ph type="body" sz="quarter" idx="13" hasCustomPrompt="1"/>
          </p:nvPr>
        </p:nvSpPr>
        <p:spPr>
          <a:xfrm>
            <a:off x="323270" y="5379217"/>
            <a:ext cx="2802142" cy="870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2" name="テキスト プレースホルダー 5"/>
          <p:cNvSpPr>
            <a:spLocks noGrp="1"/>
          </p:cNvSpPr>
          <p:nvPr>
            <p:ph type="body" sz="quarter" idx="23" hasCustomPrompt="1"/>
          </p:nvPr>
        </p:nvSpPr>
        <p:spPr>
          <a:xfrm rot="21420000">
            <a:off x="317852" y="4852130"/>
            <a:ext cx="2804035"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25" name="図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1420000">
            <a:off x="3208477" y="1519644"/>
            <a:ext cx="2797121" cy="3393222"/>
          </a:xfrm>
          <a:prstGeom prst="rect">
            <a:avLst/>
          </a:prstGeom>
        </p:spPr>
      </p:pic>
      <p:sp>
        <p:nvSpPr>
          <p:cNvPr id="26" name="図プレースホルダー 8"/>
          <p:cNvSpPr>
            <a:spLocks noGrp="1"/>
          </p:cNvSpPr>
          <p:nvPr>
            <p:ph type="pic" sz="quarter" idx="24" hasCustomPrompt="1"/>
          </p:nvPr>
        </p:nvSpPr>
        <p:spPr>
          <a:xfrm rot="21420000">
            <a:off x="3368083" y="1671084"/>
            <a:ext cx="2477910" cy="3090343"/>
          </a:xfrm>
        </p:spPr>
        <p:txBody>
          <a:bodyPr/>
          <a:lstStyle>
            <a:lvl1pPr>
              <a:defRPr/>
            </a:lvl1pPr>
          </a:lstStyle>
          <a:p>
            <a:r>
              <a:rPr kumimoji="1" lang="en-US" altLang="ja-JP" dirty="0" smtClean="0"/>
              <a:t>Add an image here</a:t>
            </a:r>
            <a:endParaRPr kumimoji="1" lang="ja-JP" altLang="en-US" dirty="0"/>
          </a:p>
        </p:txBody>
      </p:sp>
      <p:sp>
        <p:nvSpPr>
          <p:cNvPr id="27" name="テキスト プレースホルダー 5"/>
          <p:cNvSpPr>
            <a:spLocks noGrp="1"/>
          </p:cNvSpPr>
          <p:nvPr>
            <p:ph type="body" sz="quarter" idx="25" hasCustomPrompt="1"/>
          </p:nvPr>
        </p:nvSpPr>
        <p:spPr>
          <a:xfrm>
            <a:off x="3277180" y="5376442"/>
            <a:ext cx="2802142" cy="870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8" name="テキスト プレースホルダー 5"/>
          <p:cNvSpPr>
            <a:spLocks noGrp="1"/>
          </p:cNvSpPr>
          <p:nvPr>
            <p:ph type="body" sz="quarter" idx="26" hasCustomPrompt="1"/>
          </p:nvPr>
        </p:nvSpPr>
        <p:spPr>
          <a:xfrm rot="21420000">
            <a:off x="3271762" y="4849355"/>
            <a:ext cx="2804035"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29" name="図 2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1420000">
            <a:off x="6152879" y="1522420"/>
            <a:ext cx="2797121" cy="3393222"/>
          </a:xfrm>
          <a:prstGeom prst="rect">
            <a:avLst/>
          </a:prstGeom>
        </p:spPr>
      </p:pic>
      <p:sp>
        <p:nvSpPr>
          <p:cNvPr id="30" name="図プレースホルダー 8"/>
          <p:cNvSpPr>
            <a:spLocks noGrp="1"/>
          </p:cNvSpPr>
          <p:nvPr>
            <p:ph type="pic" sz="quarter" idx="27" hasCustomPrompt="1"/>
          </p:nvPr>
        </p:nvSpPr>
        <p:spPr>
          <a:xfrm rot="21420000">
            <a:off x="6312485" y="1673859"/>
            <a:ext cx="2477910" cy="3090343"/>
          </a:xfrm>
        </p:spPr>
        <p:txBody>
          <a:bodyPr/>
          <a:lstStyle>
            <a:lvl1pPr>
              <a:defRPr/>
            </a:lvl1pPr>
          </a:lstStyle>
          <a:p>
            <a:r>
              <a:rPr kumimoji="1" lang="en-US" altLang="ja-JP" dirty="0" smtClean="0"/>
              <a:t>Add an image here</a:t>
            </a:r>
            <a:endParaRPr kumimoji="1" lang="ja-JP" altLang="en-US" dirty="0"/>
          </a:p>
        </p:txBody>
      </p:sp>
      <p:sp>
        <p:nvSpPr>
          <p:cNvPr id="31" name="テキスト プレースホルダー 5"/>
          <p:cNvSpPr>
            <a:spLocks noGrp="1"/>
          </p:cNvSpPr>
          <p:nvPr>
            <p:ph type="body" sz="quarter" idx="28" hasCustomPrompt="1"/>
          </p:nvPr>
        </p:nvSpPr>
        <p:spPr>
          <a:xfrm>
            <a:off x="6221582" y="5379217"/>
            <a:ext cx="2802142" cy="870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2" name="テキスト プレースホルダー 5"/>
          <p:cNvSpPr>
            <a:spLocks noGrp="1"/>
          </p:cNvSpPr>
          <p:nvPr>
            <p:ph type="body" sz="quarter" idx="29" hasCustomPrompt="1"/>
          </p:nvPr>
        </p:nvSpPr>
        <p:spPr>
          <a:xfrm rot="21420000">
            <a:off x="6216164" y="4852130"/>
            <a:ext cx="2804035"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33" name="図 3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1420000">
            <a:off x="9093157" y="1522420"/>
            <a:ext cx="2797121" cy="3393222"/>
          </a:xfrm>
          <a:prstGeom prst="rect">
            <a:avLst/>
          </a:prstGeom>
        </p:spPr>
      </p:pic>
      <p:sp>
        <p:nvSpPr>
          <p:cNvPr id="34" name="図プレースホルダー 8"/>
          <p:cNvSpPr>
            <a:spLocks noGrp="1"/>
          </p:cNvSpPr>
          <p:nvPr>
            <p:ph type="pic" sz="quarter" idx="30" hasCustomPrompt="1"/>
          </p:nvPr>
        </p:nvSpPr>
        <p:spPr>
          <a:xfrm rot="21420000">
            <a:off x="9252763" y="1673859"/>
            <a:ext cx="2477910" cy="3090343"/>
          </a:xfrm>
        </p:spPr>
        <p:txBody>
          <a:bodyPr/>
          <a:lstStyle>
            <a:lvl1pPr>
              <a:defRPr/>
            </a:lvl1pPr>
          </a:lstStyle>
          <a:p>
            <a:r>
              <a:rPr kumimoji="1" lang="en-US" altLang="ja-JP" dirty="0" smtClean="0"/>
              <a:t>Add an image here</a:t>
            </a:r>
            <a:endParaRPr kumimoji="1" lang="ja-JP" altLang="en-US" dirty="0"/>
          </a:p>
        </p:txBody>
      </p:sp>
      <p:sp>
        <p:nvSpPr>
          <p:cNvPr id="35" name="テキスト プレースホルダー 5"/>
          <p:cNvSpPr>
            <a:spLocks noGrp="1"/>
          </p:cNvSpPr>
          <p:nvPr>
            <p:ph type="body" sz="quarter" idx="31" hasCustomPrompt="1"/>
          </p:nvPr>
        </p:nvSpPr>
        <p:spPr>
          <a:xfrm>
            <a:off x="9161860" y="5379217"/>
            <a:ext cx="2802142" cy="870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6" name="テキスト プレースホルダー 5"/>
          <p:cNvSpPr>
            <a:spLocks noGrp="1"/>
          </p:cNvSpPr>
          <p:nvPr>
            <p:ph type="body" sz="quarter" idx="32" hasCustomPrompt="1"/>
          </p:nvPr>
        </p:nvSpPr>
        <p:spPr>
          <a:xfrm rot="21420000">
            <a:off x="9156442" y="4852130"/>
            <a:ext cx="2804035" cy="570063"/>
          </a:xfrm>
          <a:noFill/>
        </p:spPr>
        <p:txBody>
          <a:bodyPr anchor="t">
            <a:noAutofit/>
          </a:bodyPr>
          <a:lstStyle>
            <a:lvl1pPr algn="l">
              <a:lnSpc>
                <a:spcPct val="120000"/>
              </a:lnSpc>
              <a:spcBef>
                <a:spcPts val="400"/>
              </a:spcBef>
              <a:defRPr sz="2400" spc="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947276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fade">
                                      <p:cBhvr>
                                        <p:cTn id="18" dur="500"/>
                                        <p:tgtEl>
                                          <p:spTgt spid="12">
                                            <p:txEl>
                                              <p:pRg st="0" end="0"/>
                                            </p:txEl>
                                          </p:spTgt>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par>
                          <p:cTn id="23" fill="hold">
                            <p:stCondLst>
                              <p:cond delay="2500"/>
                            </p:stCondLst>
                            <p:childTnLst>
                              <p:par>
                                <p:cTn id="24" presetID="22" presetClass="entr" presetSubtype="4" fill="hold" grpId="0" nodeType="afterEffect">
                                  <p:stCondLst>
                                    <p:cond delay="50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4" fill="hold" nodeType="withEffect">
                                  <p:stCondLst>
                                    <p:cond delay="25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fade">
                                      <p:cBhvr>
                                        <p:cTn id="33" dur="500"/>
                                        <p:tgtEl>
                                          <p:spTgt spid="28">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4500"/>
                            </p:stCondLst>
                            <p:childTnLst>
                              <p:par>
                                <p:cTn id="39" presetID="22" presetClass="entr" presetSubtype="4" fill="hold" grpId="0" nodeType="afterEffect">
                                  <p:stCondLst>
                                    <p:cond delay="50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nodeType="withEffect">
                                  <p:stCondLst>
                                    <p:cond delay="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32">
                                            <p:txEl>
                                              <p:pRg st="0" end="0"/>
                                            </p:txEl>
                                          </p:spTgt>
                                        </p:tgtEl>
                                        <p:attrNameLst>
                                          <p:attrName>style.visibility</p:attrName>
                                        </p:attrNameLst>
                                      </p:cBhvr>
                                      <p:to>
                                        <p:strVal val="visible"/>
                                      </p:to>
                                    </p:set>
                                    <p:animEffect transition="in" filter="fade">
                                      <p:cBhvr>
                                        <p:cTn id="48" dur="500"/>
                                        <p:tgtEl>
                                          <p:spTgt spid="32">
                                            <p:txEl>
                                              <p:pRg st="0" end="0"/>
                                            </p:txEl>
                                          </p:spTgt>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31">
                                            <p:txEl>
                                              <p:pRg st="0" end="0"/>
                                            </p:txEl>
                                          </p:spTgt>
                                        </p:tgtEl>
                                        <p:attrNameLst>
                                          <p:attrName>style.visibility</p:attrName>
                                        </p:attrNameLst>
                                      </p:cBhvr>
                                      <p:to>
                                        <p:strVal val="visible"/>
                                      </p:to>
                                    </p:set>
                                    <p:animEffect transition="in" filter="fade">
                                      <p:cBhvr>
                                        <p:cTn id="52" dur="500"/>
                                        <p:tgtEl>
                                          <p:spTgt spid="31">
                                            <p:txEl>
                                              <p:pRg st="0" end="0"/>
                                            </p:txEl>
                                          </p:spTgt>
                                        </p:tgtEl>
                                      </p:cBhvr>
                                    </p:animEffect>
                                  </p:childTnLst>
                                </p:cTn>
                              </p:par>
                            </p:childTnLst>
                          </p:cTn>
                        </p:par>
                        <p:par>
                          <p:cTn id="53" fill="hold">
                            <p:stCondLst>
                              <p:cond delay="6500"/>
                            </p:stCondLst>
                            <p:childTnLst>
                              <p:par>
                                <p:cTn id="54" presetID="22" presetClass="entr" presetSubtype="4" fill="hold" grpId="0" nodeType="afterEffect">
                                  <p:stCondLst>
                                    <p:cond delay="50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wipe(down)">
                                      <p:cBhvr>
                                        <p:cTn id="59" dur="500"/>
                                        <p:tgtEl>
                                          <p:spTgt spid="33"/>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35">
                                            <p:txEl>
                                              <p:pRg st="0" end="0"/>
                                            </p:txEl>
                                          </p:spTgt>
                                        </p:tgtEl>
                                        <p:attrNameLst>
                                          <p:attrName>style.visibility</p:attrName>
                                        </p:attrNameLst>
                                      </p:cBhvr>
                                      <p:to>
                                        <p:strVal val="visible"/>
                                      </p:to>
                                    </p:set>
                                    <p:animEffect transition="in" filter="fade">
                                      <p:cBhvr>
                                        <p:cTn id="6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26" grpId="0"/>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30" grpId="0"/>
      <p:bldP spid="31" grpId="0" build="p">
        <p:tmplLst>
          <p:tmpl lvl="1">
            <p:tnLst>
              <p:par>
                <p:cTn presetID="10" presetClass="entr" presetSubtype="0"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Items and Ico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2" name="正方形/長方形 11"/>
          <p:cNvSpPr/>
          <p:nvPr userDrawn="1"/>
        </p:nvSpPr>
        <p:spPr>
          <a:xfrm>
            <a:off x="514896" y="2770031"/>
            <a:ext cx="3600184" cy="191910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3" name="図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89289" y="2143018"/>
            <a:ext cx="1254134" cy="1254025"/>
          </a:xfrm>
          <a:prstGeom prst="rect">
            <a:avLst/>
          </a:prstGeom>
        </p:spPr>
      </p:pic>
      <p:sp>
        <p:nvSpPr>
          <p:cNvPr id="14" name="テキスト プレースホルダー 5"/>
          <p:cNvSpPr>
            <a:spLocks noGrp="1"/>
          </p:cNvSpPr>
          <p:nvPr>
            <p:ph type="body" sz="quarter" idx="14" hasCustomPrompt="1"/>
          </p:nvPr>
        </p:nvSpPr>
        <p:spPr>
          <a:xfrm>
            <a:off x="766231" y="1618228"/>
            <a:ext cx="3049291"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6" name="テキスト プレースホルダー 5"/>
          <p:cNvSpPr>
            <a:spLocks noGrp="1"/>
          </p:cNvSpPr>
          <p:nvPr>
            <p:ph type="body" sz="quarter" idx="15" hasCustomPrompt="1"/>
          </p:nvPr>
        </p:nvSpPr>
        <p:spPr>
          <a:xfrm>
            <a:off x="679495" y="3424030"/>
            <a:ext cx="3270983" cy="1145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7" name="図プレースホルダー 7"/>
          <p:cNvSpPr>
            <a:spLocks noGrp="1"/>
          </p:cNvSpPr>
          <p:nvPr>
            <p:ph type="pic" sz="quarter" idx="16" hasCustomPrompt="1"/>
          </p:nvPr>
        </p:nvSpPr>
        <p:spPr>
          <a:xfrm>
            <a:off x="2000011" y="2454464"/>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18" name="正方形/長方形 17"/>
          <p:cNvSpPr/>
          <p:nvPr userDrawn="1"/>
        </p:nvSpPr>
        <p:spPr>
          <a:xfrm>
            <a:off x="4295379" y="2770030"/>
            <a:ext cx="3600184" cy="191910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9" name="図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69772" y="2143018"/>
            <a:ext cx="1254134" cy="1254025"/>
          </a:xfrm>
          <a:prstGeom prst="rect">
            <a:avLst/>
          </a:prstGeom>
        </p:spPr>
      </p:pic>
      <p:sp>
        <p:nvSpPr>
          <p:cNvPr id="20" name="テキスト プレースホルダー 5"/>
          <p:cNvSpPr>
            <a:spLocks noGrp="1"/>
          </p:cNvSpPr>
          <p:nvPr>
            <p:ph type="body" sz="quarter" idx="17" hasCustomPrompt="1"/>
          </p:nvPr>
        </p:nvSpPr>
        <p:spPr>
          <a:xfrm>
            <a:off x="4546714" y="1618227"/>
            <a:ext cx="3049291"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1" name="テキスト プレースホルダー 5"/>
          <p:cNvSpPr>
            <a:spLocks noGrp="1"/>
          </p:cNvSpPr>
          <p:nvPr>
            <p:ph type="body" sz="quarter" idx="18" hasCustomPrompt="1"/>
          </p:nvPr>
        </p:nvSpPr>
        <p:spPr>
          <a:xfrm>
            <a:off x="4459979" y="3424030"/>
            <a:ext cx="3270983" cy="1145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2" name="図プレースホルダー 7"/>
          <p:cNvSpPr>
            <a:spLocks noGrp="1"/>
          </p:cNvSpPr>
          <p:nvPr>
            <p:ph type="pic" sz="quarter" idx="19" hasCustomPrompt="1"/>
          </p:nvPr>
        </p:nvSpPr>
        <p:spPr>
          <a:xfrm>
            <a:off x="5780494" y="2454464"/>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23" name="正方形/長方形 22"/>
          <p:cNvSpPr/>
          <p:nvPr userDrawn="1"/>
        </p:nvSpPr>
        <p:spPr>
          <a:xfrm>
            <a:off x="8076392" y="2770030"/>
            <a:ext cx="3600184" cy="191910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4" name="図 2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50785" y="2143017"/>
            <a:ext cx="1254134" cy="1254025"/>
          </a:xfrm>
          <a:prstGeom prst="rect">
            <a:avLst/>
          </a:prstGeom>
        </p:spPr>
      </p:pic>
      <p:sp>
        <p:nvSpPr>
          <p:cNvPr id="25" name="テキスト プレースホルダー 5"/>
          <p:cNvSpPr>
            <a:spLocks noGrp="1"/>
          </p:cNvSpPr>
          <p:nvPr>
            <p:ph type="body" sz="quarter" idx="20" hasCustomPrompt="1"/>
          </p:nvPr>
        </p:nvSpPr>
        <p:spPr>
          <a:xfrm>
            <a:off x="8327727" y="1618227"/>
            <a:ext cx="3049291" cy="511139"/>
          </a:xfrm>
          <a:noFill/>
        </p:spPr>
        <p:txBody>
          <a:bodyPr anchor="b">
            <a:noAutofit/>
          </a:bodyPr>
          <a:lstStyle>
            <a:lvl1pPr algn="ct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6" name="テキスト プレースホルダー 5"/>
          <p:cNvSpPr>
            <a:spLocks noGrp="1"/>
          </p:cNvSpPr>
          <p:nvPr>
            <p:ph type="body" sz="quarter" idx="21" hasCustomPrompt="1"/>
          </p:nvPr>
        </p:nvSpPr>
        <p:spPr>
          <a:xfrm>
            <a:off x="8240992" y="3424029"/>
            <a:ext cx="3270983" cy="1145097"/>
          </a:xfrm>
          <a:noFill/>
        </p:spPr>
        <p:txBody>
          <a:bodyPr anchor="t">
            <a:noAutofit/>
          </a:bodyPr>
          <a:lstStyle>
            <a:lvl1pPr algn="l">
              <a:lnSpc>
                <a:spcPct val="120000"/>
              </a:lnSpc>
              <a:spcBef>
                <a:spcPts val="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7" name="図プレースホルダー 7"/>
          <p:cNvSpPr>
            <a:spLocks noGrp="1"/>
          </p:cNvSpPr>
          <p:nvPr>
            <p:ph type="pic" sz="quarter" idx="22" hasCustomPrompt="1"/>
          </p:nvPr>
        </p:nvSpPr>
        <p:spPr>
          <a:xfrm>
            <a:off x="9561507" y="2454463"/>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28" name="正方形/長方形 27"/>
          <p:cNvSpPr/>
          <p:nvPr userDrawn="1"/>
        </p:nvSpPr>
        <p:spPr>
          <a:xfrm>
            <a:off x="0" y="4929167"/>
            <a:ext cx="12192000" cy="138015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9" name="テキスト プレースホルダー 5"/>
          <p:cNvSpPr>
            <a:spLocks noGrp="1"/>
          </p:cNvSpPr>
          <p:nvPr>
            <p:ph type="body" sz="quarter" idx="13" hasCustomPrompt="1"/>
          </p:nvPr>
        </p:nvSpPr>
        <p:spPr>
          <a:xfrm>
            <a:off x="964985" y="5049181"/>
            <a:ext cx="10618421" cy="1110123"/>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15208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90"/>
                                          </p:val>
                                        </p:tav>
                                        <p:tav tm="100000">
                                          <p:val>
                                            <p:fltVal val="0"/>
                                          </p:val>
                                        </p:tav>
                                      </p:tavLst>
                                    </p:anim>
                                    <p:animEffect transition="in" filter="fade">
                                      <p:cBhvr>
                                        <p:cTn id="20" dur="500"/>
                                        <p:tgtEl>
                                          <p:spTgt spid="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 calcmode="lin" valueType="num">
                                      <p:cBhvr>
                                        <p:cTn id="23"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14">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14">
                                            <p:txEl>
                                              <p:pRg st="0" end="0"/>
                                            </p:txEl>
                                          </p:spTgt>
                                        </p:tgtEl>
                                        <p:attrNameLst>
                                          <p:attrName>style.rotation</p:attrName>
                                        </p:attrNameLst>
                                      </p:cBhvr>
                                      <p:tavLst>
                                        <p:tav tm="0">
                                          <p:val>
                                            <p:fltVal val="90"/>
                                          </p:val>
                                        </p:tav>
                                        <p:tav tm="100000">
                                          <p:val>
                                            <p:fltVal val="0"/>
                                          </p:val>
                                        </p:tav>
                                      </p:tavLst>
                                    </p:anim>
                                    <p:animEffect transition="in" filter="fade">
                                      <p:cBhvr>
                                        <p:cTn id="26" dur="500"/>
                                        <p:tgtEl>
                                          <p:spTgt spid="14">
                                            <p:txEl>
                                              <p:pRg st="0" end="0"/>
                                            </p:txEl>
                                          </p:spTgt>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childTnLst>
                          </p:cTn>
                        </p:par>
                        <p:par>
                          <p:cTn id="31" fill="hold">
                            <p:stCondLst>
                              <p:cond delay="1500"/>
                            </p:stCondLst>
                            <p:childTnLst>
                              <p:par>
                                <p:cTn id="32" presetID="16" presetClass="entr" presetSubtype="37"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outVertical)">
                                      <p:cBhvr>
                                        <p:cTn id="34" dur="500"/>
                                        <p:tgtEl>
                                          <p:spTgt spid="18"/>
                                        </p:tgtEl>
                                      </p:cBhvr>
                                    </p:animEffect>
                                  </p:childTnLst>
                                </p:cTn>
                              </p:par>
                            </p:childTnLst>
                          </p:cTn>
                        </p:par>
                        <p:par>
                          <p:cTn id="35" fill="hold">
                            <p:stCondLst>
                              <p:cond delay="2000"/>
                            </p:stCondLst>
                            <p:childTnLst>
                              <p:par>
                                <p:cTn id="36" presetID="31"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 calcmode="lin" valueType="num">
                                      <p:cBhvr>
                                        <p:cTn id="40" dur="500" fill="hold"/>
                                        <p:tgtEl>
                                          <p:spTgt spid="19"/>
                                        </p:tgtEl>
                                        <p:attrNameLst>
                                          <p:attrName>style.rotation</p:attrName>
                                        </p:attrNameLst>
                                      </p:cBhvr>
                                      <p:tavLst>
                                        <p:tav tm="0">
                                          <p:val>
                                            <p:fltVal val="90"/>
                                          </p:val>
                                        </p:tav>
                                        <p:tav tm="100000">
                                          <p:val>
                                            <p:fltVal val="0"/>
                                          </p:val>
                                        </p:tav>
                                      </p:tavLst>
                                    </p:anim>
                                    <p:animEffect transition="in" filter="fade">
                                      <p:cBhvr>
                                        <p:cTn id="41" dur="500"/>
                                        <p:tgtEl>
                                          <p:spTgt spid="1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 calcmode="lin" valueType="num">
                                      <p:cBhvr>
                                        <p:cTn id="46" dur="500" fill="hold"/>
                                        <p:tgtEl>
                                          <p:spTgt spid="22"/>
                                        </p:tgtEl>
                                        <p:attrNameLst>
                                          <p:attrName>style.rotation</p:attrName>
                                        </p:attrNameLst>
                                      </p:cBhvr>
                                      <p:tavLst>
                                        <p:tav tm="0">
                                          <p:val>
                                            <p:fltVal val="90"/>
                                          </p:val>
                                        </p:tav>
                                        <p:tav tm="100000">
                                          <p:val>
                                            <p:fltVal val="0"/>
                                          </p:val>
                                        </p:tav>
                                      </p:tavLst>
                                    </p:anim>
                                    <p:animEffect transition="in" filter="fade">
                                      <p:cBhvr>
                                        <p:cTn id="47" dur="500"/>
                                        <p:tgtEl>
                                          <p:spTgt spid="22"/>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20">
                                            <p:txEl>
                                              <p:pRg st="0" end="0"/>
                                            </p:txEl>
                                          </p:spTgt>
                                        </p:tgtEl>
                                        <p:attrNameLst>
                                          <p:attrName>style.visibility</p:attrName>
                                        </p:attrNameLst>
                                      </p:cBhvr>
                                      <p:to>
                                        <p:strVal val="visible"/>
                                      </p:to>
                                    </p:set>
                                    <p:anim calcmode="lin" valueType="num">
                                      <p:cBhvr>
                                        <p:cTn id="50"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51" dur="500" fill="hold"/>
                                        <p:tgtEl>
                                          <p:spTgt spid="20">
                                            <p:txEl>
                                              <p:pRg st="0" end="0"/>
                                            </p:txEl>
                                          </p:spTgt>
                                        </p:tgtEl>
                                        <p:attrNameLst>
                                          <p:attrName>ppt_h</p:attrName>
                                        </p:attrNameLst>
                                      </p:cBhvr>
                                      <p:tavLst>
                                        <p:tav tm="0">
                                          <p:val>
                                            <p:fltVal val="0"/>
                                          </p:val>
                                        </p:tav>
                                        <p:tav tm="100000">
                                          <p:val>
                                            <p:strVal val="#ppt_h"/>
                                          </p:val>
                                        </p:tav>
                                      </p:tavLst>
                                    </p:anim>
                                    <p:anim calcmode="lin" valueType="num">
                                      <p:cBhvr>
                                        <p:cTn id="52" dur="500" fill="hold"/>
                                        <p:tgtEl>
                                          <p:spTgt spid="20">
                                            <p:txEl>
                                              <p:pRg st="0" end="0"/>
                                            </p:txEl>
                                          </p:spTgt>
                                        </p:tgtEl>
                                        <p:attrNameLst>
                                          <p:attrName>style.rotation</p:attrName>
                                        </p:attrNameLst>
                                      </p:cBhvr>
                                      <p:tavLst>
                                        <p:tav tm="0">
                                          <p:val>
                                            <p:fltVal val="90"/>
                                          </p:val>
                                        </p:tav>
                                        <p:tav tm="100000">
                                          <p:val>
                                            <p:fltVal val="0"/>
                                          </p:val>
                                        </p:tav>
                                      </p:tavLst>
                                    </p:anim>
                                    <p:animEffect transition="in" filter="fade">
                                      <p:cBhvr>
                                        <p:cTn id="53" dur="500"/>
                                        <p:tgtEl>
                                          <p:spTgt spid="20">
                                            <p:txEl>
                                              <p:pRg st="0" end="0"/>
                                            </p:txEl>
                                          </p:spTgt>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21">
                                            <p:txEl>
                                              <p:pRg st="0" end="0"/>
                                            </p:txEl>
                                          </p:spTgt>
                                        </p:tgtEl>
                                        <p:attrNameLst>
                                          <p:attrName>style.visibility</p:attrName>
                                        </p:attrNameLst>
                                      </p:cBhvr>
                                      <p:to>
                                        <p:strVal val="visible"/>
                                      </p:to>
                                    </p:set>
                                    <p:animEffect transition="in" filter="fade">
                                      <p:cBhvr>
                                        <p:cTn id="57" dur="500"/>
                                        <p:tgtEl>
                                          <p:spTgt spid="21">
                                            <p:txEl>
                                              <p:pRg st="0" end="0"/>
                                            </p:txEl>
                                          </p:spTgt>
                                        </p:tgtEl>
                                      </p:cBhvr>
                                    </p:animEffect>
                                  </p:childTnLst>
                                </p:cTn>
                              </p:par>
                            </p:childTnLst>
                          </p:cTn>
                        </p:par>
                        <p:par>
                          <p:cTn id="58" fill="hold">
                            <p:stCondLst>
                              <p:cond delay="3000"/>
                            </p:stCondLst>
                            <p:childTnLst>
                              <p:par>
                                <p:cTn id="59" presetID="16" presetClass="entr" presetSubtype="37"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outVertical)">
                                      <p:cBhvr>
                                        <p:cTn id="61" dur="500"/>
                                        <p:tgtEl>
                                          <p:spTgt spid="23"/>
                                        </p:tgtEl>
                                      </p:cBhvr>
                                    </p:animEffect>
                                  </p:childTnLst>
                                </p:cTn>
                              </p:par>
                            </p:childTnLst>
                          </p:cTn>
                        </p:par>
                        <p:par>
                          <p:cTn id="62" fill="hold">
                            <p:stCondLst>
                              <p:cond delay="3500"/>
                            </p:stCondLst>
                            <p:childTnLst>
                              <p:par>
                                <p:cTn id="63" presetID="31" presetClass="entr" presetSubtype="0"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 calcmode="lin" valueType="num">
                                      <p:cBhvr>
                                        <p:cTn id="67" dur="500" fill="hold"/>
                                        <p:tgtEl>
                                          <p:spTgt spid="24"/>
                                        </p:tgtEl>
                                        <p:attrNameLst>
                                          <p:attrName>style.rotation</p:attrName>
                                        </p:attrNameLst>
                                      </p:cBhvr>
                                      <p:tavLst>
                                        <p:tav tm="0">
                                          <p:val>
                                            <p:fltVal val="90"/>
                                          </p:val>
                                        </p:tav>
                                        <p:tav tm="100000">
                                          <p:val>
                                            <p:fltVal val="0"/>
                                          </p:val>
                                        </p:tav>
                                      </p:tavLst>
                                    </p:anim>
                                    <p:animEffect transition="in" filter="fade">
                                      <p:cBhvr>
                                        <p:cTn id="68" dur="500"/>
                                        <p:tgtEl>
                                          <p:spTgt spid="24"/>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500" fill="hold"/>
                                        <p:tgtEl>
                                          <p:spTgt spid="27"/>
                                        </p:tgtEl>
                                        <p:attrNameLst>
                                          <p:attrName>ppt_w</p:attrName>
                                        </p:attrNameLst>
                                      </p:cBhvr>
                                      <p:tavLst>
                                        <p:tav tm="0">
                                          <p:val>
                                            <p:fltVal val="0"/>
                                          </p:val>
                                        </p:tav>
                                        <p:tav tm="100000">
                                          <p:val>
                                            <p:strVal val="#ppt_w"/>
                                          </p:val>
                                        </p:tav>
                                      </p:tavLst>
                                    </p:anim>
                                    <p:anim calcmode="lin" valueType="num">
                                      <p:cBhvr>
                                        <p:cTn id="72" dur="500" fill="hold"/>
                                        <p:tgtEl>
                                          <p:spTgt spid="27"/>
                                        </p:tgtEl>
                                        <p:attrNameLst>
                                          <p:attrName>ppt_h</p:attrName>
                                        </p:attrNameLst>
                                      </p:cBhvr>
                                      <p:tavLst>
                                        <p:tav tm="0">
                                          <p:val>
                                            <p:fltVal val="0"/>
                                          </p:val>
                                        </p:tav>
                                        <p:tav tm="100000">
                                          <p:val>
                                            <p:strVal val="#ppt_h"/>
                                          </p:val>
                                        </p:tav>
                                      </p:tavLst>
                                    </p:anim>
                                    <p:anim calcmode="lin" valueType="num">
                                      <p:cBhvr>
                                        <p:cTn id="73" dur="500" fill="hold"/>
                                        <p:tgtEl>
                                          <p:spTgt spid="27"/>
                                        </p:tgtEl>
                                        <p:attrNameLst>
                                          <p:attrName>style.rotation</p:attrName>
                                        </p:attrNameLst>
                                      </p:cBhvr>
                                      <p:tavLst>
                                        <p:tav tm="0">
                                          <p:val>
                                            <p:fltVal val="90"/>
                                          </p:val>
                                        </p:tav>
                                        <p:tav tm="100000">
                                          <p:val>
                                            <p:fltVal val="0"/>
                                          </p:val>
                                        </p:tav>
                                      </p:tavLst>
                                    </p:anim>
                                    <p:animEffect transition="in" filter="fade">
                                      <p:cBhvr>
                                        <p:cTn id="74" dur="500"/>
                                        <p:tgtEl>
                                          <p:spTgt spid="2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5">
                                            <p:txEl>
                                              <p:pRg st="0" end="0"/>
                                            </p:txEl>
                                          </p:spTgt>
                                        </p:tgtEl>
                                        <p:attrNameLst>
                                          <p:attrName>style.visibility</p:attrName>
                                        </p:attrNameLst>
                                      </p:cBhvr>
                                      <p:to>
                                        <p:strVal val="visible"/>
                                      </p:to>
                                    </p:set>
                                    <p:anim calcmode="lin" valueType="num">
                                      <p:cBhvr>
                                        <p:cTn id="77"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79" dur="500" fill="hold"/>
                                        <p:tgtEl>
                                          <p:spTgt spid="25">
                                            <p:txEl>
                                              <p:pRg st="0" end="0"/>
                                            </p:txEl>
                                          </p:spTgt>
                                        </p:tgtEl>
                                        <p:attrNameLst>
                                          <p:attrName>style.rotation</p:attrName>
                                        </p:attrNameLst>
                                      </p:cBhvr>
                                      <p:tavLst>
                                        <p:tav tm="0">
                                          <p:val>
                                            <p:fltVal val="90"/>
                                          </p:val>
                                        </p:tav>
                                        <p:tav tm="100000">
                                          <p:val>
                                            <p:fltVal val="0"/>
                                          </p:val>
                                        </p:tav>
                                      </p:tavLst>
                                    </p:anim>
                                    <p:animEffect transition="in" filter="fade">
                                      <p:cBhvr>
                                        <p:cTn id="80" dur="500"/>
                                        <p:tgtEl>
                                          <p:spTgt spid="25">
                                            <p:txEl>
                                              <p:pRg st="0" end="0"/>
                                            </p:txEl>
                                          </p:spTgt>
                                        </p:tgtEl>
                                      </p:cBhvr>
                                    </p:animEffect>
                                  </p:childTnLst>
                                </p:cTn>
                              </p:par>
                            </p:childTnLst>
                          </p:cTn>
                        </p:par>
                        <p:par>
                          <p:cTn id="81" fill="hold">
                            <p:stCondLst>
                              <p:cond delay="4000"/>
                            </p:stCondLst>
                            <p:childTnLst>
                              <p:par>
                                <p:cTn id="82" presetID="10" presetClass="entr" presetSubtype="0" fill="hold" grpId="0" nodeType="afterEffect">
                                  <p:stCondLst>
                                    <p:cond delay="0"/>
                                  </p:stCondLst>
                                  <p:childTnLst>
                                    <p:set>
                                      <p:cBhvr>
                                        <p:cTn id="83" dur="1" fill="hold">
                                          <p:stCondLst>
                                            <p:cond delay="0"/>
                                          </p:stCondLst>
                                        </p:cTn>
                                        <p:tgtEl>
                                          <p:spTgt spid="26">
                                            <p:txEl>
                                              <p:pRg st="0" end="0"/>
                                            </p:txEl>
                                          </p:spTgt>
                                        </p:tgtEl>
                                        <p:attrNameLst>
                                          <p:attrName>style.visibility</p:attrName>
                                        </p:attrNameLst>
                                      </p:cBhvr>
                                      <p:to>
                                        <p:strVal val="visible"/>
                                      </p:to>
                                    </p:set>
                                    <p:animEffect transition="in" filter="fade">
                                      <p:cBhvr>
                                        <p:cTn id="84" dur="500"/>
                                        <p:tgtEl>
                                          <p:spTgt spid="26">
                                            <p:txEl>
                                              <p:pRg st="0" end="0"/>
                                            </p:txEl>
                                          </p:spTgt>
                                        </p:tgtEl>
                                      </p:cBhvr>
                                    </p:animEffect>
                                  </p:childTnLst>
                                </p:cTn>
                              </p:par>
                            </p:childTnLst>
                          </p:cTn>
                        </p:par>
                        <p:par>
                          <p:cTn id="85" fill="hold">
                            <p:stCondLst>
                              <p:cond delay="4500"/>
                            </p:stCondLst>
                            <p:childTnLst>
                              <p:par>
                                <p:cTn id="86" presetID="16" presetClass="entr" presetSubtype="37"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barn(outVertical)">
                                      <p:cBhvr>
                                        <p:cTn id="88" dur="500"/>
                                        <p:tgtEl>
                                          <p:spTgt spid="29"/>
                                        </p:tgtEl>
                                      </p:cBhvr>
                                    </p:animEffect>
                                  </p:childTnLst>
                                </p:cTn>
                              </p:par>
                              <p:par>
                                <p:cTn id="89" presetID="16" presetClass="entr" presetSubtype="37"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barn(outVertical)">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build="p">
        <p:tmplLst>
          <p:tmpl lvl="1">
            <p:tnLst>
              <p:par>
                <p:cTn presetID="31"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 calcmode="lin" valueType="num">
                      <p:cBhvr>
                        <p:cTn dur="500" fill="hold"/>
                        <p:tgtEl>
                          <p:spTgt spid="14"/>
                        </p:tgtEl>
                        <p:attrNameLst>
                          <p:attrName>style.rotation</p:attrName>
                        </p:attrNameLst>
                      </p:cBhvr>
                      <p:tavLst>
                        <p:tav tm="0">
                          <p:val>
                            <p:fltVal val="90"/>
                          </p:val>
                        </p:tav>
                        <p:tav tm="100000">
                          <p:val>
                            <p:fltVal val="0"/>
                          </p:val>
                        </p:tav>
                      </p:tavLst>
                    </p:anim>
                    <p:animEffect transition="in" filter="fade">
                      <p:cBhvr>
                        <p:cTn dur="500"/>
                        <p:tgtEl>
                          <p:spTgt spid="14"/>
                        </p:tgtEl>
                      </p:cBhvr>
                    </p:animEffect>
                  </p:childTnLst>
                </p:cTn>
              </p:par>
            </p:tnLst>
          </p:tmpl>
        </p:tmplLst>
      </p:bldP>
      <p:bldP spid="16" grpId="0" build="p">
        <p:tmplLst>
          <p:tmpl lvl="1">
            <p:tnLst>
              <p:par>
                <p:cTn presetID="10" presetClass="entr" presetSubtype="0"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7" grpId="0"/>
      <p:bldP spid="18" grpId="0" animBg="1"/>
      <p:bldP spid="20" grpId="0" build="p">
        <p:tmplLst>
          <p:tmpl lvl="1">
            <p:tnLst>
              <p:par>
                <p:cTn presetID="31"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 calcmode="lin" valueType="num">
                      <p:cBhvr>
                        <p:cTn dur="500" fill="hold"/>
                        <p:tgtEl>
                          <p:spTgt spid="20"/>
                        </p:tgtEl>
                        <p:attrNameLst>
                          <p:attrName>style.rotation</p:attrName>
                        </p:attrNameLst>
                      </p:cBhvr>
                      <p:tavLst>
                        <p:tav tm="0">
                          <p:val>
                            <p:fltVal val="90"/>
                          </p:val>
                        </p:tav>
                        <p:tav tm="100000">
                          <p:val>
                            <p:fltVal val="0"/>
                          </p:val>
                        </p:tav>
                      </p:tavLst>
                    </p:anim>
                    <p:animEffect transition="in" filter="fade">
                      <p:cBhvr>
                        <p:cTn dur="500"/>
                        <p:tgtEl>
                          <p:spTgt spid="20"/>
                        </p:tgtEl>
                      </p:cBhvr>
                    </p:animEffect>
                  </p:childTnLst>
                </p:cTn>
              </p:par>
            </p:tnLst>
          </p:tmpl>
        </p:tmplLst>
      </p:bldP>
      <p:bldP spid="21" grpId="0" build="p">
        <p:tmplLst>
          <p:tmpl lvl="1">
            <p:tnLst>
              <p:par>
                <p:cTn presetID="10" presetClass="entr" presetSubtype="0"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p:bldP spid="23" grpId="0" animBg="1"/>
      <p:bldP spid="25" grpId="0" build="p">
        <p:tmplLst>
          <p:tmpl lvl="1">
            <p:tnLst>
              <p:par>
                <p:cTn presetID="31"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 calcmode="lin" valueType="num">
                      <p:cBhvr>
                        <p:cTn dur="500" fill="hold"/>
                        <p:tgtEl>
                          <p:spTgt spid="25"/>
                        </p:tgtEl>
                        <p:attrNameLst>
                          <p:attrName>style.rotation</p:attrName>
                        </p:attrNameLst>
                      </p:cBhvr>
                      <p:tavLst>
                        <p:tav tm="0">
                          <p:val>
                            <p:fltVal val="90"/>
                          </p:val>
                        </p:tav>
                        <p:tav tm="100000">
                          <p:val>
                            <p:fltVal val="0"/>
                          </p:val>
                        </p:tav>
                      </p:tavLst>
                    </p:anim>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p:bldP spid="28" grpId="0" animBg="1"/>
      <p:bldP spid="29" grpId="0">
        <p:tmplLst>
          <p:tmpl>
            <p:tnLst>
              <p:par>
                <p:cTn presetID="16" presetClass="entr" presetSubtype="37"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barn(outVertical)">
                      <p:cBhvr>
                        <p:cTn dur="500"/>
                        <p:tgtEl>
                          <p:spTgt spid="29"/>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tems and Icons">
    <p:spTree>
      <p:nvGrpSpPr>
        <p:cNvPr id="1" name=""/>
        <p:cNvGrpSpPr/>
        <p:nvPr/>
      </p:nvGrpSpPr>
      <p:grpSpPr>
        <a:xfrm>
          <a:off x="0" y="0"/>
          <a:ext cx="0" cy="0"/>
          <a:chOff x="0" y="0"/>
          <a:chExt cx="0" cy="0"/>
        </a:xfrm>
      </p:grpSpPr>
      <p:sp>
        <p:nvSpPr>
          <p:cNvPr id="5" name="正方形/長方形 4"/>
          <p:cNvSpPr/>
          <p:nvPr userDrawn="1"/>
        </p:nvSpPr>
        <p:spPr>
          <a:xfrm>
            <a:off x="1277663" y="1748095"/>
            <a:ext cx="4615181" cy="2138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6" name="図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600000">
            <a:off x="548459" y="1538791"/>
            <a:ext cx="1056619" cy="1056527"/>
          </a:xfrm>
          <a:prstGeom prst="rect">
            <a:avLst/>
          </a:prstGeom>
        </p:spPr>
      </p:pic>
      <p:sp>
        <p:nvSpPr>
          <p:cNvPr id="7" name="テキスト プレースホルダー 5"/>
          <p:cNvSpPr>
            <a:spLocks noGrp="1"/>
          </p:cNvSpPr>
          <p:nvPr>
            <p:ph type="body" sz="quarter" idx="14" hasCustomPrompt="1"/>
          </p:nvPr>
        </p:nvSpPr>
        <p:spPr>
          <a:xfrm>
            <a:off x="1666047" y="1918646"/>
            <a:ext cx="4019838"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8" name="テキスト プレースホルダー 5"/>
          <p:cNvSpPr>
            <a:spLocks noGrp="1"/>
          </p:cNvSpPr>
          <p:nvPr>
            <p:ph type="body" sz="quarter" idx="15" hasCustomPrompt="1"/>
          </p:nvPr>
        </p:nvSpPr>
        <p:spPr>
          <a:xfrm>
            <a:off x="1665341" y="2368696"/>
            <a:ext cx="4006968"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9" name="図プレースホルダー 7"/>
          <p:cNvSpPr>
            <a:spLocks noGrp="1"/>
          </p:cNvSpPr>
          <p:nvPr>
            <p:ph type="pic" sz="quarter" idx="16" hasCustomPrompt="1"/>
          </p:nvPr>
        </p:nvSpPr>
        <p:spPr>
          <a:xfrm rot="21600000">
            <a:off x="790725" y="1781372"/>
            <a:ext cx="572086" cy="571365"/>
          </a:xfrm>
        </p:spPr>
        <p:txBody>
          <a:bodyPr>
            <a:normAutofit/>
          </a:bodyPr>
          <a:lstStyle>
            <a:lvl1pPr>
              <a:defRPr sz="1200"/>
            </a:lvl1pPr>
          </a:lstStyle>
          <a:p>
            <a:r>
              <a:rPr kumimoji="1" lang="en-US" altLang="ja-JP" dirty="0" smtClean="0"/>
              <a:t>Icon</a:t>
            </a:r>
            <a:endParaRPr kumimoji="1" lang="ja-JP" altLang="en-US" dirty="0"/>
          </a:p>
        </p:txBody>
      </p:sp>
      <p:sp>
        <p:nvSpPr>
          <p:cNvPr id="10" name="正方形/長方形 9"/>
          <p:cNvSpPr/>
          <p:nvPr userDrawn="1"/>
        </p:nvSpPr>
        <p:spPr>
          <a:xfrm>
            <a:off x="7028834" y="1758284"/>
            <a:ext cx="4615181" cy="213823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1" name="図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600000">
            <a:off x="6299630" y="1548978"/>
            <a:ext cx="1056619" cy="1056527"/>
          </a:xfrm>
          <a:prstGeom prst="rect">
            <a:avLst/>
          </a:prstGeom>
        </p:spPr>
      </p:pic>
      <p:sp>
        <p:nvSpPr>
          <p:cNvPr id="12" name="テキスト プレースホルダー 5"/>
          <p:cNvSpPr>
            <a:spLocks noGrp="1"/>
          </p:cNvSpPr>
          <p:nvPr>
            <p:ph type="body" sz="quarter" idx="17" hasCustomPrompt="1"/>
          </p:nvPr>
        </p:nvSpPr>
        <p:spPr>
          <a:xfrm>
            <a:off x="7417218" y="1928833"/>
            <a:ext cx="4019838"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3" name="テキスト プレースホルダー 5"/>
          <p:cNvSpPr>
            <a:spLocks noGrp="1"/>
          </p:cNvSpPr>
          <p:nvPr>
            <p:ph type="body" sz="quarter" idx="18" hasCustomPrompt="1"/>
          </p:nvPr>
        </p:nvSpPr>
        <p:spPr>
          <a:xfrm>
            <a:off x="7416512" y="2378884"/>
            <a:ext cx="4006968"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4" name="図プレースホルダー 7"/>
          <p:cNvSpPr>
            <a:spLocks noGrp="1"/>
          </p:cNvSpPr>
          <p:nvPr>
            <p:ph type="pic" sz="quarter" idx="19" hasCustomPrompt="1"/>
          </p:nvPr>
        </p:nvSpPr>
        <p:spPr>
          <a:xfrm rot="21600000">
            <a:off x="6541896" y="1791559"/>
            <a:ext cx="572086" cy="571365"/>
          </a:xfrm>
        </p:spPr>
        <p:txBody>
          <a:bodyPr>
            <a:normAutofit/>
          </a:bodyPr>
          <a:lstStyle>
            <a:lvl1pPr>
              <a:defRPr sz="1200"/>
            </a:lvl1pPr>
          </a:lstStyle>
          <a:p>
            <a:r>
              <a:rPr kumimoji="1" lang="en-US" altLang="ja-JP" dirty="0" smtClean="0"/>
              <a:t>Icon</a:t>
            </a:r>
            <a:endParaRPr kumimoji="1" lang="ja-JP" altLang="en-US" dirty="0"/>
          </a:p>
        </p:txBody>
      </p:sp>
      <p:sp>
        <p:nvSpPr>
          <p:cNvPr id="15" name="正方形/長方形 14"/>
          <p:cNvSpPr/>
          <p:nvPr userDrawn="1"/>
        </p:nvSpPr>
        <p:spPr>
          <a:xfrm>
            <a:off x="1277663" y="4158550"/>
            <a:ext cx="4615181" cy="213823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6" name="図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600000">
            <a:off x="548459" y="3949245"/>
            <a:ext cx="1056619" cy="1056527"/>
          </a:xfrm>
          <a:prstGeom prst="rect">
            <a:avLst/>
          </a:prstGeom>
        </p:spPr>
      </p:pic>
      <p:sp>
        <p:nvSpPr>
          <p:cNvPr id="17" name="テキスト プレースホルダー 5"/>
          <p:cNvSpPr>
            <a:spLocks noGrp="1"/>
          </p:cNvSpPr>
          <p:nvPr>
            <p:ph type="body" sz="quarter" idx="20" hasCustomPrompt="1"/>
          </p:nvPr>
        </p:nvSpPr>
        <p:spPr>
          <a:xfrm>
            <a:off x="1666047" y="4329100"/>
            <a:ext cx="4019838"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8" name="テキスト プレースホルダー 5"/>
          <p:cNvSpPr>
            <a:spLocks noGrp="1"/>
          </p:cNvSpPr>
          <p:nvPr>
            <p:ph type="body" sz="quarter" idx="21" hasCustomPrompt="1"/>
          </p:nvPr>
        </p:nvSpPr>
        <p:spPr>
          <a:xfrm>
            <a:off x="1665341" y="4779150"/>
            <a:ext cx="4006968"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9" name="図プレースホルダー 7"/>
          <p:cNvSpPr>
            <a:spLocks noGrp="1"/>
          </p:cNvSpPr>
          <p:nvPr>
            <p:ph type="pic" sz="quarter" idx="22" hasCustomPrompt="1"/>
          </p:nvPr>
        </p:nvSpPr>
        <p:spPr>
          <a:xfrm rot="21600000">
            <a:off x="790725" y="4191826"/>
            <a:ext cx="572086" cy="571365"/>
          </a:xfrm>
        </p:spPr>
        <p:txBody>
          <a:bodyPr>
            <a:normAutofit/>
          </a:bodyPr>
          <a:lstStyle>
            <a:lvl1pPr>
              <a:defRPr sz="1200"/>
            </a:lvl1pPr>
          </a:lstStyle>
          <a:p>
            <a:r>
              <a:rPr kumimoji="1" lang="en-US" altLang="ja-JP" dirty="0" smtClean="0"/>
              <a:t>Icon</a:t>
            </a:r>
            <a:endParaRPr kumimoji="1" lang="ja-JP" altLang="en-US" dirty="0"/>
          </a:p>
        </p:txBody>
      </p:sp>
      <p:sp>
        <p:nvSpPr>
          <p:cNvPr id="20" name="正方形/長方形 19"/>
          <p:cNvSpPr/>
          <p:nvPr userDrawn="1"/>
        </p:nvSpPr>
        <p:spPr>
          <a:xfrm>
            <a:off x="7028834" y="4168738"/>
            <a:ext cx="4615181" cy="213823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1" name="図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1600000">
            <a:off x="6299630" y="3959432"/>
            <a:ext cx="1056619" cy="1056527"/>
          </a:xfrm>
          <a:prstGeom prst="rect">
            <a:avLst/>
          </a:prstGeom>
        </p:spPr>
      </p:pic>
      <p:sp>
        <p:nvSpPr>
          <p:cNvPr id="22" name="テキスト プレースホルダー 5"/>
          <p:cNvSpPr>
            <a:spLocks noGrp="1"/>
          </p:cNvSpPr>
          <p:nvPr>
            <p:ph type="body" sz="quarter" idx="23" hasCustomPrompt="1"/>
          </p:nvPr>
        </p:nvSpPr>
        <p:spPr>
          <a:xfrm>
            <a:off x="7417218" y="4339287"/>
            <a:ext cx="4019838"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3" name="テキスト プレースホルダー 5"/>
          <p:cNvSpPr>
            <a:spLocks noGrp="1"/>
          </p:cNvSpPr>
          <p:nvPr>
            <p:ph type="body" sz="quarter" idx="24" hasCustomPrompt="1"/>
          </p:nvPr>
        </p:nvSpPr>
        <p:spPr>
          <a:xfrm>
            <a:off x="7416512" y="4789338"/>
            <a:ext cx="4006968"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4" name="図プレースホルダー 7"/>
          <p:cNvSpPr>
            <a:spLocks noGrp="1"/>
          </p:cNvSpPr>
          <p:nvPr>
            <p:ph type="pic" sz="quarter" idx="25" hasCustomPrompt="1"/>
          </p:nvPr>
        </p:nvSpPr>
        <p:spPr>
          <a:xfrm rot="21600000">
            <a:off x="6541896" y="4202013"/>
            <a:ext cx="572086" cy="571365"/>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39201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 calcmode="lin" valueType="num">
                                      <p:cBhvr>
                                        <p:cTn id="13" dur="500" fill="hold"/>
                                        <p:tgtEl>
                                          <p:spTgt spid="6"/>
                                        </p:tgtEl>
                                        <p:attrNameLst>
                                          <p:attrName>style.rotation</p:attrName>
                                        </p:attrNameLst>
                                      </p:cBhvr>
                                      <p:tavLst>
                                        <p:tav tm="0">
                                          <p:val>
                                            <p:fltVal val="90"/>
                                          </p:val>
                                        </p:tav>
                                        <p:tav tm="100000">
                                          <p:val>
                                            <p:fltVal val="0"/>
                                          </p:val>
                                        </p:tav>
                                      </p:tavLst>
                                    </p:anim>
                                    <p:animEffect transition="in" filter="fade">
                                      <p:cBhvr>
                                        <p:cTn id="14" dur="500"/>
                                        <p:tgtEl>
                                          <p:spTgt spid="6"/>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 calcmode="lin" valueType="num">
                                      <p:cBhvr>
                                        <p:cTn id="19" dur="500" fill="hold"/>
                                        <p:tgtEl>
                                          <p:spTgt spid="9"/>
                                        </p:tgtEl>
                                        <p:attrNameLst>
                                          <p:attrName>style.rotation</p:attrName>
                                        </p:attrNameLst>
                                      </p:cBhvr>
                                      <p:tavLst>
                                        <p:tav tm="0">
                                          <p:val>
                                            <p:fltVal val="90"/>
                                          </p:val>
                                        </p:tav>
                                        <p:tav tm="100000">
                                          <p:val>
                                            <p:fltVal val="0"/>
                                          </p:val>
                                        </p:tav>
                                      </p:tavLst>
                                    </p:anim>
                                    <p:animEffect transition="in" filter="fade">
                                      <p:cBhvr>
                                        <p:cTn id="20" dur="500"/>
                                        <p:tgtEl>
                                          <p:spTgt spid="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500"/>
                                        <p:tgtEl>
                                          <p:spTgt spid="7">
                                            <p:txEl>
                                              <p:pRg st="0" end="0"/>
                                            </p:txEl>
                                          </p:spTgt>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animEffect transition="in" filter="wipe(left)">
                                      <p:cBhvr>
                                        <p:cTn id="28" dur="250"/>
                                        <p:tgtEl>
                                          <p:spTgt spid="8">
                                            <p:txEl>
                                              <p:pRg st="0" end="0"/>
                                            </p:txEl>
                                          </p:spTgt>
                                        </p:tgtEl>
                                      </p:cBhvr>
                                    </p:animEffect>
                                  </p:childTnLst>
                                </p:cTn>
                              </p:par>
                            </p:childTnLst>
                          </p:cTn>
                        </p:par>
                        <p:par>
                          <p:cTn id="29" fill="hold">
                            <p:stCondLst>
                              <p:cond delay="1750"/>
                            </p:stCondLst>
                            <p:childTnLst>
                              <p:par>
                                <p:cTn id="30" presetID="16" presetClass="entr" presetSubtype="37" fill="hold" grpId="0" nodeType="afterEffect">
                                  <p:stCondLst>
                                    <p:cond delay="250"/>
                                  </p:stCondLst>
                                  <p:childTnLst>
                                    <p:set>
                                      <p:cBhvr>
                                        <p:cTn id="31" dur="1" fill="hold">
                                          <p:stCondLst>
                                            <p:cond delay="0"/>
                                          </p:stCondLst>
                                        </p:cTn>
                                        <p:tgtEl>
                                          <p:spTgt spid="10"/>
                                        </p:tgtEl>
                                        <p:attrNameLst>
                                          <p:attrName>style.visibility</p:attrName>
                                        </p:attrNameLst>
                                      </p:cBhvr>
                                      <p:to>
                                        <p:strVal val="visible"/>
                                      </p:to>
                                    </p:set>
                                    <p:animEffect transition="in" filter="barn(outVertical)">
                                      <p:cBhvr>
                                        <p:cTn id="32" dur="500"/>
                                        <p:tgtEl>
                                          <p:spTgt spid="10"/>
                                        </p:tgtEl>
                                      </p:cBhvr>
                                    </p:animEffect>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90"/>
                                          </p:val>
                                        </p:tav>
                                        <p:tav tm="100000">
                                          <p:val>
                                            <p:fltVal val="0"/>
                                          </p:val>
                                        </p:tav>
                                      </p:tavLst>
                                    </p:anim>
                                    <p:animEffect transition="in" filter="fade">
                                      <p:cBhvr>
                                        <p:cTn id="39" dur="500"/>
                                        <p:tgtEl>
                                          <p:spTgt spid="11"/>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 calcmode="lin" valueType="num">
                                      <p:cBhvr>
                                        <p:cTn id="44" dur="500" fill="hold"/>
                                        <p:tgtEl>
                                          <p:spTgt spid="14"/>
                                        </p:tgtEl>
                                        <p:attrNameLst>
                                          <p:attrName>style.rotation</p:attrName>
                                        </p:attrNameLst>
                                      </p:cBhvr>
                                      <p:tavLst>
                                        <p:tav tm="0">
                                          <p:val>
                                            <p:fltVal val="90"/>
                                          </p:val>
                                        </p:tav>
                                        <p:tav tm="100000">
                                          <p:val>
                                            <p:fltVal val="0"/>
                                          </p:val>
                                        </p:tav>
                                      </p:tavLst>
                                    </p:anim>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Effect transition="in" filter="fade">
                                      <p:cBhvr>
                                        <p:cTn id="49" dur="500"/>
                                        <p:tgtEl>
                                          <p:spTgt spid="12">
                                            <p:txEl>
                                              <p:pRg st="0" end="0"/>
                                            </p:txEl>
                                          </p:spTgt>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3">
                                            <p:txEl>
                                              <p:pRg st="0" end="0"/>
                                            </p:txEl>
                                          </p:spTgt>
                                        </p:tgtEl>
                                        <p:attrNameLst>
                                          <p:attrName>style.visibility</p:attrName>
                                        </p:attrNameLst>
                                      </p:cBhvr>
                                      <p:to>
                                        <p:strVal val="visible"/>
                                      </p:to>
                                    </p:set>
                                    <p:animEffect transition="in" filter="wipe(left)">
                                      <p:cBhvr>
                                        <p:cTn id="53" dur="250"/>
                                        <p:tgtEl>
                                          <p:spTgt spid="13">
                                            <p:txEl>
                                              <p:pRg st="0" end="0"/>
                                            </p:txEl>
                                          </p:spTgt>
                                        </p:tgtEl>
                                      </p:cBhvr>
                                    </p:animEffect>
                                  </p:childTnLst>
                                </p:cTn>
                              </p:par>
                            </p:childTnLst>
                          </p:cTn>
                        </p:par>
                        <p:par>
                          <p:cTn id="54" fill="hold">
                            <p:stCondLst>
                              <p:cond delay="3750"/>
                            </p:stCondLst>
                            <p:childTnLst>
                              <p:par>
                                <p:cTn id="55" presetID="16" presetClass="entr" presetSubtype="37" fill="hold" grpId="0" nodeType="afterEffect">
                                  <p:stCondLst>
                                    <p:cond delay="25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4500"/>
                            </p:stCondLst>
                            <p:childTnLst>
                              <p:par>
                                <p:cTn id="59" presetID="31" presetClass="entr" presetSubtype="0"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 calcmode="lin" valueType="num">
                                      <p:cBhvr>
                                        <p:cTn id="63" dur="500" fill="hold"/>
                                        <p:tgtEl>
                                          <p:spTgt spid="16"/>
                                        </p:tgtEl>
                                        <p:attrNameLst>
                                          <p:attrName>style.rotation</p:attrName>
                                        </p:attrNameLst>
                                      </p:cBhvr>
                                      <p:tavLst>
                                        <p:tav tm="0">
                                          <p:val>
                                            <p:fltVal val="90"/>
                                          </p:val>
                                        </p:tav>
                                        <p:tav tm="100000">
                                          <p:val>
                                            <p:fltVal val="0"/>
                                          </p:val>
                                        </p:tav>
                                      </p:tavLst>
                                    </p:anim>
                                    <p:animEffect transition="in" filter="fade">
                                      <p:cBhvr>
                                        <p:cTn id="64" dur="500"/>
                                        <p:tgtEl>
                                          <p:spTgt spid="16"/>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 calcmode="lin" valueType="num">
                                      <p:cBhvr>
                                        <p:cTn id="69" dur="500" fill="hold"/>
                                        <p:tgtEl>
                                          <p:spTgt spid="19"/>
                                        </p:tgtEl>
                                        <p:attrNameLst>
                                          <p:attrName>style.rotation</p:attrName>
                                        </p:attrNameLst>
                                      </p:cBhvr>
                                      <p:tavLst>
                                        <p:tav tm="0">
                                          <p:val>
                                            <p:fltVal val="90"/>
                                          </p:val>
                                        </p:tav>
                                        <p:tav tm="100000">
                                          <p:val>
                                            <p:fltVal val="0"/>
                                          </p:val>
                                        </p:tav>
                                      </p:tavLst>
                                    </p:anim>
                                    <p:animEffect transition="in" filter="fade">
                                      <p:cBhvr>
                                        <p:cTn id="70" dur="500"/>
                                        <p:tgtEl>
                                          <p:spTgt spid="19"/>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17">
                                            <p:txEl>
                                              <p:pRg st="0" end="0"/>
                                            </p:txEl>
                                          </p:spTgt>
                                        </p:tgtEl>
                                        <p:attrNameLst>
                                          <p:attrName>style.visibility</p:attrName>
                                        </p:attrNameLst>
                                      </p:cBhvr>
                                      <p:to>
                                        <p:strVal val="visible"/>
                                      </p:to>
                                    </p:set>
                                    <p:animEffect transition="in" filter="fade">
                                      <p:cBhvr>
                                        <p:cTn id="74" dur="500"/>
                                        <p:tgtEl>
                                          <p:spTgt spid="17">
                                            <p:txEl>
                                              <p:pRg st="0" end="0"/>
                                            </p:txEl>
                                          </p:spTgt>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18">
                                            <p:txEl>
                                              <p:pRg st="0" end="0"/>
                                            </p:txEl>
                                          </p:spTgt>
                                        </p:tgtEl>
                                        <p:attrNameLst>
                                          <p:attrName>style.visibility</p:attrName>
                                        </p:attrNameLst>
                                      </p:cBhvr>
                                      <p:to>
                                        <p:strVal val="visible"/>
                                      </p:to>
                                    </p:set>
                                    <p:animEffect transition="in" filter="wipe(left)">
                                      <p:cBhvr>
                                        <p:cTn id="78" dur="250"/>
                                        <p:tgtEl>
                                          <p:spTgt spid="18">
                                            <p:txEl>
                                              <p:pRg st="0" end="0"/>
                                            </p:txEl>
                                          </p:spTgt>
                                        </p:tgtEl>
                                      </p:cBhvr>
                                    </p:animEffect>
                                  </p:childTnLst>
                                </p:cTn>
                              </p:par>
                            </p:childTnLst>
                          </p:cTn>
                        </p:par>
                        <p:par>
                          <p:cTn id="79" fill="hold">
                            <p:stCondLst>
                              <p:cond delay="5750"/>
                            </p:stCondLst>
                            <p:childTnLst>
                              <p:par>
                                <p:cTn id="80" presetID="16" presetClass="entr" presetSubtype="37" fill="hold" grpId="0" nodeType="afterEffect">
                                  <p:stCondLst>
                                    <p:cond delay="250"/>
                                  </p:stCondLst>
                                  <p:childTnLst>
                                    <p:set>
                                      <p:cBhvr>
                                        <p:cTn id="81" dur="1" fill="hold">
                                          <p:stCondLst>
                                            <p:cond delay="0"/>
                                          </p:stCondLst>
                                        </p:cTn>
                                        <p:tgtEl>
                                          <p:spTgt spid="20"/>
                                        </p:tgtEl>
                                        <p:attrNameLst>
                                          <p:attrName>style.visibility</p:attrName>
                                        </p:attrNameLst>
                                      </p:cBhvr>
                                      <p:to>
                                        <p:strVal val="visible"/>
                                      </p:to>
                                    </p:set>
                                    <p:animEffect transition="in" filter="barn(outVertical)">
                                      <p:cBhvr>
                                        <p:cTn id="82" dur="500"/>
                                        <p:tgtEl>
                                          <p:spTgt spid="20"/>
                                        </p:tgtEl>
                                      </p:cBhvr>
                                    </p:animEffect>
                                  </p:childTnLst>
                                </p:cTn>
                              </p:par>
                            </p:childTnLst>
                          </p:cTn>
                        </p:par>
                        <p:par>
                          <p:cTn id="83" fill="hold">
                            <p:stCondLst>
                              <p:cond delay="6500"/>
                            </p:stCondLst>
                            <p:childTnLst>
                              <p:par>
                                <p:cTn id="84" presetID="31" presetClass="entr" presetSubtype="0" fill="hold"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p:cTn id="92" dur="500" fill="hold"/>
                                        <p:tgtEl>
                                          <p:spTgt spid="24"/>
                                        </p:tgtEl>
                                        <p:attrNameLst>
                                          <p:attrName>ppt_w</p:attrName>
                                        </p:attrNameLst>
                                      </p:cBhvr>
                                      <p:tavLst>
                                        <p:tav tm="0">
                                          <p:val>
                                            <p:fltVal val="0"/>
                                          </p:val>
                                        </p:tav>
                                        <p:tav tm="100000">
                                          <p:val>
                                            <p:strVal val="#ppt_w"/>
                                          </p:val>
                                        </p:tav>
                                      </p:tavLst>
                                    </p:anim>
                                    <p:anim calcmode="lin" valueType="num">
                                      <p:cBhvr>
                                        <p:cTn id="93" dur="500" fill="hold"/>
                                        <p:tgtEl>
                                          <p:spTgt spid="24"/>
                                        </p:tgtEl>
                                        <p:attrNameLst>
                                          <p:attrName>ppt_h</p:attrName>
                                        </p:attrNameLst>
                                      </p:cBhvr>
                                      <p:tavLst>
                                        <p:tav tm="0">
                                          <p:val>
                                            <p:fltVal val="0"/>
                                          </p:val>
                                        </p:tav>
                                        <p:tav tm="100000">
                                          <p:val>
                                            <p:strVal val="#ppt_h"/>
                                          </p:val>
                                        </p:tav>
                                      </p:tavLst>
                                    </p:anim>
                                    <p:anim calcmode="lin" valueType="num">
                                      <p:cBhvr>
                                        <p:cTn id="94" dur="500" fill="hold"/>
                                        <p:tgtEl>
                                          <p:spTgt spid="24"/>
                                        </p:tgtEl>
                                        <p:attrNameLst>
                                          <p:attrName>style.rotation</p:attrName>
                                        </p:attrNameLst>
                                      </p:cBhvr>
                                      <p:tavLst>
                                        <p:tav tm="0">
                                          <p:val>
                                            <p:fltVal val="90"/>
                                          </p:val>
                                        </p:tav>
                                        <p:tav tm="100000">
                                          <p:val>
                                            <p:fltVal val="0"/>
                                          </p:val>
                                        </p:tav>
                                      </p:tavLst>
                                    </p:anim>
                                    <p:animEffect transition="in" filter="fade">
                                      <p:cBhvr>
                                        <p:cTn id="95" dur="500"/>
                                        <p:tgtEl>
                                          <p:spTgt spid="24"/>
                                        </p:tgtEl>
                                      </p:cBhvr>
                                    </p:animEffect>
                                  </p:childTnLst>
                                </p:cTn>
                              </p:par>
                            </p:childTnLst>
                          </p:cTn>
                        </p:par>
                        <p:par>
                          <p:cTn id="96" fill="hold">
                            <p:stCondLst>
                              <p:cond delay="7000"/>
                            </p:stCondLst>
                            <p:childTnLst>
                              <p:par>
                                <p:cTn id="97" presetID="10" presetClass="entr" presetSubtype="0" fill="hold" grpId="0" nodeType="afterEffect">
                                  <p:stCondLst>
                                    <p:cond delay="0"/>
                                  </p:stCondLst>
                                  <p:childTnLst>
                                    <p:set>
                                      <p:cBhvr>
                                        <p:cTn id="98" dur="1" fill="hold">
                                          <p:stCondLst>
                                            <p:cond delay="0"/>
                                          </p:stCondLst>
                                        </p:cTn>
                                        <p:tgtEl>
                                          <p:spTgt spid="22">
                                            <p:txEl>
                                              <p:pRg st="0" end="0"/>
                                            </p:txEl>
                                          </p:spTgt>
                                        </p:tgtEl>
                                        <p:attrNameLst>
                                          <p:attrName>style.visibility</p:attrName>
                                        </p:attrNameLst>
                                      </p:cBhvr>
                                      <p:to>
                                        <p:strVal val="visible"/>
                                      </p:to>
                                    </p:set>
                                    <p:animEffect transition="in" filter="fade">
                                      <p:cBhvr>
                                        <p:cTn id="99" dur="500"/>
                                        <p:tgtEl>
                                          <p:spTgt spid="22">
                                            <p:txEl>
                                              <p:pRg st="0" end="0"/>
                                            </p:txEl>
                                          </p:spTgt>
                                        </p:tgtEl>
                                      </p:cBhvr>
                                    </p:animEffect>
                                  </p:childTnLst>
                                </p:cTn>
                              </p:par>
                            </p:childTnLst>
                          </p:cTn>
                        </p:par>
                        <p:par>
                          <p:cTn id="100" fill="hold">
                            <p:stCondLst>
                              <p:cond delay="7500"/>
                            </p:stCondLst>
                            <p:childTnLst>
                              <p:par>
                                <p:cTn id="101" presetID="22" presetClass="entr" presetSubtype="8" fill="hold" grpId="0" nodeType="afterEffect">
                                  <p:stCondLst>
                                    <p:cond delay="0"/>
                                  </p:stCondLst>
                                  <p:childTnLst>
                                    <p:set>
                                      <p:cBhvr>
                                        <p:cTn id="102" dur="1" fill="hold">
                                          <p:stCondLst>
                                            <p:cond delay="0"/>
                                          </p:stCondLst>
                                        </p:cTn>
                                        <p:tgtEl>
                                          <p:spTgt spid="23">
                                            <p:txEl>
                                              <p:pRg st="0" end="0"/>
                                            </p:txEl>
                                          </p:spTgt>
                                        </p:tgtEl>
                                        <p:attrNameLst>
                                          <p:attrName>style.visibility</p:attrName>
                                        </p:attrNameLst>
                                      </p:cBhvr>
                                      <p:to>
                                        <p:strVal val="visible"/>
                                      </p:to>
                                    </p:set>
                                    <p:animEffect transition="in" filter="wipe(left)">
                                      <p:cBhvr>
                                        <p:cTn id="103" dur="25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tmplLst>
          <p:tmpl lvl="1">
            <p:tnLst>
              <p:par>
                <p:cTn presetID="10" presetClass="entr" presetSubtype="0"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250"/>
                        <p:tgtEl>
                          <p:spTgt spid="8"/>
                        </p:tgtEl>
                      </p:cBhvr>
                    </p:animEffect>
                  </p:childTnLst>
                </p:cTn>
              </p:par>
            </p:tnLst>
          </p:tmpl>
        </p:tmplLst>
      </p:bldP>
      <p:bldP spid="9" grpId="0"/>
      <p:bldP spid="10" grpId="0" animBg="1"/>
      <p:bldP spid="12" grpId="0" build="p">
        <p:tmplLst>
          <p:tmpl lvl="1">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250"/>
                        <p:tgtEl>
                          <p:spTgt spid="13"/>
                        </p:tgtEl>
                      </p:cBhvr>
                    </p:animEffect>
                  </p:childTnLst>
                </p:cTn>
              </p:par>
            </p:tnLst>
          </p:tmpl>
        </p:tmplLst>
      </p:bldP>
      <p:bldP spid="14" grpId="0"/>
      <p:bldP spid="15" grpId="0" animBg="1"/>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8" grpId="0" build="p">
        <p:tmplLst>
          <p:tmpl lvl="1">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250"/>
                        <p:tgtEl>
                          <p:spTgt spid="18"/>
                        </p:tgtEl>
                      </p:cBhvr>
                    </p:animEffect>
                  </p:childTnLst>
                </p:cTn>
              </p:par>
            </p:tnLst>
          </p:tmpl>
        </p:tmplLst>
      </p:bldP>
      <p:bldP spid="19" grpId="0"/>
      <p:bldP spid="20" grpId="0" animBg="1"/>
      <p:bldP spid="22" grpId="0" build="p">
        <p:tmplLst>
          <p:tmpl lvl="1">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P spid="23" grpId="0" build="p">
        <p:tmplLst>
          <p:tmpl lvl="1">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250"/>
                        <p:tgtEl>
                          <p:spTgt spid="23"/>
                        </p:tgtEl>
                      </p:cBhvr>
                    </p:animEffect>
                  </p:childTnLst>
                </p:cTn>
              </p:par>
            </p:tnLst>
          </p:tmpl>
        </p:tmplLst>
      </p:bldP>
      <p:bldP spid="24"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Icons and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8890" y="2198864"/>
            <a:ext cx="2392509" cy="1128542"/>
          </a:xfrm>
          <a:prstGeom prst="rect">
            <a:avLst/>
          </a:prstGeom>
        </p:spPr>
      </p:pic>
      <p:sp>
        <p:nvSpPr>
          <p:cNvPr id="7" name="図プレースホルダー 7"/>
          <p:cNvSpPr>
            <a:spLocks noGrp="1"/>
          </p:cNvSpPr>
          <p:nvPr>
            <p:ph type="pic" sz="quarter" idx="16" hasCustomPrompt="1"/>
          </p:nvPr>
        </p:nvSpPr>
        <p:spPr>
          <a:xfrm>
            <a:off x="1446154" y="2434558"/>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8" name="正方形/長方形 7"/>
          <p:cNvSpPr/>
          <p:nvPr userDrawn="1"/>
        </p:nvSpPr>
        <p:spPr>
          <a:xfrm>
            <a:off x="394872" y="3429000"/>
            <a:ext cx="2760546" cy="2138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9" name="テキスト プレースホルダー 5"/>
          <p:cNvSpPr>
            <a:spLocks noGrp="1"/>
          </p:cNvSpPr>
          <p:nvPr>
            <p:ph type="body" sz="quarter" idx="14" hasCustomPrompt="1"/>
          </p:nvPr>
        </p:nvSpPr>
        <p:spPr>
          <a:xfrm>
            <a:off x="530378" y="3599551"/>
            <a:ext cx="2489535"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0" name="テキスト プレースホルダー 5"/>
          <p:cNvSpPr>
            <a:spLocks noGrp="1"/>
          </p:cNvSpPr>
          <p:nvPr>
            <p:ph type="body" sz="quarter" idx="15" hasCustomPrompt="1"/>
          </p:nvPr>
        </p:nvSpPr>
        <p:spPr>
          <a:xfrm>
            <a:off x="530024" y="4049602"/>
            <a:ext cx="2490241"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26" name="図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59460" y="2198864"/>
            <a:ext cx="2392509" cy="1128542"/>
          </a:xfrm>
          <a:prstGeom prst="rect">
            <a:avLst/>
          </a:prstGeom>
        </p:spPr>
      </p:pic>
      <p:sp>
        <p:nvSpPr>
          <p:cNvPr id="27" name="図プレースホルダー 7"/>
          <p:cNvSpPr>
            <a:spLocks noGrp="1"/>
          </p:cNvSpPr>
          <p:nvPr>
            <p:ph type="pic" sz="quarter" idx="17" hasCustomPrompt="1"/>
          </p:nvPr>
        </p:nvSpPr>
        <p:spPr>
          <a:xfrm>
            <a:off x="4326724" y="2434558"/>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28" name="正方形/長方形 27"/>
          <p:cNvSpPr/>
          <p:nvPr userDrawn="1"/>
        </p:nvSpPr>
        <p:spPr>
          <a:xfrm>
            <a:off x="3275442" y="3429000"/>
            <a:ext cx="2760546" cy="2138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9" name="テキスト プレースホルダー 5"/>
          <p:cNvSpPr>
            <a:spLocks noGrp="1"/>
          </p:cNvSpPr>
          <p:nvPr>
            <p:ph type="body" sz="quarter" idx="18" hasCustomPrompt="1"/>
          </p:nvPr>
        </p:nvSpPr>
        <p:spPr>
          <a:xfrm>
            <a:off x="3410948" y="3599551"/>
            <a:ext cx="2489535"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0" name="テキスト プレースホルダー 5"/>
          <p:cNvSpPr>
            <a:spLocks noGrp="1"/>
          </p:cNvSpPr>
          <p:nvPr>
            <p:ph type="body" sz="quarter" idx="19" hasCustomPrompt="1"/>
          </p:nvPr>
        </p:nvSpPr>
        <p:spPr>
          <a:xfrm>
            <a:off x="3410594" y="4049602"/>
            <a:ext cx="2490241"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1" name="図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40030" y="2198864"/>
            <a:ext cx="2392509" cy="1128542"/>
          </a:xfrm>
          <a:prstGeom prst="rect">
            <a:avLst/>
          </a:prstGeom>
        </p:spPr>
      </p:pic>
      <p:sp>
        <p:nvSpPr>
          <p:cNvPr id="32" name="図プレースホルダー 7"/>
          <p:cNvSpPr>
            <a:spLocks noGrp="1"/>
          </p:cNvSpPr>
          <p:nvPr>
            <p:ph type="pic" sz="quarter" idx="20" hasCustomPrompt="1"/>
          </p:nvPr>
        </p:nvSpPr>
        <p:spPr>
          <a:xfrm>
            <a:off x="7207294" y="2434558"/>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33" name="正方形/長方形 32"/>
          <p:cNvSpPr/>
          <p:nvPr userDrawn="1"/>
        </p:nvSpPr>
        <p:spPr>
          <a:xfrm>
            <a:off x="6156012" y="3429000"/>
            <a:ext cx="2760546" cy="2138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4" name="テキスト プレースホルダー 5"/>
          <p:cNvSpPr>
            <a:spLocks noGrp="1"/>
          </p:cNvSpPr>
          <p:nvPr>
            <p:ph type="body" sz="quarter" idx="21" hasCustomPrompt="1"/>
          </p:nvPr>
        </p:nvSpPr>
        <p:spPr>
          <a:xfrm>
            <a:off x="6291518" y="3599551"/>
            <a:ext cx="2489535"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5" name="テキスト プレースホルダー 5"/>
          <p:cNvSpPr>
            <a:spLocks noGrp="1"/>
          </p:cNvSpPr>
          <p:nvPr>
            <p:ph type="body" sz="quarter" idx="22" hasCustomPrompt="1"/>
          </p:nvPr>
        </p:nvSpPr>
        <p:spPr>
          <a:xfrm>
            <a:off x="6291164" y="4049602"/>
            <a:ext cx="2490241"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pic>
        <p:nvPicPr>
          <p:cNvPr id="36" name="図 3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20600" y="2198864"/>
            <a:ext cx="2392509" cy="1128542"/>
          </a:xfrm>
          <a:prstGeom prst="rect">
            <a:avLst/>
          </a:prstGeom>
        </p:spPr>
      </p:pic>
      <p:sp>
        <p:nvSpPr>
          <p:cNvPr id="37" name="図プレースホルダー 7"/>
          <p:cNvSpPr>
            <a:spLocks noGrp="1"/>
          </p:cNvSpPr>
          <p:nvPr>
            <p:ph type="pic" sz="quarter" idx="23" hasCustomPrompt="1"/>
          </p:nvPr>
        </p:nvSpPr>
        <p:spPr>
          <a:xfrm>
            <a:off x="10087864" y="2434558"/>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38" name="正方形/長方形 37"/>
          <p:cNvSpPr/>
          <p:nvPr userDrawn="1"/>
        </p:nvSpPr>
        <p:spPr>
          <a:xfrm>
            <a:off x="9036582" y="3429000"/>
            <a:ext cx="2760546" cy="21382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9" name="テキスト プレースホルダー 5"/>
          <p:cNvSpPr>
            <a:spLocks noGrp="1"/>
          </p:cNvSpPr>
          <p:nvPr>
            <p:ph type="body" sz="quarter" idx="24" hasCustomPrompt="1"/>
          </p:nvPr>
        </p:nvSpPr>
        <p:spPr>
          <a:xfrm>
            <a:off x="9172088" y="3599551"/>
            <a:ext cx="2489535"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0" name="テキスト プレースホルダー 5"/>
          <p:cNvSpPr>
            <a:spLocks noGrp="1"/>
          </p:cNvSpPr>
          <p:nvPr>
            <p:ph type="body" sz="quarter" idx="25" hasCustomPrompt="1"/>
          </p:nvPr>
        </p:nvSpPr>
        <p:spPr>
          <a:xfrm>
            <a:off x="9171734" y="4049602"/>
            <a:ext cx="2490241" cy="133033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74719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outVertical)">
                                      <p:cBhvr>
                                        <p:cTn id="18" dur="500"/>
                                        <p:tgtEl>
                                          <p:spTgt spid="8"/>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250"/>
                                        <p:tgtEl>
                                          <p:spTgt spid="10">
                                            <p:txEl>
                                              <p:pRg st="0" end="0"/>
                                            </p:txEl>
                                          </p:spTgt>
                                        </p:tgtEl>
                                      </p:cBhvr>
                                    </p:animEffect>
                                  </p:childTnLst>
                                </p:cTn>
                              </p:par>
                            </p:childTnLst>
                          </p:cTn>
                        </p:par>
                        <p:par>
                          <p:cTn id="27" fill="hold">
                            <p:stCondLst>
                              <p:cond delay="1750"/>
                            </p:stCondLst>
                            <p:childTnLst>
                              <p:par>
                                <p:cTn id="28" presetID="5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2250"/>
                            </p:stCondLst>
                            <p:childTnLst>
                              <p:par>
                                <p:cTn id="39" presetID="16" presetClass="entr" presetSubtype="37"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barn(outVertical)">
                                      <p:cBhvr>
                                        <p:cTn id="41" dur="500"/>
                                        <p:tgtEl>
                                          <p:spTgt spid="28"/>
                                        </p:tgtEl>
                                      </p:cBhvr>
                                    </p:animEffect>
                                  </p:childTnLst>
                                </p:cTn>
                              </p:par>
                            </p:childTnLst>
                          </p:cTn>
                        </p:par>
                        <p:par>
                          <p:cTn id="42" fill="hold">
                            <p:stCondLst>
                              <p:cond delay="2750"/>
                            </p:stCondLst>
                            <p:childTnLst>
                              <p:par>
                                <p:cTn id="43" presetID="10" presetClass="entr" presetSubtype="0" fill="hold" grpId="0" nodeType="afterEffect">
                                  <p:stCondLst>
                                    <p:cond delay="0"/>
                                  </p:stCondLst>
                                  <p:childTnLst>
                                    <p:set>
                                      <p:cBhvr>
                                        <p:cTn id="44" dur="1" fill="hold">
                                          <p:stCondLst>
                                            <p:cond delay="0"/>
                                          </p:stCondLst>
                                        </p:cTn>
                                        <p:tgtEl>
                                          <p:spTgt spid="29">
                                            <p:txEl>
                                              <p:pRg st="0" end="0"/>
                                            </p:txEl>
                                          </p:spTgt>
                                        </p:tgtEl>
                                        <p:attrNameLst>
                                          <p:attrName>style.visibility</p:attrName>
                                        </p:attrNameLst>
                                      </p:cBhvr>
                                      <p:to>
                                        <p:strVal val="visible"/>
                                      </p:to>
                                    </p:set>
                                    <p:animEffect transition="in" filter="fade">
                                      <p:cBhvr>
                                        <p:cTn id="45" dur="500"/>
                                        <p:tgtEl>
                                          <p:spTgt spid="29">
                                            <p:txEl>
                                              <p:pRg st="0" end="0"/>
                                            </p:txEl>
                                          </p:spTgt>
                                        </p:tgtEl>
                                      </p:cBhvr>
                                    </p:animEffect>
                                  </p:childTnLst>
                                </p:cTn>
                              </p:par>
                            </p:childTnLst>
                          </p:cTn>
                        </p:par>
                        <p:par>
                          <p:cTn id="46" fill="hold">
                            <p:stCondLst>
                              <p:cond delay="3250"/>
                            </p:stCondLst>
                            <p:childTnLst>
                              <p:par>
                                <p:cTn id="47" presetID="22" presetClass="entr" presetSubtype="8" fill="hold" grpId="0"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left)">
                                      <p:cBhvr>
                                        <p:cTn id="49" dur="250"/>
                                        <p:tgtEl>
                                          <p:spTgt spid="30">
                                            <p:txEl>
                                              <p:pRg st="0" end="0"/>
                                            </p:txEl>
                                          </p:spTgt>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53" presetClass="entr" presetSubtype="16"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childTnLst>
                          </p:cTn>
                        </p:par>
                        <p:par>
                          <p:cTn id="61" fill="hold">
                            <p:stCondLst>
                              <p:cond delay="4000"/>
                            </p:stCondLst>
                            <p:childTnLst>
                              <p:par>
                                <p:cTn id="62" presetID="16" presetClass="entr" presetSubtype="37"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barn(outVertical)">
                                      <p:cBhvr>
                                        <p:cTn id="64" dur="500"/>
                                        <p:tgtEl>
                                          <p:spTgt spid="33"/>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34">
                                            <p:txEl>
                                              <p:pRg st="0" end="0"/>
                                            </p:txEl>
                                          </p:spTgt>
                                        </p:tgtEl>
                                        <p:attrNameLst>
                                          <p:attrName>style.visibility</p:attrName>
                                        </p:attrNameLst>
                                      </p:cBhvr>
                                      <p:to>
                                        <p:strVal val="visible"/>
                                      </p:to>
                                    </p:set>
                                    <p:animEffect transition="in" filter="fade">
                                      <p:cBhvr>
                                        <p:cTn id="68" dur="500"/>
                                        <p:tgtEl>
                                          <p:spTgt spid="34">
                                            <p:txEl>
                                              <p:pRg st="0" end="0"/>
                                            </p:txEl>
                                          </p:spTgt>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35">
                                            <p:txEl>
                                              <p:pRg st="0" end="0"/>
                                            </p:txEl>
                                          </p:spTgt>
                                        </p:tgtEl>
                                        <p:attrNameLst>
                                          <p:attrName>style.visibility</p:attrName>
                                        </p:attrNameLst>
                                      </p:cBhvr>
                                      <p:to>
                                        <p:strVal val="visible"/>
                                      </p:to>
                                    </p:set>
                                    <p:animEffect transition="in" filter="wipe(left)">
                                      <p:cBhvr>
                                        <p:cTn id="72" dur="250"/>
                                        <p:tgtEl>
                                          <p:spTgt spid="35">
                                            <p:txEl>
                                              <p:pRg st="0" end="0"/>
                                            </p:txEl>
                                          </p:spTgt>
                                        </p:tgtEl>
                                      </p:cBhvr>
                                    </p:animEffect>
                                  </p:childTnLst>
                                </p:cTn>
                              </p:par>
                            </p:childTnLst>
                          </p:cTn>
                        </p:par>
                        <p:par>
                          <p:cTn id="73" fill="hold">
                            <p:stCondLst>
                              <p:cond delay="5250"/>
                            </p:stCondLst>
                            <p:childTnLst>
                              <p:par>
                                <p:cTn id="74" presetID="53" presetClass="entr" presetSubtype="16"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par>
                                <p:cTn id="79" presetID="53" presetClass="entr" presetSubtype="16" fill="hold"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500" fill="hold"/>
                                        <p:tgtEl>
                                          <p:spTgt spid="36"/>
                                        </p:tgtEl>
                                        <p:attrNameLst>
                                          <p:attrName>ppt_w</p:attrName>
                                        </p:attrNameLst>
                                      </p:cBhvr>
                                      <p:tavLst>
                                        <p:tav tm="0">
                                          <p:val>
                                            <p:fltVal val="0"/>
                                          </p:val>
                                        </p:tav>
                                        <p:tav tm="100000">
                                          <p:val>
                                            <p:strVal val="#ppt_w"/>
                                          </p:val>
                                        </p:tav>
                                      </p:tavLst>
                                    </p:anim>
                                    <p:anim calcmode="lin" valueType="num">
                                      <p:cBhvr>
                                        <p:cTn id="82" dur="500" fill="hold"/>
                                        <p:tgtEl>
                                          <p:spTgt spid="36"/>
                                        </p:tgtEl>
                                        <p:attrNameLst>
                                          <p:attrName>ppt_h</p:attrName>
                                        </p:attrNameLst>
                                      </p:cBhvr>
                                      <p:tavLst>
                                        <p:tav tm="0">
                                          <p:val>
                                            <p:fltVal val="0"/>
                                          </p:val>
                                        </p:tav>
                                        <p:tav tm="100000">
                                          <p:val>
                                            <p:strVal val="#ppt_h"/>
                                          </p:val>
                                        </p:tav>
                                      </p:tavLst>
                                    </p:anim>
                                    <p:animEffect transition="in" filter="fade">
                                      <p:cBhvr>
                                        <p:cTn id="83" dur="500"/>
                                        <p:tgtEl>
                                          <p:spTgt spid="36"/>
                                        </p:tgtEl>
                                      </p:cBhvr>
                                    </p:animEffect>
                                  </p:childTnLst>
                                </p:cTn>
                              </p:par>
                            </p:childTnLst>
                          </p:cTn>
                        </p:par>
                        <p:par>
                          <p:cTn id="84" fill="hold">
                            <p:stCondLst>
                              <p:cond delay="5750"/>
                            </p:stCondLst>
                            <p:childTnLst>
                              <p:par>
                                <p:cTn id="85" presetID="16" presetClass="entr" presetSubtype="37"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barn(outVertical)">
                                      <p:cBhvr>
                                        <p:cTn id="87" dur="500"/>
                                        <p:tgtEl>
                                          <p:spTgt spid="38"/>
                                        </p:tgtEl>
                                      </p:cBhvr>
                                    </p:animEffect>
                                  </p:childTnLst>
                                </p:cTn>
                              </p:par>
                            </p:childTnLst>
                          </p:cTn>
                        </p:par>
                        <p:par>
                          <p:cTn id="88" fill="hold">
                            <p:stCondLst>
                              <p:cond delay="6250"/>
                            </p:stCondLst>
                            <p:childTnLst>
                              <p:par>
                                <p:cTn id="89" presetID="10" presetClass="entr" presetSubtype="0" fill="hold" grpId="0" nodeType="afterEffect">
                                  <p:stCondLst>
                                    <p:cond delay="0"/>
                                  </p:stCondLst>
                                  <p:childTnLst>
                                    <p:set>
                                      <p:cBhvr>
                                        <p:cTn id="90" dur="1" fill="hold">
                                          <p:stCondLst>
                                            <p:cond delay="0"/>
                                          </p:stCondLst>
                                        </p:cTn>
                                        <p:tgtEl>
                                          <p:spTgt spid="39">
                                            <p:txEl>
                                              <p:pRg st="0" end="0"/>
                                            </p:txEl>
                                          </p:spTgt>
                                        </p:tgtEl>
                                        <p:attrNameLst>
                                          <p:attrName>style.visibility</p:attrName>
                                        </p:attrNameLst>
                                      </p:cBhvr>
                                      <p:to>
                                        <p:strVal val="visible"/>
                                      </p:to>
                                    </p:set>
                                    <p:animEffect transition="in" filter="fade">
                                      <p:cBhvr>
                                        <p:cTn id="91" dur="500"/>
                                        <p:tgtEl>
                                          <p:spTgt spid="39">
                                            <p:txEl>
                                              <p:pRg st="0" end="0"/>
                                            </p:txEl>
                                          </p:spTgt>
                                        </p:tgtEl>
                                      </p:cBhvr>
                                    </p:animEffect>
                                  </p:childTnLst>
                                </p:cTn>
                              </p:par>
                            </p:childTnLst>
                          </p:cTn>
                        </p:par>
                        <p:par>
                          <p:cTn id="92" fill="hold">
                            <p:stCondLst>
                              <p:cond delay="6750"/>
                            </p:stCondLst>
                            <p:childTnLst>
                              <p:par>
                                <p:cTn id="93" presetID="22" presetClass="entr" presetSubtype="8" fill="hold" grpId="0" nodeType="afterEffect">
                                  <p:stCondLst>
                                    <p:cond delay="0"/>
                                  </p:stCondLst>
                                  <p:childTnLst>
                                    <p:set>
                                      <p:cBhvr>
                                        <p:cTn id="94" dur="1" fill="hold">
                                          <p:stCondLst>
                                            <p:cond delay="0"/>
                                          </p:stCondLst>
                                        </p:cTn>
                                        <p:tgtEl>
                                          <p:spTgt spid="40">
                                            <p:txEl>
                                              <p:pRg st="0" end="0"/>
                                            </p:txEl>
                                          </p:spTgt>
                                        </p:tgtEl>
                                        <p:attrNameLst>
                                          <p:attrName>style.visibility</p:attrName>
                                        </p:attrNameLst>
                                      </p:cBhvr>
                                      <p:to>
                                        <p:strVal val="visible"/>
                                      </p:to>
                                    </p:set>
                                    <p:animEffect transition="in" filter="wipe(left)">
                                      <p:cBhvr>
                                        <p:cTn id="95" dur="25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build="p">
        <p:tmplLst>
          <p:tmpl lvl="1">
            <p:tnLst>
              <p:par>
                <p:cTn presetID="10" presetClass="entr" presetSubtype="0"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22" presetClass="entr" presetSubtype="8"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wipe(left)">
                      <p:cBhvr>
                        <p:cTn dur="250"/>
                        <p:tgtEl>
                          <p:spTgt spid="10"/>
                        </p:tgtEl>
                      </p:cBhvr>
                    </p:animEffect>
                  </p:childTnLst>
                </p:cTn>
              </p:par>
            </p:tnLst>
          </p:tmpl>
        </p:tmplLst>
      </p:bldP>
      <p:bldP spid="27" grpId="0"/>
      <p:bldP spid="28" grpId="0" animBg="1"/>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22" presetClass="entr" presetSubtype="8"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wipe(left)">
                      <p:cBhvr>
                        <p:cTn dur="250"/>
                        <p:tgtEl>
                          <p:spTgt spid="30"/>
                        </p:tgtEl>
                      </p:cBhvr>
                    </p:animEffect>
                  </p:childTnLst>
                </p:cTn>
              </p:par>
            </p:tnLst>
          </p:tmpl>
        </p:tmplLst>
      </p:bldP>
      <p:bldP spid="32" grpId="0"/>
      <p:bldP spid="33" grpId="0" animBg="1"/>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250"/>
                        <p:tgtEl>
                          <p:spTgt spid="35"/>
                        </p:tgtEl>
                      </p:cBhvr>
                    </p:animEffect>
                  </p:childTnLst>
                </p:cTn>
              </p:par>
            </p:tnLst>
          </p:tmpl>
        </p:tmplLst>
      </p:bldP>
      <p:bldP spid="37" grpId="0"/>
      <p:bldP spid="38" grpId="0" animBg="1"/>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22" presetClass="entr" presetSubtype="8"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wipe(left)">
                      <p:cBhvr>
                        <p:cTn dur="250"/>
                        <p:tgtEl>
                          <p:spTgt spid="40"/>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 Wide Image">
    <p:spTree>
      <p:nvGrpSpPr>
        <p:cNvPr id="1" name=""/>
        <p:cNvGrpSpPr/>
        <p:nvPr/>
      </p:nvGrpSpPr>
      <p:grpSpPr>
        <a:xfrm>
          <a:off x="0" y="0"/>
          <a:ext cx="0" cy="0"/>
          <a:chOff x="0" y="0"/>
          <a:chExt cx="0" cy="0"/>
        </a:xfrm>
      </p:grpSpPr>
      <p:sp>
        <p:nvSpPr>
          <p:cNvPr id="8" name="正方形/長方形 7"/>
          <p:cNvSpPr/>
          <p:nvPr userDrawn="1"/>
        </p:nvSpPr>
        <p:spPr>
          <a:xfrm>
            <a:off x="0" y="3702919"/>
            <a:ext cx="12192000" cy="25763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9" name="テキスト プレースホルダー 5"/>
          <p:cNvSpPr>
            <a:spLocks noGrp="1"/>
          </p:cNvSpPr>
          <p:nvPr>
            <p:ph type="body" sz="quarter" idx="13" hasCustomPrompt="1"/>
          </p:nvPr>
        </p:nvSpPr>
        <p:spPr>
          <a:xfrm>
            <a:off x="529899" y="5233089"/>
            <a:ext cx="11132202" cy="900099"/>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0" name="テキスト プレースホルダー 5"/>
          <p:cNvSpPr>
            <a:spLocks noGrp="1"/>
          </p:cNvSpPr>
          <p:nvPr>
            <p:ph type="body" sz="quarter" idx="23" hasCustomPrompt="1"/>
          </p:nvPr>
        </p:nvSpPr>
        <p:spPr>
          <a:xfrm rot="21600000">
            <a:off x="724937" y="4693029"/>
            <a:ext cx="10742126" cy="570063"/>
          </a:xfrm>
          <a:noFill/>
        </p:spPr>
        <p:txBody>
          <a:bodyPr anchor="t">
            <a:noAutofit/>
          </a:bodyPr>
          <a:lstStyle>
            <a:lvl1pPr algn="ctr">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4937" y="1581150"/>
            <a:ext cx="10794081" cy="3089682"/>
          </a:xfrm>
          <a:prstGeom prst="rect">
            <a:avLst/>
          </a:prstGeom>
        </p:spPr>
      </p:pic>
      <p:sp>
        <p:nvSpPr>
          <p:cNvPr id="7" name="図プレースホルダー 6"/>
          <p:cNvSpPr>
            <a:spLocks noGrp="1"/>
          </p:cNvSpPr>
          <p:nvPr>
            <p:ph type="pic" sz="quarter" idx="12" hasCustomPrompt="1"/>
          </p:nvPr>
        </p:nvSpPr>
        <p:spPr>
          <a:xfrm>
            <a:off x="885958" y="1729777"/>
            <a:ext cx="10472040" cy="2780073"/>
          </a:xfrm>
        </p:spPr>
        <p:txBody>
          <a:bodyPr/>
          <a:lstStyle>
            <a:lvl1pPr>
              <a:defRPr baseline="0"/>
            </a:lvl1pPr>
          </a:lstStyle>
          <a:p>
            <a:r>
              <a:rPr kumimoji="1" lang="en-US" altLang="ja-JP" dirty="0" smtClean="0"/>
              <a:t>Add an image</a:t>
            </a:r>
            <a:endParaRPr kumimoji="1" lang="ja-JP" altLang="en-US" dirty="0"/>
          </a:p>
        </p:txBody>
      </p:sp>
    </p:spTree>
    <p:extLst>
      <p:ext uri="{BB962C8B-B14F-4D97-AF65-F5344CB8AC3E}">
        <p14:creationId xmlns:p14="http://schemas.microsoft.com/office/powerpoint/2010/main" val="158951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tmplLst>
          <p:tmpl lvl="1">
            <p:tnLst>
              <p:par>
                <p:cTn presetID="22" presetClass="entr" presetSubtype="8"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tep 1">
    <p:spTree>
      <p:nvGrpSpPr>
        <p:cNvPr id="1" name=""/>
        <p:cNvGrpSpPr/>
        <p:nvPr/>
      </p:nvGrpSpPr>
      <p:grpSpPr>
        <a:xfrm>
          <a:off x="0" y="0"/>
          <a:ext cx="0" cy="0"/>
          <a:chOff x="0" y="0"/>
          <a:chExt cx="0" cy="0"/>
        </a:xfrm>
      </p:grpSpPr>
      <p:sp>
        <p:nvSpPr>
          <p:cNvPr id="20" name="正方形/長方形 19"/>
          <p:cNvSpPr/>
          <p:nvPr userDrawn="1"/>
        </p:nvSpPr>
        <p:spPr>
          <a:xfrm>
            <a:off x="0" y="2762989"/>
            <a:ext cx="12192000" cy="255622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5" name="山形 4"/>
          <p:cNvSpPr/>
          <p:nvPr userDrawn="1"/>
        </p:nvSpPr>
        <p:spPr>
          <a:xfrm>
            <a:off x="346450" y="2406686"/>
            <a:ext cx="3060606" cy="752285"/>
          </a:xfrm>
          <a:prstGeom prst="chevron">
            <a:avLst/>
          </a:prstGeom>
          <a:blipFill>
            <a:blip r:embed="rId2"/>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solidFill>
                <a:schemeClr val="tx1"/>
              </a:solidFill>
            </a:endParaRPr>
          </a:p>
        </p:txBody>
      </p:sp>
      <p:sp>
        <p:nvSpPr>
          <p:cNvPr id="19" name="山形 18"/>
          <p:cNvSpPr/>
          <p:nvPr userDrawn="1"/>
        </p:nvSpPr>
        <p:spPr>
          <a:xfrm>
            <a:off x="3197014" y="2406686"/>
            <a:ext cx="3060606" cy="752285"/>
          </a:xfrm>
          <a:prstGeom prst="chevron">
            <a:avLst/>
          </a:prstGeom>
          <a:blipFill>
            <a:blip r:embed="rId2"/>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solidFill>
                <a:schemeClr val="tx1"/>
              </a:solidFill>
            </a:endParaRPr>
          </a:p>
        </p:txBody>
      </p:sp>
      <p:sp>
        <p:nvSpPr>
          <p:cNvPr id="22" name="山形 21"/>
          <p:cNvSpPr/>
          <p:nvPr userDrawn="1"/>
        </p:nvSpPr>
        <p:spPr>
          <a:xfrm>
            <a:off x="8898142" y="2406686"/>
            <a:ext cx="3060606" cy="752285"/>
          </a:xfrm>
          <a:prstGeom prst="chevron">
            <a:avLst/>
          </a:prstGeom>
          <a:blipFill>
            <a:blip r:embed="rId2"/>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solidFill>
                <a:schemeClr val="tx1"/>
              </a:solidFill>
            </a:endParaRPr>
          </a:p>
        </p:txBody>
      </p:sp>
      <p:sp>
        <p:nvSpPr>
          <p:cNvPr id="23" name="山形 22"/>
          <p:cNvSpPr/>
          <p:nvPr userDrawn="1"/>
        </p:nvSpPr>
        <p:spPr>
          <a:xfrm>
            <a:off x="6047578" y="2406686"/>
            <a:ext cx="3060606" cy="752285"/>
          </a:xfrm>
          <a:prstGeom prst="chevron">
            <a:avLst/>
          </a:prstGeom>
          <a:blipFill>
            <a:blip r:embed="rId2"/>
            <a:tile tx="0" ty="0" sx="100000" sy="100000" flip="none" algn="tl"/>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solidFill>
                <a:schemeClr val="tx1"/>
              </a:solidFill>
            </a:endParaRPr>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8" name="テキスト プレースホルダー 5"/>
          <p:cNvSpPr>
            <a:spLocks noGrp="1"/>
          </p:cNvSpPr>
          <p:nvPr>
            <p:ph type="body" sz="quarter" idx="14" hasCustomPrompt="1"/>
          </p:nvPr>
        </p:nvSpPr>
        <p:spPr>
          <a:xfrm>
            <a:off x="676515" y="2507419"/>
            <a:ext cx="2340463" cy="511139"/>
          </a:xfrm>
          <a:noFill/>
        </p:spPr>
        <p:txBody>
          <a:bodyPr anchor="ctr">
            <a:noAutofit/>
          </a:bodyPr>
          <a:lstStyle>
            <a:lvl1pPr algn="ctr">
              <a:lnSpc>
                <a:spcPct val="100000"/>
              </a:lnSpc>
              <a:spcBef>
                <a:spcPts val="0"/>
              </a:spcBef>
              <a:defRPr sz="2400" spc="0">
                <a:solidFill>
                  <a:schemeClr val="tx1"/>
                </a:solidFill>
                <a:effectLst/>
              </a:defRPr>
            </a:lvl1pPr>
          </a:lstStyle>
          <a:p>
            <a:pPr lvl="0"/>
            <a:r>
              <a:rPr kumimoji="1" lang="en-US" altLang="ja-JP" dirty="0" smtClean="0"/>
              <a:t>TEXT HERE</a:t>
            </a:r>
          </a:p>
        </p:txBody>
      </p:sp>
      <p:sp>
        <p:nvSpPr>
          <p:cNvPr id="29" name="テキスト プレースホルダー 5"/>
          <p:cNvSpPr>
            <a:spLocks noGrp="1"/>
          </p:cNvSpPr>
          <p:nvPr>
            <p:ph type="body" sz="quarter" idx="13" hasCustomPrompt="1"/>
          </p:nvPr>
        </p:nvSpPr>
        <p:spPr>
          <a:xfrm>
            <a:off x="274848" y="3203502"/>
            <a:ext cx="2772137" cy="1875682"/>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1" name="テキスト プレースホルダー 5"/>
          <p:cNvSpPr>
            <a:spLocks noGrp="1"/>
          </p:cNvSpPr>
          <p:nvPr>
            <p:ph type="body" sz="quarter" idx="15" hasCustomPrompt="1"/>
          </p:nvPr>
        </p:nvSpPr>
        <p:spPr>
          <a:xfrm>
            <a:off x="3537082" y="2507419"/>
            <a:ext cx="2340463" cy="511139"/>
          </a:xfrm>
          <a:noFill/>
        </p:spPr>
        <p:txBody>
          <a:bodyPr anchor="ctr">
            <a:noAutofit/>
          </a:bodyPr>
          <a:lstStyle>
            <a:lvl1pPr algn="ctr">
              <a:lnSpc>
                <a:spcPct val="100000"/>
              </a:lnSpc>
              <a:spcBef>
                <a:spcPts val="0"/>
              </a:spcBef>
              <a:defRPr sz="2400" spc="0">
                <a:solidFill>
                  <a:schemeClr val="tx1"/>
                </a:solidFill>
                <a:effectLst/>
              </a:defRPr>
            </a:lvl1pPr>
          </a:lstStyle>
          <a:p>
            <a:pPr lvl="0"/>
            <a:r>
              <a:rPr kumimoji="1" lang="en-US" altLang="ja-JP" dirty="0" smtClean="0"/>
              <a:t>TEXT HERE</a:t>
            </a:r>
          </a:p>
        </p:txBody>
      </p:sp>
      <p:sp>
        <p:nvSpPr>
          <p:cNvPr id="32" name="テキスト プレースホルダー 5"/>
          <p:cNvSpPr>
            <a:spLocks noGrp="1"/>
          </p:cNvSpPr>
          <p:nvPr>
            <p:ph type="body" sz="quarter" idx="16" hasCustomPrompt="1"/>
          </p:nvPr>
        </p:nvSpPr>
        <p:spPr>
          <a:xfrm>
            <a:off x="3135414" y="3203502"/>
            <a:ext cx="2772137" cy="1875682"/>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4" name="テキスト プレースホルダー 5"/>
          <p:cNvSpPr>
            <a:spLocks noGrp="1"/>
          </p:cNvSpPr>
          <p:nvPr>
            <p:ph type="body" sz="quarter" idx="17" hasCustomPrompt="1"/>
          </p:nvPr>
        </p:nvSpPr>
        <p:spPr>
          <a:xfrm>
            <a:off x="6397648" y="2517794"/>
            <a:ext cx="2340463" cy="511139"/>
          </a:xfrm>
          <a:noFill/>
        </p:spPr>
        <p:txBody>
          <a:bodyPr anchor="ctr">
            <a:noAutofit/>
          </a:bodyPr>
          <a:lstStyle>
            <a:lvl1pPr algn="ctr">
              <a:lnSpc>
                <a:spcPct val="100000"/>
              </a:lnSpc>
              <a:spcBef>
                <a:spcPts val="0"/>
              </a:spcBef>
              <a:defRPr sz="2400" spc="0">
                <a:solidFill>
                  <a:schemeClr val="tx1"/>
                </a:solidFill>
                <a:effectLst/>
              </a:defRPr>
            </a:lvl1pPr>
          </a:lstStyle>
          <a:p>
            <a:pPr lvl="0"/>
            <a:r>
              <a:rPr kumimoji="1" lang="en-US" altLang="ja-JP" dirty="0" smtClean="0"/>
              <a:t>TEXT HERE</a:t>
            </a:r>
          </a:p>
        </p:txBody>
      </p:sp>
      <p:sp>
        <p:nvSpPr>
          <p:cNvPr id="35" name="テキスト プレースホルダー 5"/>
          <p:cNvSpPr>
            <a:spLocks noGrp="1"/>
          </p:cNvSpPr>
          <p:nvPr>
            <p:ph type="body" sz="quarter" idx="18" hasCustomPrompt="1"/>
          </p:nvPr>
        </p:nvSpPr>
        <p:spPr>
          <a:xfrm>
            <a:off x="5995980" y="3213876"/>
            <a:ext cx="2772137" cy="1875682"/>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7" name="テキスト プレースホルダー 5"/>
          <p:cNvSpPr>
            <a:spLocks noGrp="1"/>
          </p:cNvSpPr>
          <p:nvPr>
            <p:ph type="body" sz="quarter" idx="19" hasCustomPrompt="1"/>
          </p:nvPr>
        </p:nvSpPr>
        <p:spPr>
          <a:xfrm>
            <a:off x="9258213" y="2517794"/>
            <a:ext cx="2340463" cy="511139"/>
          </a:xfrm>
          <a:noFill/>
        </p:spPr>
        <p:txBody>
          <a:bodyPr anchor="ctr">
            <a:noAutofit/>
          </a:bodyPr>
          <a:lstStyle>
            <a:lvl1pPr algn="ctr">
              <a:lnSpc>
                <a:spcPct val="100000"/>
              </a:lnSpc>
              <a:spcBef>
                <a:spcPts val="0"/>
              </a:spcBef>
              <a:defRPr sz="2400" spc="0">
                <a:solidFill>
                  <a:schemeClr val="tx1"/>
                </a:solidFill>
                <a:effectLst/>
              </a:defRPr>
            </a:lvl1pPr>
          </a:lstStyle>
          <a:p>
            <a:pPr lvl="0"/>
            <a:r>
              <a:rPr kumimoji="1" lang="en-US" altLang="ja-JP" dirty="0" smtClean="0"/>
              <a:t>TEXT HERE</a:t>
            </a:r>
          </a:p>
        </p:txBody>
      </p:sp>
      <p:sp>
        <p:nvSpPr>
          <p:cNvPr id="38" name="テキスト プレースホルダー 5"/>
          <p:cNvSpPr>
            <a:spLocks noGrp="1"/>
          </p:cNvSpPr>
          <p:nvPr>
            <p:ph type="body" sz="quarter" idx="20" hasCustomPrompt="1"/>
          </p:nvPr>
        </p:nvSpPr>
        <p:spPr>
          <a:xfrm>
            <a:off x="8856546" y="3213876"/>
            <a:ext cx="2772137" cy="1875682"/>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08561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anim calcmode="lin" valueType="num">
                                      <p:cBhvr additive="base">
                                        <p:cTn id="11"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9">
                                            <p:txEl>
                                              <p:pRg st="0" end="0"/>
                                            </p:txEl>
                                          </p:spTgt>
                                        </p:tgtEl>
                                        <p:attrNameLst>
                                          <p:attrName>style.visibility</p:attrName>
                                        </p:attrNameLst>
                                      </p:cBhvr>
                                      <p:to>
                                        <p:strVal val="visible"/>
                                      </p:to>
                                    </p:set>
                                    <p:animEffect transition="in" filter="wipe(left)">
                                      <p:cBhvr>
                                        <p:cTn id="20" dur="250"/>
                                        <p:tgtEl>
                                          <p:spTgt spid="29">
                                            <p:txEl>
                                              <p:pRg st="0" end="0"/>
                                            </p:txEl>
                                          </p:spTgt>
                                        </p:tgtEl>
                                      </p:cBhvr>
                                    </p:animEffect>
                                  </p:childTnLst>
                                </p:cTn>
                              </p:par>
                            </p:childTnLst>
                          </p:cTn>
                        </p:par>
                        <p:par>
                          <p:cTn id="21" fill="hold">
                            <p:stCondLst>
                              <p:cond delay="1250"/>
                            </p:stCondLst>
                            <p:childTnLst>
                              <p:par>
                                <p:cTn id="22" presetID="2" presetClass="entr" presetSubtype="8" decel="100000" fill="hold" grpId="0" nodeType="afterEffect">
                                  <p:stCondLst>
                                    <p:cond delay="250"/>
                                  </p:stCondLst>
                                  <p:childTnLst>
                                    <p:set>
                                      <p:cBhvr>
                                        <p:cTn id="23" dur="1" fill="hold">
                                          <p:stCondLst>
                                            <p:cond delay="0"/>
                                          </p:stCondLst>
                                        </p:cTn>
                                        <p:tgtEl>
                                          <p:spTgt spid="31">
                                            <p:txEl>
                                              <p:pRg st="0" end="0"/>
                                            </p:txEl>
                                          </p:spTgt>
                                        </p:tgtEl>
                                        <p:attrNameLst>
                                          <p:attrName>style.visibility</p:attrName>
                                        </p:attrNameLst>
                                      </p:cBhvr>
                                      <p:to>
                                        <p:strVal val="visible"/>
                                      </p:to>
                                    </p:set>
                                    <p:anim calcmode="lin" valueType="num">
                                      <p:cBhvr additive="base">
                                        <p:cTn id="24" dur="500" fill="hold"/>
                                        <p:tgtEl>
                                          <p:spTgt spid="31">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1">
                                            <p:txEl>
                                              <p:pRg st="0" end="0"/>
                                            </p:txEl>
                                          </p:spTgt>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2">
                                            <p:txEl>
                                              <p:pRg st="0" end="0"/>
                                            </p:txEl>
                                          </p:spTgt>
                                        </p:tgtEl>
                                        <p:attrNameLst>
                                          <p:attrName>style.visibility</p:attrName>
                                        </p:attrNameLst>
                                      </p:cBhvr>
                                      <p:to>
                                        <p:strVal val="visible"/>
                                      </p:to>
                                    </p:set>
                                    <p:animEffect transition="in" filter="wipe(left)">
                                      <p:cBhvr>
                                        <p:cTn id="33" dur="250"/>
                                        <p:tgtEl>
                                          <p:spTgt spid="32">
                                            <p:txEl>
                                              <p:pRg st="0" end="0"/>
                                            </p:txEl>
                                          </p:spTgt>
                                        </p:tgtEl>
                                      </p:cBhvr>
                                    </p:animEffect>
                                  </p:childTnLst>
                                </p:cTn>
                              </p:par>
                            </p:childTnLst>
                          </p:cTn>
                        </p:par>
                        <p:par>
                          <p:cTn id="34" fill="hold">
                            <p:stCondLst>
                              <p:cond delay="2250"/>
                            </p:stCondLst>
                            <p:childTnLst>
                              <p:par>
                                <p:cTn id="35" presetID="2" presetClass="entr" presetSubtype="8" decel="100000" fill="hold" grpId="0" nodeType="afterEffect">
                                  <p:stCondLst>
                                    <p:cond delay="250"/>
                                  </p:stCondLst>
                                  <p:childTnLst>
                                    <p:set>
                                      <p:cBhvr>
                                        <p:cTn id="36" dur="1" fill="hold">
                                          <p:stCondLst>
                                            <p:cond delay="0"/>
                                          </p:stCondLst>
                                        </p:cTn>
                                        <p:tgtEl>
                                          <p:spTgt spid="34">
                                            <p:txEl>
                                              <p:pRg st="0" end="0"/>
                                            </p:txEl>
                                          </p:spTgt>
                                        </p:tgtEl>
                                        <p:attrNameLst>
                                          <p:attrName>style.visibility</p:attrName>
                                        </p:attrNameLst>
                                      </p:cBhvr>
                                      <p:to>
                                        <p:strVal val="visible"/>
                                      </p:to>
                                    </p:set>
                                    <p:anim calcmode="lin" valueType="num">
                                      <p:cBhvr additive="base">
                                        <p:cTn id="37"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4">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8" decel="100000" fill="hold" grpId="0" nodeType="withEffect">
                                  <p:stCondLst>
                                    <p:cond delay="25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0-#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35">
                                            <p:txEl>
                                              <p:pRg st="0" end="0"/>
                                            </p:txEl>
                                          </p:spTgt>
                                        </p:tgtEl>
                                        <p:attrNameLst>
                                          <p:attrName>style.visibility</p:attrName>
                                        </p:attrNameLst>
                                      </p:cBhvr>
                                      <p:to>
                                        <p:strVal val="visible"/>
                                      </p:to>
                                    </p:set>
                                    <p:animEffect transition="in" filter="wipe(left)">
                                      <p:cBhvr>
                                        <p:cTn id="46" dur="250"/>
                                        <p:tgtEl>
                                          <p:spTgt spid="35">
                                            <p:txEl>
                                              <p:pRg st="0" end="0"/>
                                            </p:txEl>
                                          </p:spTgt>
                                        </p:tgtEl>
                                      </p:cBhvr>
                                    </p:animEffect>
                                  </p:childTnLst>
                                </p:cTn>
                              </p:par>
                            </p:childTnLst>
                          </p:cTn>
                        </p:par>
                        <p:par>
                          <p:cTn id="47" fill="hold">
                            <p:stCondLst>
                              <p:cond delay="3250"/>
                            </p:stCondLst>
                            <p:childTnLst>
                              <p:par>
                                <p:cTn id="48" presetID="2" presetClass="entr" presetSubtype="8" decel="100000" fill="hold" grpId="0" nodeType="afterEffect">
                                  <p:stCondLst>
                                    <p:cond delay="250"/>
                                  </p:stCondLst>
                                  <p:childTnLst>
                                    <p:set>
                                      <p:cBhvr>
                                        <p:cTn id="49" dur="1" fill="hold">
                                          <p:stCondLst>
                                            <p:cond delay="0"/>
                                          </p:stCondLst>
                                        </p:cTn>
                                        <p:tgtEl>
                                          <p:spTgt spid="37">
                                            <p:txEl>
                                              <p:pRg st="0" end="0"/>
                                            </p:txEl>
                                          </p:spTgt>
                                        </p:tgtEl>
                                        <p:attrNameLst>
                                          <p:attrName>style.visibility</p:attrName>
                                        </p:attrNameLst>
                                      </p:cBhvr>
                                      <p:to>
                                        <p:strVal val="visible"/>
                                      </p:to>
                                    </p:set>
                                    <p:anim calcmode="lin" valueType="num">
                                      <p:cBhvr additive="base">
                                        <p:cTn id="50" dur="500" fill="hold"/>
                                        <p:tgtEl>
                                          <p:spTgt spid="37">
                                            <p:txEl>
                                              <p:pRg st="0" end="0"/>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37">
                                            <p:txEl>
                                              <p:pRg st="0" end="0"/>
                                            </p:txEl>
                                          </p:spTgt>
                                        </p:tgtEl>
                                        <p:attrNameLst>
                                          <p:attrName>ppt_y</p:attrName>
                                        </p:attrNameLst>
                                      </p:cBhvr>
                                      <p:tavLst>
                                        <p:tav tm="0">
                                          <p:val>
                                            <p:strVal val="#ppt_y"/>
                                          </p:val>
                                        </p:tav>
                                        <p:tav tm="100000">
                                          <p:val>
                                            <p:strVal val="#ppt_y"/>
                                          </p:val>
                                        </p:tav>
                                      </p:tavLst>
                                    </p:anim>
                                  </p:childTnLst>
                                </p:cTn>
                              </p:par>
                              <p:par>
                                <p:cTn id="52" presetID="2" presetClass="entr" presetSubtype="8" decel="100000" fill="hold" grpId="0" nodeType="withEffect">
                                  <p:stCondLst>
                                    <p:cond delay="25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0-#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38">
                                            <p:txEl>
                                              <p:pRg st="0" end="0"/>
                                            </p:txEl>
                                          </p:spTgt>
                                        </p:tgtEl>
                                        <p:attrNameLst>
                                          <p:attrName>style.visibility</p:attrName>
                                        </p:attrNameLst>
                                      </p:cBhvr>
                                      <p:to>
                                        <p:strVal val="visible"/>
                                      </p:to>
                                    </p:set>
                                    <p:animEffect transition="in" filter="wipe(left)">
                                      <p:cBhvr>
                                        <p:cTn id="59" dur="25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 grpId="0" animBg="1"/>
      <p:bldP spid="19" grpId="0" animBg="1"/>
      <p:bldP spid="22" grpId="0" animBg="1"/>
      <p:bldP spid="23" grpId="0" animBg="1"/>
      <p:bldP spid="18" grpId="0" build="p">
        <p:tmplLst>
          <p:tmpl lvl="1">
            <p:tnLst>
              <p:par>
                <p:cTn presetID="2" presetClass="entr" presetSubtype="8" decel="100000"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0-#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P spid="29" grpId="0" build="p">
        <p:tmplLst>
          <p:tmpl lvl="1">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250"/>
                        <p:tgtEl>
                          <p:spTgt spid="29"/>
                        </p:tgtEl>
                      </p:cBhvr>
                    </p:animEffect>
                  </p:childTnLst>
                </p:cTn>
              </p:par>
            </p:tnLst>
          </p:tmpl>
        </p:tmplLst>
      </p:bldP>
      <p:bldP spid="31" grpId="0" build="p">
        <p:tmplLst>
          <p:tmpl lvl="1">
            <p:tnLst>
              <p:par>
                <p:cTn presetID="2" presetClass="entr" presetSubtype="8" decel="100000" fill="hold" nodeType="afterEffect">
                  <p:stCondLst>
                    <p:cond delay="25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0-#ppt_w/2"/>
                          </p:val>
                        </p:tav>
                        <p:tav tm="100000">
                          <p:val>
                            <p:strVal val="#ppt_x"/>
                          </p:val>
                        </p:tav>
                      </p:tavLst>
                    </p:anim>
                    <p:anim calcmode="lin" valueType="num">
                      <p:cBhvr additive="base">
                        <p:cTn dur="500" fill="hold"/>
                        <p:tgtEl>
                          <p:spTgt spid="31"/>
                        </p:tgtEl>
                        <p:attrNameLst>
                          <p:attrName>ppt_y</p:attrName>
                        </p:attrNameLst>
                      </p:cBhvr>
                      <p:tavLst>
                        <p:tav tm="0">
                          <p:val>
                            <p:strVal val="#ppt_y"/>
                          </p:val>
                        </p:tav>
                        <p:tav tm="100000">
                          <p:val>
                            <p:strVal val="#ppt_y"/>
                          </p:val>
                        </p:tav>
                      </p:tavLst>
                    </p:anim>
                  </p:childTnLst>
                </p:cTn>
              </p:par>
            </p:tnLst>
          </p:tmpl>
        </p:tmplLst>
      </p:bldP>
      <p:bldP spid="32" grpId="0" build="p">
        <p:tmplLst>
          <p:tmpl lvl="1">
            <p:tnLst>
              <p:par>
                <p:cTn presetID="22" presetClass="entr" presetSubtype="8"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wipe(left)">
                      <p:cBhvr>
                        <p:cTn dur="250"/>
                        <p:tgtEl>
                          <p:spTgt spid="32"/>
                        </p:tgtEl>
                      </p:cBhvr>
                    </p:animEffect>
                  </p:childTnLst>
                </p:cTn>
              </p:par>
            </p:tnLst>
          </p:tmpl>
        </p:tmplLst>
      </p:bldP>
      <p:bldP spid="34" grpId="0" build="p">
        <p:tmplLst>
          <p:tmpl lvl="1">
            <p:tnLst>
              <p:par>
                <p:cTn presetID="2" presetClass="entr" presetSubtype="8" decel="100000" fill="hold" nodeType="afterEffect">
                  <p:stCondLst>
                    <p:cond delay="25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0-#ppt_w/2"/>
                          </p:val>
                        </p:tav>
                        <p:tav tm="100000">
                          <p:val>
                            <p:strVal val="#ppt_x"/>
                          </p:val>
                        </p:tav>
                      </p:tavLst>
                    </p:anim>
                    <p:anim calcmode="lin" valueType="num">
                      <p:cBhvr additive="base">
                        <p:cTn dur="500" fill="hold"/>
                        <p:tgtEl>
                          <p:spTgt spid="34"/>
                        </p:tgtEl>
                        <p:attrNameLst>
                          <p:attrName>ppt_y</p:attrName>
                        </p:attrNameLst>
                      </p:cBhvr>
                      <p:tavLst>
                        <p:tav tm="0">
                          <p:val>
                            <p:strVal val="#ppt_y"/>
                          </p:val>
                        </p:tav>
                        <p:tav tm="100000">
                          <p:val>
                            <p:strVal val="#ppt_y"/>
                          </p:val>
                        </p:tav>
                      </p:tavLst>
                    </p:anim>
                  </p:childTnLst>
                </p:cTn>
              </p:par>
            </p:tnLst>
          </p:tmpl>
        </p:tmplLst>
      </p:bldP>
      <p:bldP spid="35" grpId="0" build="p">
        <p:tmplLst>
          <p:tmpl lvl="1">
            <p:tnLst>
              <p:par>
                <p:cTn presetID="22" presetClass="entr" presetSubtype="8"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left)">
                      <p:cBhvr>
                        <p:cTn dur="250"/>
                        <p:tgtEl>
                          <p:spTgt spid="35"/>
                        </p:tgtEl>
                      </p:cBhvr>
                    </p:animEffect>
                  </p:childTnLst>
                </p:cTn>
              </p:par>
            </p:tnLst>
          </p:tmpl>
        </p:tmplLst>
      </p:bldP>
      <p:bldP spid="37" grpId="0" build="p">
        <p:tmplLst>
          <p:tmpl lvl="1">
            <p:tnLst>
              <p:par>
                <p:cTn presetID="2" presetClass="entr" presetSubtype="8" decel="100000" fill="hold" nodeType="afterEffect">
                  <p:stCondLst>
                    <p:cond delay="25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0-#ppt_w/2"/>
                          </p:val>
                        </p:tav>
                        <p:tav tm="100000">
                          <p:val>
                            <p:strVal val="#ppt_x"/>
                          </p:val>
                        </p:tav>
                      </p:tavLst>
                    </p:anim>
                    <p:anim calcmode="lin" valueType="num">
                      <p:cBhvr additive="base">
                        <p:cTn dur="500" fill="hold"/>
                        <p:tgtEl>
                          <p:spTgt spid="37"/>
                        </p:tgtEl>
                        <p:attrNameLst>
                          <p:attrName>ppt_y</p:attrName>
                        </p:attrNameLst>
                      </p:cBhvr>
                      <p:tavLst>
                        <p:tav tm="0">
                          <p:val>
                            <p:strVal val="#ppt_y"/>
                          </p:val>
                        </p:tav>
                        <p:tav tm="100000">
                          <p:val>
                            <p:strVal val="#ppt_y"/>
                          </p:val>
                        </p:tav>
                      </p:tavLst>
                    </p:anim>
                  </p:childTnLst>
                </p:cTn>
              </p:par>
            </p:tnLst>
          </p:tmpl>
        </p:tmplLst>
      </p:bldP>
      <p:bldP spid="38" grpId="0" build="p">
        <p:tmplLst>
          <p:tmpl lvl="1">
            <p:tnLst>
              <p:par>
                <p:cTn presetID="22" presetClass="entr" presetSubtype="8"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250"/>
                        <p:tgtEl>
                          <p:spTgt spid="3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1" y="0"/>
            <a:ext cx="12191999" cy="6858000"/>
          </a:xfrm>
        </p:spPr>
        <p:txBody>
          <a:bodyPr/>
          <a:lstStyle>
            <a:lvl1pPr>
              <a:defRPr baseline="0"/>
            </a:lvl1pPr>
          </a:lstStyle>
          <a:p>
            <a:r>
              <a:rPr kumimoji="1" lang="en-US" altLang="ja-JP" dirty="0" smtClean="0"/>
              <a:t>Add an image here</a:t>
            </a:r>
            <a:endParaRPr kumimoji="1" lang="ja-JP" altLang="en-US" dirty="0"/>
          </a:p>
        </p:txBody>
      </p:sp>
      <p:sp>
        <p:nvSpPr>
          <p:cNvPr id="14" name="テキスト プレースホルダー 13"/>
          <p:cNvSpPr>
            <a:spLocks noGrp="1"/>
          </p:cNvSpPr>
          <p:nvPr>
            <p:ph type="body" sz="quarter" idx="11" hasCustomPrompt="1"/>
          </p:nvPr>
        </p:nvSpPr>
        <p:spPr>
          <a:xfrm>
            <a:off x="1" y="4779151"/>
            <a:ext cx="12191999" cy="1464831"/>
          </a:xfrm>
          <a:blipFill>
            <a:blip r:embed="rId2"/>
            <a:stretch>
              <a:fillRect/>
            </a:stretch>
          </a:blipFill>
        </p:spPr>
        <p:txBody>
          <a:bodyPr/>
          <a:lstStyle/>
          <a:p>
            <a:pPr lvl="0"/>
            <a:r>
              <a:rPr kumimoji="1" lang="en-US" altLang="ja-JP" dirty="0" smtClean="0"/>
              <a:t> </a:t>
            </a:r>
            <a:endParaRPr kumimoji="1" lang="ja-JP" altLang="en-US" dirty="0"/>
          </a:p>
        </p:txBody>
      </p:sp>
      <p:sp>
        <p:nvSpPr>
          <p:cNvPr id="11" name="タイトル 1"/>
          <p:cNvSpPr>
            <a:spLocks noGrp="1"/>
          </p:cNvSpPr>
          <p:nvPr>
            <p:ph type="title" hasCustomPrompt="1"/>
          </p:nvPr>
        </p:nvSpPr>
        <p:spPr>
          <a:xfrm>
            <a:off x="334860" y="5229200"/>
            <a:ext cx="11518643" cy="840093"/>
          </a:xfrm>
          <a:prstGeom prst="rect">
            <a:avLst/>
          </a:prstGeom>
        </p:spPr>
        <p:txBody>
          <a:bodyPr anchor="ctr">
            <a:noAutofit/>
          </a:bodyPr>
          <a:lstStyle>
            <a:lvl1pPr algn="ctr">
              <a:defRPr sz="4400" kern="0" spc="667" baseline="0">
                <a:solidFill>
                  <a:schemeClr val="bg1"/>
                </a:solidFill>
                <a:effectLst>
                  <a:outerShdw blurRad="50800" dist="25400" dir="2700000" algn="tl" rotWithShape="0">
                    <a:schemeClr val="tx1">
                      <a:alpha val="40000"/>
                    </a:schemeClr>
                  </a:outerShdw>
                </a:effectLst>
              </a:defRPr>
            </a:lvl1pPr>
          </a:lstStyle>
          <a:p>
            <a:r>
              <a:rPr kumimoji="1" lang="en-US" altLang="ja-JP" dirty="0" smtClean="0"/>
              <a:t>SUBSECTION NAME</a:t>
            </a:r>
            <a:endParaRPr kumimoji="1" lang="ja-JP" altLang="en-US" dirty="0"/>
          </a:p>
        </p:txBody>
      </p:sp>
      <p:sp>
        <p:nvSpPr>
          <p:cNvPr id="5" name="テキスト プレースホルダー 5"/>
          <p:cNvSpPr>
            <a:spLocks noGrp="1"/>
          </p:cNvSpPr>
          <p:nvPr>
            <p:ph type="body" sz="quarter" idx="12" hasCustomPrompt="1"/>
          </p:nvPr>
        </p:nvSpPr>
        <p:spPr>
          <a:xfrm>
            <a:off x="645409" y="4989174"/>
            <a:ext cx="10897544" cy="383894"/>
          </a:xfrm>
        </p:spPr>
        <p:txBody>
          <a:bodyPr>
            <a:noAutofit/>
          </a:bodyPr>
          <a:lstStyle>
            <a:lvl1pPr algn="ctr">
              <a:spcBef>
                <a:spcPts val="0"/>
              </a:spcBef>
              <a:defRPr sz="1867" spc="667" baseline="0">
                <a:solidFill>
                  <a:schemeClr val="bg2"/>
                </a:solidFill>
                <a:effectLst>
                  <a:outerShdw blurRad="50800" dist="38100" dir="2700000" algn="tl" rotWithShape="0">
                    <a:schemeClr val="tx1">
                      <a:alpha val="75000"/>
                    </a:schemeClr>
                  </a:outerShdw>
                </a:effectLst>
              </a:defRPr>
            </a:lvl1pPr>
          </a:lstStyle>
          <a:p>
            <a:pPr lvl="0"/>
            <a:r>
              <a:rPr kumimoji="1" lang="en-US" altLang="ja-JP" dirty="0" smtClean="0"/>
              <a:t>SECTION NUMBER</a:t>
            </a:r>
            <a:endParaRPr kumimoji="1" lang="ja-JP" altLang="en-US" dirty="0" smtClean="0"/>
          </a:p>
        </p:txBody>
      </p:sp>
    </p:spTree>
    <p:extLst>
      <p:ext uri="{BB962C8B-B14F-4D97-AF65-F5344CB8AC3E}">
        <p14:creationId xmlns:p14="http://schemas.microsoft.com/office/powerpoint/2010/main" val="69748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tmplLst>
          <p:tmpl>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1" grpId="0"/>
      <p:bldP spid="5" grpId="0">
        <p:tmplLst>
          <p:tmpl>
            <p:tnLst>
              <p:par>
                <p:cTn presetID="10"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leline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正方形/長方形 4"/>
          <p:cNvSpPr/>
          <p:nvPr userDrawn="1"/>
        </p:nvSpPr>
        <p:spPr>
          <a:xfrm>
            <a:off x="0" y="3676056"/>
            <a:ext cx="12192000" cy="4250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2095276" y="3738298"/>
            <a:ext cx="300555" cy="300529"/>
          </a:xfrm>
          <a:prstGeom prst="rect">
            <a:avLst/>
          </a:prstGeom>
        </p:spPr>
      </p:pic>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4638179" y="3738298"/>
            <a:ext cx="300555" cy="300529"/>
          </a:xfrm>
          <a:prstGeom prst="rect">
            <a:avLst/>
          </a:prstGeom>
        </p:spPr>
      </p:pic>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7181083" y="3738298"/>
            <a:ext cx="300555" cy="300529"/>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9723987" y="3738298"/>
            <a:ext cx="300555" cy="300529"/>
          </a:xfrm>
          <a:prstGeom prst="rect">
            <a:avLst/>
          </a:prstGeom>
        </p:spPr>
      </p:pic>
      <p:sp>
        <p:nvSpPr>
          <p:cNvPr id="11" name="正方形/長方形 10"/>
          <p:cNvSpPr/>
          <p:nvPr userDrawn="1"/>
        </p:nvSpPr>
        <p:spPr>
          <a:xfrm>
            <a:off x="604914" y="1943540"/>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二等辺三角形 13"/>
          <p:cNvSpPr/>
          <p:nvPr userDrawn="1"/>
        </p:nvSpPr>
        <p:spPr>
          <a:xfrm>
            <a:off x="3164798" y="4253797"/>
            <a:ext cx="3270647" cy="1575469"/>
          </a:xfrm>
          <a:custGeom>
            <a:avLst/>
            <a:gdLst/>
            <a:ahLst/>
            <a:cxnLst/>
            <a:rect l="l" t="t" r="r" b="b"/>
            <a:pathLst>
              <a:path w="4905545" h="2363204">
                <a:moveTo>
                  <a:pt x="2441072" y="0"/>
                </a:moveTo>
                <a:lnTo>
                  <a:pt x="2610998" y="292975"/>
                </a:lnTo>
                <a:lnTo>
                  <a:pt x="4905545" y="292975"/>
                </a:lnTo>
                <a:lnTo>
                  <a:pt x="4905545" y="2363204"/>
                </a:lnTo>
                <a:lnTo>
                  <a:pt x="0" y="2363204"/>
                </a:lnTo>
                <a:lnTo>
                  <a:pt x="0" y="292975"/>
                </a:lnTo>
                <a:lnTo>
                  <a:pt x="2271147" y="29297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7" name="正方形/長方形 16"/>
          <p:cNvSpPr/>
          <p:nvPr userDrawn="1"/>
        </p:nvSpPr>
        <p:spPr>
          <a:xfrm>
            <a:off x="5696037" y="1928833"/>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7"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二等辺三角形 20"/>
          <p:cNvSpPr/>
          <p:nvPr userDrawn="1"/>
        </p:nvSpPr>
        <p:spPr>
          <a:xfrm>
            <a:off x="8248321" y="4242648"/>
            <a:ext cx="3270647" cy="1575469"/>
          </a:xfrm>
          <a:custGeom>
            <a:avLst/>
            <a:gdLst/>
            <a:ahLst/>
            <a:cxnLst/>
            <a:rect l="l" t="t" r="r" b="b"/>
            <a:pathLst>
              <a:path w="4905545" h="2363204">
                <a:moveTo>
                  <a:pt x="2441071" y="0"/>
                </a:moveTo>
                <a:lnTo>
                  <a:pt x="2610997" y="292975"/>
                </a:lnTo>
                <a:lnTo>
                  <a:pt x="4905545" y="292975"/>
                </a:lnTo>
                <a:lnTo>
                  <a:pt x="4905545" y="2363204"/>
                </a:lnTo>
                <a:lnTo>
                  <a:pt x="0" y="2363204"/>
                </a:lnTo>
                <a:lnTo>
                  <a:pt x="0" y="292975"/>
                </a:lnTo>
                <a:lnTo>
                  <a:pt x="2271145" y="29297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22" name="テキスト プレースホルダー 5"/>
          <p:cNvSpPr>
            <a:spLocks noGrp="1"/>
          </p:cNvSpPr>
          <p:nvPr>
            <p:ph type="body" sz="quarter" idx="14" hasCustomPrompt="1"/>
          </p:nvPr>
        </p:nvSpPr>
        <p:spPr>
          <a:xfrm>
            <a:off x="2411181"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3" name="テキスト プレースホルダー 5"/>
          <p:cNvSpPr>
            <a:spLocks noGrp="1"/>
          </p:cNvSpPr>
          <p:nvPr>
            <p:ph type="body" sz="quarter" idx="15" hasCustomPrompt="1"/>
          </p:nvPr>
        </p:nvSpPr>
        <p:spPr>
          <a:xfrm>
            <a:off x="4954085"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4" name="テキスト プレースホルダー 5"/>
          <p:cNvSpPr>
            <a:spLocks noGrp="1"/>
          </p:cNvSpPr>
          <p:nvPr>
            <p:ph type="body" sz="quarter" idx="16" hasCustomPrompt="1"/>
          </p:nvPr>
        </p:nvSpPr>
        <p:spPr>
          <a:xfrm>
            <a:off x="7496988"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5" name="テキスト プレースホルダー 5"/>
          <p:cNvSpPr>
            <a:spLocks noGrp="1"/>
          </p:cNvSpPr>
          <p:nvPr>
            <p:ph type="body" sz="quarter" idx="17" hasCustomPrompt="1"/>
          </p:nvPr>
        </p:nvSpPr>
        <p:spPr>
          <a:xfrm>
            <a:off x="10039891"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6" name="テキスト プレースホルダー 5"/>
          <p:cNvSpPr>
            <a:spLocks noGrp="1"/>
          </p:cNvSpPr>
          <p:nvPr>
            <p:ph type="body" sz="quarter" idx="13" hasCustomPrompt="1"/>
          </p:nvPr>
        </p:nvSpPr>
        <p:spPr>
          <a:xfrm>
            <a:off x="712617" y="2016370"/>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7" name="テキスト プレースホルダー 5"/>
          <p:cNvSpPr>
            <a:spLocks noGrp="1"/>
          </p:cNvSpPr>
          <p:nvPr>
            <p:ph type="body" sz="quarter" idx="18" hasCustomPrompt="1"/>
          </p:nvPr>
        </p:nvSpPr>
        <p:spPr>
          <a:xfrm>
            <a:off x="5801129" y="2014807"/>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8" name="テキスト プレースホルダー 5"/>
          <p:cNvSpPr>
            <a:spLocks noGrp="1"/>
          </p:cNvSpPr>
          <p:nvPr>
            <p:ph type="body" sz="quarter" idx="19" hasCustomPrompt="1"/>
          </p:nvPr>
        </p:nvSpPr>
        <p:spPr>
          <a:xfrm>
            <a:off x="3277448" y="4518856"/>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5"/>
          <p:cNvSpPr>
            <a:spLocks noGrp="1"/>
          </p:cNvSpPr>
          <p:nvPr>
            <p:ph type="body" sz="quarter" idx="20" hasCustomPrompt="1"/>
          </p:nvPr>
        </p:nvSpPr>
        <p:spPr>
          <a:xfrm>
            <a:off x="8365960" y="4517293"/>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80910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additive="base">
                                        <p:cTn id="15"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26">
                                            <p:txEl>
                                              <p:pRg st="0" end="0"/>
                                            </p:txEl>
                                          </p:spTgt>
                                        </p:tgtEl>
                                        <p:attrNameLst>
                                          <p:attrName>style.visibility</p:attrName>
                                        </p:attrNameLst>
                                      </p:cBhvr>
                                      <p:to>
                                        <p:strVal val="visible"/>
                                      </p:to>
                                    </p:set>
                                    <p:anim calcmode="lin" valueType="num">
                                      <p:cBhvr additive="base">
                                        <p:cTn id="2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6">
                                            <p:txEl>
                                              <p:pRg st="0" end="0"/>
                                            </p:txEl>
                                          </p:spTgt>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8" decel="100000" fill="hold" nodeType="after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8" decel="100000" fill="hold" grpId="0" nodeType="withEffect">
                                  <p:stCondLst>
                                    <p:cond delay="250"/>
                                  </p:stCondLst>
                                  <p:childTnLst>
                                    <p:set>
                                      <p:cBhvr>
                                        <p:cTn id="32" dur="1" fill="hold">
                                          <p:stCondLst>
                                            <p:cond delay="0"/>
                                          </p:stCondLst>
                                        </p:cTn>
                                        <p:tgtEl>
                                          <p:spTgt spid="23">
                                            <p:txEl>
                                              <p:pRg st="0" end="0"/>
                                            </p:txEl>
                                          </p:spTgt>
                                        </p:tgtEl>
                                        <p:attrNameLst>
                                          <p:attrName>style.visibility</p:attrName>
                                        </p:attrNameLst>
                                      </p:cBhvr>
                                      <p:to>
                                        <p:strVal val="visible"/>
                                      </p:to>
                                    </p:set>
                                    <p:anim calcmode="lin" valueType="num">
                                      <p:cBhvr additive="base">
                                        <p:cTn id="33"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35" fill="hold">
                            <p:stCondLst>
                              <p:cond delay="2250"/>
                            </p:stCondLst>
                            <p:childTnLst>
                              <p:par>
                                <p:cTn id="36" presetID="2" presetClass="entr" presetSubtype="4" decel="10000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 calcmode="lin" valueType="num">
                                      <p:cBhvr additive="base">
                                        <p:cTn id="42"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750"/>
                            </p:stCondLst>
                            <p:childTnLst>
                              <p:par>
                                <p:cTn id="45" presetID="2" presetClass="entr" presetSubtype="8" decel="100000" fill="hold" nodeType="afterEffect">
                                  <p:stCondLst>
                                    <p:cond delay="25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2" presetClass="entr" presetSubtype="8" decel="100000" fill="hold" grpId="0" nodeType="withEffect">
                                  <p:stCondLst>
                                    <p:cond delay="250"/>
                                  </p:stCondLst>
                                  <p:childTnLst>
                                    <p:set>
                                      <p:cBhvr>
                                        <p:cTn id="50" dur="1" fill="hold">
                                          <p:stCondLst>
                                            <p:cond delay="0"/>
                                          </p:stCondLst>
                                        </p:cTn>
                                        <p:tgtEl>
                                          <p:spTgt spid="24">
                                            <p:txEl>
                                              <p:pRg st="0" end="0"/>
                                            </p:txEl>
                                          </p:spTgt>
                                        </p:tgtEl>
                                        <p:attrNameLst>
                                          <p:attrName>style.visibility</p:attrName>
                                        </p:attrNameLst>
                                      </p:cBhvr>
                                      <p:to>
                                        <p:strVal val="visible"/>
                                      </p:to>
                                    </p:set>
                                    <p:anim calcmode="lin" valueType="num">
                                      <p:cBhvr additive="base">
                                        <p:cTn id="51"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1" decel="10000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0-#ppt_h/2"/>
                                          </p:val>
                                        </p:tav>
                                        <p:tav tm="100000">
                                          <p:val>
                                            <p:strVal val="#ppt_y"/>
                                          </p:val>
                                        </p:tav>
                                      </p:tavLst>
                                    </p:anim>
                                  </p:childTnLst>
                                </p:cTn>
                              </p:par>
                              <p:par>
                                <p:cTn id="58" presetID="2" presetClass="entr" presetSubtype="1" decel="100000" fill="hold" grpId="0" nodeType="withEffect">
                                  <p:stCondLst>
                                    <p:cond delay="0"/>
                                  </p:stCondLst>
                                  <p:childTnLst>
                                    <p:set>
                                      <p:cBhvr>
                                        <p:cTn id="59" dur="1" fill="hold">
                                          <p:stCondLst>
                                            <p:cond delay="0"/>
                                          </p:stCondLst>
                                        </p:cTn>
                                        <p:tgtEl>
                                          <p:spTgt spid="27">
                                            <p:txEl>
                                              <p:pRg st="0" end="0"/>
                                            </p:txEl>
                                          </p:spTgt>
                                        </p:tgtEl>
                                        <p:attrNameLst>
                                          <p:attrName>style.visibility</p:attrName>
                                        </p:attrNameLst>
                                      </p:cBhvr>
                                      <p:to>
                                        <p:strVal val="visible"/>
                                      </p:to>
                                    </p:set>
                                    <p:anim calcmode="lin" valueType="num">
                                      <p:cBhvr additive="base">
                                        <p:cTn id="60"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7">
                                            <p:txEl>
                                              <p:pRg st="0" end="0"/>
                                            </p:txEl>
                                          </p:spTgt>
                                        </p:tgtEl>
                                        <p:attrNameLst>
                                          <p:attrName>ppt_y</p:attrName>
                                        </p:attrNameLst>
                                      </p:cBhvr>
                                      <p:tavLst>
                                        <p:tav tm="0">
                                          <p:val>
                                            <p:strVal val="0-#ppt_h/2"/>
                                          </p:val>
                                        </p:tav>
                                        <p:tav tm="100000">
                                          <p:val>
                                            <p:strVal val="#ppt_y"/>
                                          </p:val>
                                        </p:tav>
                                      </p:tavLst>
                                    </p:anim>
                                  </p:childTnLst>
                                </p:cTn>
                              </p:par>
                            </p:childTnLst>
                          </p:cTn>
                        </p:par>
                        <p:par>
                          <p:cTn id="62" fill="hold">
                            <p:stCondLst>
                              <p:cond delay="4000"/>
                            </p:stCondLst>
                            <p:childTnLst>
                              <p:par>
                                <p:cTn id="63" presetID="2" presetClass="entr" presetSubtype="8" decel="100000" fill="hold" nodeType="afterEffect">
                                  <p:stCondLst>
                                    <p:cond delay="25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0-#ppt_w/2"/>
                                          </p:val>
                                        </p:tav>
                                        <p:tav tm="100000">
                                          <p:val>
                                            <p:strVal val="#ppt_x"/>
                                          </p:val>
                                        </p:tav>
                                      </p:tavLst>
                                    </p:anim>
                                    <p:anim calcmode="lin" valueType="num">
                                      <p:cBhvr additive="base">
                                        <p:cTn id="66" dur="500" fill="hold"/>
                                        <p:tgtEl>
                                          <p:spTgt spid="10"/>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25">
                                            <p:txEl>
                                              <p:pRg st="0" end="0"/>
                                            </p:txEl>
                                          </p:spTgt>
                                        </p:tgtEl>
                                        <p:attrNameLst>
                                          <p:attrName>style.visibility</p:attrName>
                                        </p:attrNameLst>
                                      </p:cBhvr>
                                      <p:to>
                                        <p:strVal val="visible"/>
                                      </p:to>
                                    </p:set>
                                    <p:anim calcmode="lin" valueType="num">
                                      <p:cBhvr additive="base">
                                        <p:cTn id="69"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71" fill="hold">
                            <p:stCondLst>
                              <p:cond delay="4750"/>
                            </p:stCondLst>
                            <p:childTnLst>
                              <p:par>
                                <p:cTn id="72" presetID="2" presetClass="entr" presetSubtype="4" decel="10000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0"/>
                                  </p:stCondLst>
                                  <p:childTnLst>
                                    <p:set>
                                      <p:cBhvr>
                                        <p:cTn id="77" dur="1" fill="hold">
                                          <p:stCondLst>
                                            <p:cond delay="0"/>
                                          </p:stCondLst>
                                        </p:cTn>
                                        <p:tgtEl>
                                          <p:spTgt spid="29">
                                            <p:txEl>
                                              <p:pRg st="0" end="0"/>
                                            </p:txEl>
                                          </p:spTgt>
                                        </p:tgtEl>
                                        <p:attrNameLst>
                                          <p:attrName>style.visibility</p:attrName>
                                        </p:attrNameLst>
                                      </p:cBhvr>
                                      <p:to>
                                        <p:strVal val="visible"/>
                                      </p:to>
                                    </p:set>
                                    <p:anim calcmode="lin" valueType="num">
                                      <p:cBhvr additive="base">
                                        <p:cTn id="78"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4" grpId="0" animBg="1"/>
      <p:bldP spid="17" grpId="0" animBg="1"/>
      <p:bldP spid="21" grpId="0" animBg="1"/>
      <p:bldP spid="22" grpId="0" build="p">
        <p:tmplLst>
          <p:tmpl lvl="1">
            <p:tnLst>
              <p:par>
                <p:cTn presetID="2" presetClass="entr" presetSubtype="8"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8" decel="10000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0-#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8"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0-#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8"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1"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0-#ppt_h/2"/>
                          </p:val>
                        </p:tav>
                        <p:tav tm="100000">
                          <p:val>
                            <p:strVal val="#ppt_y"/>
                          </p:val>
                        </p:tav>
                      </p:tavLst>
                    </p:anim>
                  </p:childTnLst>
                </p:cTn>
              </p:par>
            </p:tnLst>
          </p:tmpl>
        </p:tmplLst>
      </p:bldP>
      <p:bldP spid="27" grpId="0" build="p">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28" grpId="0" build="p">
        <p:tmplLst>
          <p:tmpl lvl="1">
            <p:tnLst>
              <p:par>
                <p:cTn presetID="2" presetClass="entr" presetSubtype="4"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decel="10000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leline 2 - 1">
    <p:spTree>
      <p:nvGrpSpPr>
        <p:cNvPr id="1" name=""/>
        <p:cNvGrpSpPr/>
        <p:nvPr/>
      </p:nvGrpSpPr>
      <p:grpSpPr>
        <a:xfrm>
          <a:off x="0" y="0"/>
          <a:ext cx="0" cy="0"/>
          <a:chOff x="0" y="0"/>
          <a:chExt cx="0" cy="0"/>
        </a:xfrm>
      </p:grpSpPr>
      <p:sp>
        <p:nvSpPr>
          <p:cNvPr id="12" name="図プレースホルダー 11"/>
          <p:cNvSpPr>
            <a:spLocks noGrp="1"/>
          </p:cNvSpPr>
          <p:nvPr>
            <p:ph type="pic" sz="quarter" idx="15" hasCustomPrompt="1"/>
          </p:nvPr>
        </p:nvSpPr>
        <p:spPr>
          <a:xfrm>
            <a:off x="1355016" y="3676056"/>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正方形/長方形 4"/>
          <p:cNvSpPr/>
          <p:nvPr userDrawn="1"/>
        </p:nvSpPr>
        <p:spPr>
          <a:xfrm>
            <a:off x="0" y="3676056"/>
            <a:ext cx="12192000" cy="4250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1" name="正方形/長方形 10"/>
          <p:cNvSpPr/>
          <p:nvPr userDrawn="1"/>
        </p:nvSpPr>
        <p:spPr>
          <a:xfrm>
            <a:off x="754943" y="1943540"/>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2" name="テキスト プレースホルダー 5"/>
          <p:cNvSpPr>
            <a:spLocks noGrp="1"/>
          </p:cNvSpPr>
          <p:nvPr>
            <p:ph type="body" sz="quarter" idx="14" hasCustomPrompt="1"/>
          </p:nvPr>
        </p:nvSpPr>
        <p:spPr>
          <a:xfrm>
            <a:off x="2692524"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6" name="テキスト プレースホルダー 5"/>
          <p:cNvSpPr>
            <a:spLocks noGrp="1"/>
          </p:cNvSpPr>
          <p:nvPr>
            <p:ph type="body" sz="quarter" idx="13" hasCustomPrompt="1"/>
          </p:nvPr>
        </p:nvSpPr>
        <p:spPr>
          <a:xfrm>
            <a:off x="862646" y="2016370"/>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0" name="図プレースホルダー 11"/>
          <p:cNvSpPr>
            <a:spLocks noGrp="1"/>
          </p:cNvSpPr>
          <p:nvPr>
            <p:ph type="pic" sz="quarter" idx="16" hasCustomPrompt="1"/>
          </p:nvPr>
        </p:nvSpPr>
        <p:spPr>
          <a:xfrm>
            <a:off x="5060748" y="2030748"/>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31" name="正方形/長方形 10"/>
          <p:cNvSpPr/>
          <p:nvPr userDrawn="1"/>
        </p:nvSpPr>
        <p:spPr>
          <a:xfrm rot="10800000">
            <a:off x="4460676" y="4253797"/>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2" name="テキスト プレースホルダー 5"/>
          <p:cNvSpPr>
            <a:spLocks noGrp="1"/>
          </p:cNvSpPr>
          <p:nvPr>
            <p:ph type="body" sz="quarter" idx="17" hasCustomPrompt="1"/>
          </p:nvPr>
        </p:nvSpPr>
        <p:spPr>
          <a:xfrm>
            <a:off x="6398257"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33" name="テキスト プレースホルダー 5"/>
          <p:cNvSpPr>
            <a:spLocks noGrp="1"/>
          </p:cNvSpPr>
          <p:nvPr>
            <p:ph type="body" sz="quarter" idx="18" hasCustomPrompt="1"/>
          </p:nvPr>
        </p:nvSpPr>
        <p:spPr>
          <a:xfrm>
            <a:off x="4568379" y="4523827"/>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4" name="図プレースホルダー 11"/>
          <p:cNvSpPr>
            <a:spLocks noGrp="1"/>
          </p:cNvSpPr>
          <p:nvPr>
            <p:ph type="pic" sz="quarter" idx="19" hasCustomPrompt="1"/>
          </p:nvPr>
        </p:nvSpPr>
        <p:spPr>
          <a:xfrm>
            <a:off x="8796488" y="3676056"/>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35" name="正方形/長方形 10"/>
          <p:cNvSpPr/>
          <p:nvPr userDrawn="1"/>
        </p:nvSpPr>
        <p:spPr>
          <a:xfrm>
            <a:off x="8196416" y="1943540"/>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6" name="テキスト プレースホルダー 5"/>
          <p:cNvSpPr>
            <a:spLocks noGrp="1"/>
          </p:cNvSpPr>
          <p:nvPr>
            <p:ph type="body" sz="quarter" idx="20" hasCustomPrompt="1"/>
          </p:nvPr>
        </p:nvSpPr>
        <p:spPr>
          <a:xfrm>
            <a:off x="10133996"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37" name="テキスト プレースホルダー 5"/>
          <p:cNvSpPr>
            <a:spLocks noGrp="1"/>
          </p:cNvSpPr>
          <p:nvPr>
            <p:ph type="body" sz="quarter" idx="21" hasCustomPrompt="1"/>
          </p:nvPr>
        </p:nvSpPr>
        <p:spPr>
          <a:xfrm>
            <a:off x="8304119" y="2016370"/>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227969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22">
                                            <p:txEl>
                                              <p:pRg st="0" end="0"/>
                                            </p:txEl>
                                          </p:spTgt>
                                        </p:tgtEl>
                                        <p:attrNameLst>
                                          <p:attrName>style.visibility</p:attrName>
                                        </p:attrNameLst>
                                      </p:cBhvr>
                                      <p:to>
                                        <p:strVal val="visible"/>
                                      </p:to>
                                    </p:set>
                                    <p:anim calcmode="lin" valueType="num">
                                      <p:cBhvr additive="base">
                                        <p:cTn id="16"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1" decel="10000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 calcmode="lin" valueType="num">
                                      <p:cBhvr additive="base">
                                        <p:cTn id="2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0" end="0"/>
                                            </p:txEl>
                                          </p:spTgt>
                                        </p:tgtEl>
                                        <p:attrNameLst>
                                          <p:attrName>ppt_y</p:attrName>
                                        </p:attrNameLst>
                                      </p:cBhvr>
                                      <p:tavLst>
                                        <p:tav tm="0">
                                          <p:val>
                                            <p:strVal val="0-#ppt_h/2"/>
                                          </p:val>
                                        </p:tav>
                                        <p:tav tm="100000">
                                          <p:val>
                                            <p:strVal val="#ppt_y"/>
                                          </p:val>
                                        </p:tav>
                                      </p:tavLst>
                                    </p:anim>
                                  </p:childTnLst>
                                </p:cTn>
                              </p:par>
                            </p:childTnLst>
                          </p:cTn>
                        </p:par>
                        <p:par>
                          <p:cTn id="27" fill="hold">
                            <p:stCondLst>
                              <p:cond delay="1750"/>
                            </p:stCondLst>
                            <p:childTnLst>
                              <p:par>
                                <p:cTn id="28" presetID="47" presetClass="entr" presetSubtype="0" fill="hold" grpId="0" nodeType="afterEffect">
                                  <p:stCondLst>
                                    <p:cond delay="2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anim calcmode="lin" valueType="num">
                                      <p:cBhvr>
                                        <p:cTn id="31" dur="500" fill="hold"/>
                                        <p:tgtEl>
                                          <p:spTgt spid="30"/>
                                        </p:tgtEl>
                                        <p:attrNameLst>
                                          <p:attrName>ppt_x</p:attrName>
                                        </p:attrNameLst>
                                      </p:cBhvr>
                                      <p:tavLst>
                                        <p:tav tm="0">
                                          <p:val>
                                            <p:strVal val="#ppt_x"/>
                                          </p:val>
                                        </p:tav>
                                        <p:tav tm="100000">
                                          <p:val>
                                            <p:strVal val="#ppt_x"/>
                                          </p:val>
                                        </p:tav>
                                      </p:tavLst>
                                    </p:anim>
                                    <p:anim calcmode="lin" valueType="num">
                                      <p:cBhvr>
                                        <p:cTn id="32" dur="500" fill="hold"/>
                                        <p:tgtEl>
                                          <p:spTgt spid="30"/>
                                        </p:tgtEl>
                                        <p:attrNameLst>
                                          <p:attrName>ppt_y</p:attrName>
                                        </p:attrNameLst>
                                      </p:cBhvr>
                                      <p:tavLst>
                                        <p:tav tm="0">
                                          <p:val>
                                            <p:strVal val="#ppt_y-.1"/>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32">
                                            <p:txEl>
                                              <p:pRg st="0" end="0"/>
                                            </p:txEl>
                                          </p:spTgt>
                                        </p:tgtEl>
                                        <p:attrNameLst>
                                          <p:attrName>style.visibility</p:attrName>
                                        </p:attrNameLst>
                                      </p:cBhvr>
                                      <p:to>
                                        <p:strVal val="visible"/>
                                      </p:to>
                                    </p:set>
                                    <p:anim calcmode="lin" valueType="num">
                                      <p:cBhvr additive="base">
                                        <p:cTn id="35"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4" decel="10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33">
                                            <p:txEl>
                                              <p:pRg st="0" end="0"/>
                                            </p:txEl>
                                          </p:spTgt>
                                        </p:tgtEl>
                                        <p:attrNameLst>
                                          <p:attrName>style.visibility</p:attrName>
                                        </p:attrNameLst>
                                      </p:cBhvr>
                                      <p:to>
                                        <p:strVal val="visible"/>
                                      </p:to>
                                    </p:set>
                                    <p:anim calcmode="lin" valueType="num">
                                      <p:cBhvr additive="base">
                                        <p:cTn id="4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42" presetClass="entr" presetSubtype="0" fill="hold" grpId="0" nodeType="afterEffect">
                                  <p:stCondLst>
                                    <p:cond delay="25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anim calcmode="lin" valueType="num">
                                      <p:cBhvr>
                                        <p:cTn id="50" dur="500" fill="hold"/>
                                        <p:tgtEl>
                                          <p:spTgt spid="34"/>
                                        </p:tgtEl>
                                        <p:attrNameLst>
                                          <p:attrName>ppt_x</p:attrName>
                                        </p:attrNameLst>
                                      </p:cBhvr>
                                      <p:tavLst>
                                        <p:tav tm="0">
                                          <p:val>
                                            <p:strVal val="#ppt_x"/>
                                          </p:val>
                                        </p:tav>
                                        <p:tav tm="100000">
                                          <p:val>
                                            <p:strVal val="#ppt_x"/>
                                          </p:val>
                                        </p:tav>
                                      </p:tavLst>
                                    </p:anim>
                                    <p:anim calcmode="lin" valueType="num">
                                      <p:cBhvr>
                                        <p:cTn id="51" dur="500" fill="hold"/>
                                        <p:tgtEl>
                                          <p:spTgt spid="34"/>
                                        </p:tgtEl>
                                        <p:attrNameLst>
                                          <p:attrName>ppt_y</p:attrName>
                                        </p:attrNameLst>
                                      </p:cBhvr>
                                      <p:tavLst>
                                        <p:tav tm="0">
                                          <p:val>
                                            <p:strVal val="#ppt_y+.1"/>
                                          </p:val>
                                        </p:tav>
                                        <p:tav tm="100000">
                                          <p:val>
                                            <p:strVal val="#ppt_y"/>
                                          </p:val>
                                        </p:tav>
                                      </p:tavLst>
                                    </p:anim>
                                  </p:childTnLst>
                                </p:cTn>
                              </p:par>
                              <p:par>
                                <p:cTn id="52" presetID="2" presetClass="entr" presetSubtype="8" decel="100000" fill="hold" grpId="0" nodeType="withEffect">
                                  <p:stCondLst>
                                    <p:cond delay="250"/>
                                  </p:stCondLst>
                                  <p:childTnLst>
                                    <p:set>
                                      <p:cBhvr>
                                        <p:cTn id="53" dur="1" fill="hold">
                                          <p:stCondLst>
                                            <p:cond delay="0"/>
                                          </p:stCondLst>
                                        </p:cTn>
                                        <p:tgtEl>
                                          <p:spTgt spid="36">
                                            <p:txEl>
                                              <p:pRg st="0" end="0"/>
                                            </p:txEl>
                                          </p:spTgt>
                                        </p:tgtEl>
                                        <p:attrNameLst>
                                          <p:attrName>style.visibility</p:attrName>
                                        </p:attrNameLst>
                                      </p:cBhvr>
                                      <p:to>
                                        <p:strVal val="visible"/>
                                      </p:to>
                                    </p:set>
                                    <p:anim calcmode="lin" valueType="num">
                                      <p:cBhvr additive="base">
                                        <p:cTn id="54"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6">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3750"/>
                            </p:stCondLst>
                            <p:childTnLst>
                              <p:par>
                                <p:cTn id="57" presetID="2" presetClass="entr" presetSubtype="1" decel="10000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37">
                                            <p:txEl>
                                              <p:pRg st="0" end="0"/>
                                            </p:txEl>
                                          </p:spTgt>
                                        </p:tgtEl>
                                        <p:attrNameLst>
                                          <p:attrName>style.visibility</p:attrName>
                                        </p:attrNameLst>
                                      </p:cBhvr>
                                      <p:to>
                                        <p:strVal val="visible"/>
                                      </p:to>
                                    </p:set>
                                    <p:anim calcmode="lin" valueType="num">
                                      <p:cBhvr additive="base">
                                        <p:cTn id="63"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animBg="1"/>
      <p:bldP spid="11" grpId="0" animBg="1"/>
      <p:bldP spid="22" grpId="0" build="p">
        <p:tmplLst>
          <p:tmpl lvl="1">
            <p:tnLst>
              <p:par>
                <p:cTn presetID="2" presetClass="entr" presetSubtype="8"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1"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0-#ppt_h/2"/>
                          </p:val>
                        </p:tav>
                        <p:tav tm="100000">
                          <p:val>
                            <p:strVal val="#ppt_y"/>
                          </p:val>
                        </p:tav>
                      </p:tavLst>
                    </p:anim>
                  </p:childTnLst>
                </p:cTn>
              </p:par>
            </p:tnLst>
          </p:tmpl>
        </p:tmplLst>
      </p:bldP>
      <p:bldP spid="30" grpId="0"/>
      <p:bldP spid="31" grpId="0" animBg="1"/>
      <p:bldP spid="32" grpId="0" build="p">
        <p:tmplLst>
          <p:tmpl lvl="1">
            <p:tnLst>
              <p:par>
                <p:cTn presetID="2" presetClass="entr" presetSubtype="8" decel="10000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0-#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p:bldP spid="35" grpId="0" animBg="1"/>
      <p:bldP spid="36" grpId="0" build="p">
        <p:tmplLst>
          <p:tmpl lvl="1">
            <p:tnLst>
              <p:par>
                <p:cTn presetID="2" presetClass="entr" presetSubtype="8" decel="100000"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ppt_y"/>
                          </p:val>
                        </p:tav>
                        <p:tav tm="100000">
                          <p:val>
                            <p:strVal val="#ppt_y"/>
                          </p:val>
                        </p:tav>
                      </p:tavLst>
                    </p:anim>
                  </p:childTnLst>
                </p:cTn>
              </p:par>
            </p:tnLst>
          </p:tmpl>
        </p:tmplLst>
      </p:bldP>
      <p:bldP spid="37" grpId="0" build="p">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leline 2 -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正方形/長方形 4"/>
          <p:cNvSpPr/>
          <p:nvPr userDrawn="1"/>
        </p:nvSpPr>
        <p:spPr>
          <a:xfrm>
            <a:off x="0" y="3676056"/>
            <a:ext cx="12192000" cy="4250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0" name="図プレースホルダー 11"/>
          <p:cNvSpPr>
            <a:spLocks noGrp="1"/>
          </p:cNvSpPr>
          <p:nvPr>
            <p:ph type="pic" sz="quarter" idx="16" hasCustomPrompt="1"/>
          </p:nvPr>
        </p:nvSpPr>
        <p:spPr>
          <a:xfrm>
            <a:off x="1355016" y="2030748"/>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31" name="正方形/長方形 10"/>
          <p:cNvSpPr/>
          <p:nvPr userDrawn="1"/>
        </p:nvSpPr>
        <p:spPr>
          <a:xfrm rot="10800000">
            <a:off x="754943" y="4253797"/>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2" name="テキスト プレースホルダー 5"/>
          <p:cNvSpPr>
            <a:spLocks noGrp="1"/>
          </p:cNvSpPr>
          <p:nvPr>
            <p:ph type="body" sz="quarter" idx="17" hasCustomPrompt="1"/>
          </p:nvPr>
        </p:nvSpPr>
        <p:spPr>
          <a:xfrm>
            <a:off x="2692524"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33" name="テキスト プレースホルダー 5"/>
          <p:cNvSpPr>
            <a:spLocks noGrp="1"/>
          </p:cNvSpPr>
          <p:nvPr>
            <p:ph type="body" sz="quarter" idx="18" hasCustomPrompt="1"/>
          </p:nvPr>
        </p:nvSpPr>
        <p:spPr>
          <a:xfrm>
            <a:off x="862646" y="4523827"/>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4" name="図プレースホルダー 11"/>
          <p:cNvSpPr>
            <a:spLocks noGrp="1"/>
          </p:cNvSpPr>
          <p:nvPr>
            <p:ph type="pic" sz="quarter" idx="19" hasCustomPrompt="1"/>
          </p:nvPr>
        </p:nvSpPr>
        <p:spPr>
          <a:xfrm>
            <a:off x="5075752" y="3676056"/>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35" name="正方形/長方形 10"/>
          <p:cNvSpPr/>
          <p:nvPr userDrawn="1"/>
        </p:nvSpPr>
        <p:spPr>
          <a:xfrm>
            <a:off x="4475679" y="1943540"/>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36" name="テキスト プレースホルダー 5"/>
          <p:cNvSpPr>
            <a:spLocks noGrp="1"/>
          </p:cNvSpPr>
          <p:nvPr>
            <p:ph type="body" sz="quarter" idx="20" hasCustomPrompt="1"/>
          </p:nvPr>
        </p:nvSpPr>
        <p:spPr>
          <a:xfrm>
            <a:off x="6413260"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37" name="テキスト プレースホルダー 5"/>
          <p:cNvSpPr>
            <a:spLocks noGrp="1"/>
          </p:cNvSpPr>
          <p:nvPr>
            <p:ph type="body" sz="quarter" idx="21" hasCustomPrompt="1"/>
          </p:nvPr>
        </p:nvSpPr>
        <p:spPr>
          <a:xfrm>
            <a:off x="4583383" y="2016370"/>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8" name="図プレースホルダー 11"/>
          <p:cNvSpPr>
            <a:spLocks noGrp="1"/>
          </p:cNvSpPr>
          <p:nvPr>
            <p:ph type="pic" sz="quarter" idx="22" hasCustomPrompt="1"/>
          </p:nvPr>
        </p:nvSpPr>
        <p:spPr>
          <a:xfrm>
            <a:off x="8796488" y="2030748"/>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19" name="正方形/長方形 10"/>
          <p:cNvSpPr/>
          <p:nvPr userDrawn="1"/>
        </p:nvSpPr>
        <p:spPr>
          <a:xfrm rot="10800000">
            <a:off x="8196416" y="4253798"/>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0" name="テキスト プレースホルダー 5"/>
          <p:cNvSpPr>
            <a:spLocks noGrp="1"/>
          </p:cNvSpPr>
          <p:nvPr>
            <p:ph type="body" sz="quarter" idx="23" hasCustomPrompt="1"/>
          </p:nvPr>
        </p:nvSpPr>
        <p:spPr>
          <a:xfrm>
            <a:off x="10133996" y="3608931"/>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1" name="テキスト プレースホルダー 5"/>
          <p:cNvSpPr>
            <a:spLocks noGrp="1"/>
          </p:cNvSpPr>
          <p:nvPr>
            <p:ph type="body" sz="quarter" idx="24" hasCustomPrompt="1"/>
          </p:nvPr>
        </p:nvSpPr>
        <p:spPr>
          <a:xfrm>
            <a:off x="8304119" y="4523827"/>
            <a:ext cx="3039094" cy="1200443"/>
          </a:xfrm>
          <a:noFill/>
        </p:spPr>
        <p:txBody>
          <a:bodyPr anchor="ctr">
            <a:noAutofit/>
          </a:bodyPr>
          <a:lstStyle>
            <a:lvl1pPr marL="240012" indent="-240012" algn="l">
              <a:lnSpc>
                <a:spcPct val="110000"/>
              </a:lnSpc>
              <a:spcBef>
                <a:spcPts val="400"/>
              </a:spcBef>
              <a:buClr>
                <a:schemeClr val="tx1">
                  <a:lumMod val="50000"/>
                </a:schemeClr>
              </a:buClr>
              <a:buFont typeface="Wingdings" panose="05000000000000000000" pitchFamily="2" charset="2"/>
              <a:buChar char="u"/>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050221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25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anim calcmode="lin" valueType="num">
                                      <p:cBhvr>
                                        <p:cTn id="12" dur="500" fill="hold"/>
                                        <p:tgtEl>
                                          <p:spTgt spid="30"/>
                                        </p:tgtEl>
                                        <p:attrNameLst>
                                          <p:attrName>ppt_x</p:attrName>
                                        </p:attrNameLst>
                                      </p:cBhvr>
                                      <p:tavLst>
                                        <p:tav tm="0">
                                          <p:val>
                                            <p:strVal val="#ppt_x"/>
                                          </p:val>
                                        </p:tav>
                                        <p:tav tm="100000">
                                          <p:val>
                                            <p:strVal val="#ppt_x"/>
                                          </p:val>
                                        </p:tav>
                                      </p:tavLst>
                                    </p:anim>
                                    <p:anim calcmode="lin" valueType="num">
                                      <p:cBhvr>
                                        <p:cTn id="13" dur="500" fill="hold"/>
                                        <p:tgtEl>
                                          <p:spTgt spid="30"/>
                                        </p:tgtEl>
                                        <p:attrNameLst>
                                          <p:attrName>ppt_y</p:attrName>
                                        </p:attrNameLst>
                                      </p:cBhvr>
                                      <p:tavLst>
                                        <p:tav tm="0">
                                          <p:val>
                                            <p:strVal val="#ppt_y-.1"/>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32">
                                            <p:txEl>
                                              <p:pRg st="0" end="0"/>
                                            </p:txEl>
                                          </p:spTgt>
                                        </p:tgtEl>
                                        <p:attrNameLst>
                                          <p:attrName>style.visibility</p:attrName>
                                        </p:attrNameLst>
                                      </p:cBhvr>
                                      <p:to>
                                        <p:strVal val="visible"/>
                                      </p:to>
                                    </p:set>
                                    <p:anim calcmode="lin" valueType="num">
                                      <p:cBhvr additive="base">
                                        <p:cTn id="16"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250"/>
                            </p:stCondLst>
                            <p:childTnLst>
                              <p:par>
                                <p:cTn id="19" presetID="2" presetClass="entr" presetSubtype="4" decel="10000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33">
                                            <p:txEl>
                                              <p:pRg st="0" end="0"/>
                                            </p:txEl>
                                          </p:spTgt>
                                        </p:tgtEl>
                                        <p:attrNameLst>
                                          <p:attrName>style.visibility</p:attrName>
                                        </p:attrNameLst>
                                      </p:cBhvr>
                                      <p:to>
                                        <p:strVal val="visible"/>
                                      </p:to>
                                    </p:set>
                                    <p:anim calcmode="lin" valueType="num">
                                      <p:cBhvr additive="base">
                                        <p:cTn id="25"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42" presetClass="entr" presetSubtype="0" fill="hold" grpId="0" nodeType="afterEffect">
                                  <p:stCondLst>
                                    <p:cond delay="25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strVal val="#ppt_x"/>
                                          </p:val>
                                        </p:tav>
                                        <p:tav tm="100000">
                                          <p:val>
                                            <p:strVal val="#ppt_x"/>
                                          </p:val>
                                        </p:tav>
                                      </p:tavLst>
                                    </p:anim>
                                    <p:anim calcmode="lin" valueType="num">
                                      <p:cBhvr>
                                        <p:cTn id="32" dur="500" fill="hold"/>
                                        <p:tgtEl>
                                          <p:spTgt spid="34"/>
                                        </p:tgtEl>
                                        <p:attrNameLst>
                                          <p:attrName>ppt_y</p:attrName>
                                        </p:attrNameLst>
                                      </p:cBhvr>
                                      <p:tavLst>
                                        <p:tav tm="0">
                                          <p:val>
                                            <p:strVal val="#ppt_y+.1"/>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36">
                                            <p:txEl>
                                              <p:pRg st="0" end="0"/>
                                            </p:txEl>
                                          </p:spTgt>
                                        </p:tgtEl>
                                        <p:attrNameLst>
                                          <p:attrName>style.visibility</p:attrName>
                                        </p:attrNameLst>
                                      </p:cBhvr>
                                      <p:to>
                                        <p:strVal val="visible"/>
                                      </p:to>
                                    </p:set>
                                    <p:anim calcmode="lin" valueType="num">
                                      <p:cBhvr additive="base">
                                        <p:cTn id="35"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6">
                                            <p:txEl>
                                              <p:pRg st="0" end="0"/>
                                            </p:txEl>
                                          </p:spTgt>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1" decel="10000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500" fill="hold"/>
                                        <p:tgtEl>
                                          <p:spTgt spid="35"/>
                                        </p:tgtEl>
                                        <p:attrNameLst>
                                          <p:attrName>ppt_x</p:attrName>
                                        </p:attrNameLst>
                                      </p:cBhvr>
                                      <p:tavLst>
                                        <p:tav tm="0">
                                          <p:val>
                                            <p:strVal val="#ppt_x"/>
                                          </p:val>
                                        </p:tav>
                                        <p:tav tm="100000">
                                          <p:val>
                                            <p:strVal val="#ppt_x"/>
                                          </p:val>
                                        </p:tav>
                                      </p:tavLst>
                                    </p:anim>
                                    <p:anim calcmode="lin" valueType="num">
                                      <p:cBhvr additive="base">
                                        <p:cTn id="41" dur="500" fill="hold"/>
                                        <p:tgtEl>
                                          <p:spTgt spid="35"/>
                                        </p:tgtEl>
                                        <p:attrNameLst>
                                          <p:attrName>ppt_y</p:attrName>
                                        </p:attrNameLst>
                                      </p:cBhvr>
                                      <p:tavLst>
                                        <p:tav tm="0">
                                          <p:val>
                                            <p:strVal val="0-#ppt_h/2"/>
                                          </p:val>
                                        </p:tav>
                                        <p:tav tm="100000">
                                          <p:val>
                                            <p:strVal val="#ppt_y"/>
                                          </p:val>
                                        </p:tav>
                                      </p:tavLst>
                                    </p:anim>
                                  </p:childTnLst>
                                </p:cTn>
                              </p:par>
                              <p:par>
                                <p:cTn id="42" presetID="2" presetClass="entr" presetSubtype="1" decel="100000" fill="hold" grpId="0" nodeType="withEffect">
                                  <p:stCondLst>
                                    <p:cond delay="0"/>
                                  </p:stCondLst>
                                  <p:childTnLst>
                                    <p:set>
                                      <p:cBhvr>
                                        <p:cTn id="43" dur="1" fill="hold">
                                          <p:stCondLst>
                                            <p:cond delay="0"/>
                                          </p:stCondLst>
                                        </p:cTn>
                                        <p:tgtEl>
                                          <p:spTgt spid="37">
                                            <p:txEl>
                                              <p:pRg st="0" end="0"/>
                                            </p:txEl>
                                          </p:spTgt>
                                        </p:tgtEl>
                                        <p:attrNameLst>
                                          <p:attrName>style.visibility</p:attrName>
                                        </p:attrNameLst>
                                      </p:cBhvr>
                                      <p:to>
                                        <p:strVal val="visible"/>
                                      </p:to>
                                    </p:set>
                                    <p:anim calcmode="lin" valueType="num">
                                      <p:cBhvr additive="base">
                                        <p:cTn id="44"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7">
                                            <p:txEl>
                                              <p:pRg st="0" end="0"/>
                                            </p:txEl>
                                          </p:spTgt>
                                        </p:tgtEl>
                                        <p:attrNameLst>
                                          <p:attrName>ppt_y</p:attrName>
                                        </p:attrNameLst>
                                      </p:cBhvr>
                                      <p:tavLst>
                                        <p:tav tm="0">
                                          <p:val>
                                            <p:strVal val="0-#ppt_h/2"/>
                                          </p:val>
                                        </p:tav>
                                        <p:tav tm="100000">
                                          <p:val>
                                            <p:strVal val="#ppt_y"/>
                                          </p:val>
                                        </p:tav>
                                      </p:tavLst>
                                    </p:anim>
                                  </p:childTnLst>
                                </p:cTn>
                              </p:par>
                            </p:childTnLst>
                          </p:cTn>
                        </p:par>
                        <p:par>
                          <p:cTn id="46" fill="hold">
                            <p:stCondLst>
                              <p:cond delay="3000"/>
                            </p:stCondLst>
                            <p:childTnLst>
                              <p:par>
                                <p:cTn id="47" presetID="47" presetClass="entr" presetSubtype="0" fill="hold" grpId="0" nodeType="afterEffect">
                                  <p:stCondLst>
                                    <p:cond delay="25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ppt_y-.1"/>
                                          </p:val>
                                        </p:tav>
                                        <p:tav tm="100000">
                                          <p:val>
                                            <p:strVal val="#ppt_y"/>
                                          </p:val>
                                        </p:tav>
                                      </p:tavLst>
                                    </p:anim>
                                  </p:childTnLst>
                                </p:cTn>
                              </p:par>
                              <p:par>
                                <p:cTn id="52" presetID="2" presetClass="entr" presetSubtype="8" decel="100000" fill="hold" grpId="0" nodeType="withEffect">
                                  <p:stCondLst>
                                    <p:cond delay="250"/>
                                  </p:stCondLst>
                                  <p:childTnLst>
                                    <p:set>
                                      <p:cBhvr>
                                        <p:cTn id="53" dur="1" fill="hold">
                                          <p:stCondLst>
                                            <p:cond delay="0"/>
                                          </p:stCondLst>
                                        </p:cTn>
                                        <p:tgtEl>
                                          <p:spTgt spid="20">
                                            <p:txEl>
                                              <p:pRg st="0" end="0"/>
                                            </p:txEl>
                                          </p:spTgt>
                                        </p:tgtEl>
                                        <p:attrNameLst>
                                          <p:attrName>style.visibility</p:attrName>
                                        </p:attrNameLst>
                                      </p:cBhvr>
                                      <p:to>
                                        <p:strVal val="visible"/>
                                      </p:to>
                                    </p:set>
                                    <p:anim calcmode="lin" valueType="num">
                                      <p:cBhvr additive="base">
                                        <p:cTn id="54" dur="500" fill="hold"/>
                                        <p:tgtEl>
                                          <p:spTgt spid="20">
                                            <p:txEl>
                                              <p:pRg st="0" end="0"/>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20">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3750"/>
                            </p:stCondLst>
                            <p:childTnLst>
                              <p:par>
                                <p:cTn id="57" presetID="2" presetClass="entr" presetSubtype="4" decel="10000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21">
                                            <p:txEl>
                                              <p:pRg st="0" end="0"/>
                                            </p:txEl>
                                          </p:spTgt>
                                        </p:tgtEl>
                                        <p:attrNameLst>
                                          <p:attrName>style.visibility</p:attrName>
                                        </p:attrNameLst>
                                      </p:cBhvr>
                                      <p:to>
                                        <p:strVal val="visible"/>
                                      </p:to>
                                    </p:set>
                                    <p:anim calcmode="lin" valueType="num">
                                      <p:cBhvr additive="base">
                                        <p:cTn id="6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p:bldP spid="31" grpId="0" animBg="1"/>
      <p:bldP spid="32" grpId="0" build="p">
        <p:tmplLst>
          <p:tmpl lvl="1">
            <p:tnLst>
              <p:par>
                <p:cTn presetID="2" presetClass="entr" presetSubtype="8"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0-#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P spid="34" grpId="0"/>
      <p:bldP spid="35" grpId="0" animBg="1"/>
      <p:bldP spid="36" grpId="0" build="p">
        <p:tmplLst>
          <p:tmpl lvl="1">
            <p:tnLst>
              <p:par>
                <p:cTn presetID="2" presetClass="entr" presetSubtype="8" decel="100000" fill="hold" nodeType="withEffect">
                  <p:stCondLst>
                    <p:cond delay="250"/>
                  </p:st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0-#ppt_w/2"/>
                          </p:val>
                        </p:tav>
                        <p:tav tm="100000">
                          <p:val>
                            <p:strVal val="#ppt_x"/>
                          </p:val>
                        </p:tav>
                      </p:tavLst>
                    </p:anim>
                    <p:anim calcmode="lin" valueType="num">
                      <p:cBhvr additive="base">
                        <p:cTn dur="500" fill="hold"/>
                        <p:tgtEl>
                          <p:spTgt spid="36"/>
                        </p:tgtEl>
                        <p:attrNameLst>
                          <p:attrName>ppt_y</p:attrName>
                        </p:attrNameLst>
                      </p:cBhvr>
                      <p:tavLst>
                        <p:tav tm="0">
                          <p:val>
                            <p:strVal val="#ppt_y"/>
                          </p:val>
                        </p:tav>
                        <p:tav tm="100000">
                          <p:val>
                            <p:strVal val="#ppt_y"/>
                          </p:val>
                        </p:tav>
                      </p:tavLst>
                    </p:anim>
                  </p:childTnLst>
                </p:cTn>
              </p:par>
            </p:tnLst>
          </p:tmpl>
        </p:tmplLst>
      </p:bldP>
      <p:bldP spid="37" grpId="0" build="p">
        <p:tmplLst>
          <p:tmpl lvl="1">
            <p:tnLst>
              <p:par>
                <p:cTn presetID="2" presetClass="entr" presetSubtype="1" decel="10000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0-#ppt_h/2"/>
                          </p:val>
                        </p:tav>
                        <p:tav tm="100000">
                          <p:val>
                            <p:strVal val="#ppt_y"/>
                          </p:val>
                        </p:tav>
                      </p:tavLst>
                    </p:anim>
                  </p:childTnLst>
                </p:cTn>
              </p:par>
            </p:tnLst>
          </p:tmpl>
        </p:tmplLst>
      </p:bldP>
      <p:bldP spid="18" grpId="0"/>
      <p:bldP spid="19" grpId="0" animBg="1"/>
      <p:bldP spid="20" grpId="0" build="p">
        <p:tmplLst>
          <p:tmpl lvl="1">
            <p:tnLst>
              <p:par>
                <p:cTn presetID="2" presetClass="entr" presetSubtype="8" decel="100000"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0-#ppt_w/2"/>
                          </p:val>
                        </p:tav>
                        <p:tav tm="100000">
                          <p:val>
                            <p:strVal val="#ppt_x"/>
                          </p:val>
                        </p:tav>
                      </p:tavLst>
                    </p:anim>
                    <p:anim calcmode="lin" valueType="num">
                      <p:cBhvr additive="base">
                        <p:cTn dur="500" fill="hold"/>
                        <p:tgtEl>
                          <p:spTgt spid="20"/>
                        </p:tgtEl>
                        <p:attrNameLst>
                          <p:attrName>ppt_y</p:attrName>
                        </p:attrNameLst>
                      </p:cBhvr>
                      <p:tavLst>
                        <p:tav tm="0">
                          <p:val>
                            <p:strVal val="#ppt_y"/>
                          </p:val>
                        </p:tav>
                        <p:tav tm="100000">
                          <p:val>
                            <p:strVal val="#ppt_y"/>
                          </p:val>
                        </p:tav>
                      </p:tavLst>
                    </p:anim>
                  </p:childTnLst>
                </p:cTn>
              </p:par>
            </p:tnLst>
          </p:tmpl>
        </p:tmplLst>
      </p:bldP>
      <p:bldP spid="21" grpId="0" build="p">
        <p:tmplLst>
          <p:tmpl lvl="1">
            <p:tnLst>
              <p:par>
                <p:cTn presetID="2" presetClass="entr" presetSubtype="4" decel="10000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正方形/長方形 4"/>
          <p:cNvSpPr/>
          <p:nvPr userDrawn="1"/>
        </p:nvSpPr>
        <p:spPr>
          <a:xfrm>
            <a:off x="0" y="3676056"/>
            <a:ext cx="12192000" cy="42501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2095276" y="3738298"/>
            <a:ext cx="300555" cy="300529"/>
          </a:xfrm>
          <a:prstGeom prst="rect">
            <a:avLst/>
          </a:prstGeom>
        </p:spPr>
      </p:pic>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4638179" y="3738298"/>
            <a:ext cx="300555" cy="300529"/>
          </a:xfrm>
          <a:prstGeom prst="rect">
            <a:avLst/>
          </a:prstGeom>
        </p:spPr>
      </p:pic>
      <p:pic>
        <p:nvPicPr>
          <p:cNvPr id="9" name="図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7181083" y="3738298"/>
            <a:ext cx="300555" cy="300529"/>
          </a:xfrm>
          <a:prstGeom prst="rect">
            <a:avLst/>
          </a:prstGeom>
        </p:spPr>
      </p:pic>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8900000">
            <a:off x="9723987" y="3738298"/>
            <a:ext cx="300555" cy="300529"/>
          </a:xfrm>
          <a:prstGeom prst="rect">
            <a:avLst/>
          </a:prstGeom>
        </p:spPr>
      </p:pic>
      <p:sp>
        <p:nvSpPr>
          <p:cNvPr id="11" name="正方形/長方形 10"/>
          <p:cNvSpPr/>
          <p:nvPr userDrawn="1"/>
        </p:nvSpPr>
        <p:spPr>
          <a:xfrm>
            <a:off x="604914" y="1943540"/>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8"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4" name="二等辺三角形 13"/>
          <p:cNvSpPr/>
          <p:nvPr userDrawn="1"/>
        </p:nvSpPr>
        <p:spPr>
          <a:xfrm>
            <a:off x="3164798" y="4253797"/>
            <a:ext cx="3270647" cy="1575469"/>
          </a:xfrm>
          <a:custGeom>
            <a:avLst/>
            <a:gdLst/>
            <a:ahLst/>
            <a:cxnLst/>
            <a:rect l="l" t="t" r="r" b="b"/>
            <a:pathLst>
              <a:path w="4905545" h="2363204">
                <a:moveTo>
                  <a:pt x="2441072" y="0"/>
                </a:moveTo>
                <a:lnTo>
                  <a:pt x="2610998" y="292975"/>
                </a:lnTo>
                <a:lnTo>
                  <a:pt x="4905545" y="292975"/>
                </a:lnTo>
                <a:lnTo>
                  <a:pt x="4905545" y="2363204"/>
                </a:lnTo>
                <a:lnTo>
                  <a:pt x="0" y="2363204"/>
                </a:lnTo>
                <a:lnTo>
                  <a:pt x="0" y="292975"/>
                </a:lnTo>
                <a:lnTo>
                  <a:pt x="2271147" y="29297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17" name="正方形/長方形 16"/>
          <p:cNvSpPr/>
          <p:nvPr userDrawn="1"/>
        </p:nvSpPr>
        <p:spPr>
          <a:xfrm>
            <a:off x="5696037" y="1928833"/>
            <a:ext cx="3270647" cy="1575469"/>
          </a:xfrm>
          <a:custGeom>
            <a:avLst/>
            <a:gdLst/>
            <a:ahLst/>
            <a:cxnLst/>
            <a:rect l="l" t="t" r="r" b="b"/>
            <a:pathLst>
              <a:path w="4905545" h="2363204">
                <a:moveTo>
                  <a:pt x="0" y="0"/>
                </a:moveTo>
                <a:lnTo>
                  <a:pt x="4905545" y="0"/>
                </a:lnTo>
                <a:lnTo>
                  <a:pt x="4905545" y="2070229"/>
                </a:lnTo>
                <a:lnTo>
                  <a:pt x="2634399" y="2070229"/>
                </a:lnTo>
                <a:lnTo>
                  <a:pt x="2464473" y="2363204"/>
                </a:lnTo>
                <a:lnTo>
                  <a:pt x="2294547" y="2070229"/>
                </a:lnTo>
                <a:lnTo>
                  <a:pt x="0" y="2070229"/>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二等辺三角形 20"/>
          <p:cNvSpPr/>
          <p:nvPr userDrawn="1"/>
        </p:nvSpPr>
        <p:spPr>
          <a:xfrm>
            <a:off x="8248321" y="4242648"/>
            <a:ext cx="3270647" cy="1575469"/>
          </a:xfrm>
          <a:custGeom>
            <a:avLst/>
            <a:gdLst/>
            <a:ahLst/>
            <a:cxnLst/>
            <a:rect l="l" t="t" r="r" b="b"/>
            <a:pathLst>
              <a:path w="4905545" h="2363204">
                <a:moveTo>
                  <a:pt x="2441071" y="0"/>
                </a:moveTo>
                <a:lnTo>
                  <a:pt x="2610997" y="292975"/>
                </a:lnTo>
                <a:lnTo>
                  <a:pt x="4905545" y="292975"/>
                </a:lnTo>
                <a:lnTo>
                  <a:pt x="4905545" y="2363204"/>
                </a:lnTo>
                <a:lnTo>
                  <a:pt x="0" y="2363204"/>
                </a:lnTo>
                <a:lnTo>
                  <a:pt x="0" y="292975"/>
                </a:lnTo>
                <a:lnTo>
                  <a:pt x="2271145" y="29297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p>
        </p:txBody>
      </p:sp>
      <p:sp>
        <p:nvSpPr>
          <p:cNvPr id="22" name="テキスト プレースホルダー 5"/>
          <p:cNvSpPr>
            <a:spLocks noGrp="1"/>
          </p:cNvSpPr>
          <p:nvPr>
            <p:ph type="body" sz="quarter" idx="14" hasCustomPrompt="1"/>
          </p:nvPr>
        </p:nvSpPr>
        <p:spPr>
          <a:xfrm>
            <a:off x="2411181"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3" name="テキスト プレースホルダー 5"/>
          <p:cNvSpPr>
            <a:spLocks noGrp="1"/>
          </p:cNvSpPr>
          <p:nvPr>
            <p:ph type="body" sz="quarter" idx="15" hasCustomPrompt="1"/>
          </p:nvPr>
        </p:nvSpPr>
        <p:spPr>
          <a:xfrm>
            <a:off x="4954085"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4" name="テキスト プレースホルダー 5"/>
          <p:cNvSpPr>
            <a:spLocks noGrp="1"/>
          </p:cNvSpPr>
          <p:nvPr>
            <p:ph type="body" sz="quarter" idx="16" hasCustomPrompt="1"/>
          </p:nvPr>
        </p:nvSpPr>
        <p:spPr>
          <a:xfrm>
            <a:off x="7496988"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5" name="テキスト プレースホルダー 5"/>
          <p:cNvSpPr>
            <a:spLocks noGrp="1"/>
          </p:cNvSpPr>
          <p:nvPr>
            <p:ph type="body" sz="quarter" idx="17" hasCustomPrompt="1"/>
          </p:nvPr>
        </p:nvSpPr>
        <p:spPr>
          <a:xfrm>
            <a:off x="10039891" y="3608930"/>
            <a:ext cx="1603148" cy="511139"/>
          </a:xfrm>
          <a:noFill/>
        </p:spPr>
        <p:txBody>
          <a:bodyPr anchor="ctr">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0000</a:t>
            </a:r>
          </a:p>
        </p:txBody>
      </p:sp>
      <p:sp>
        <p:nvSpPr>
          <p:cNvPr id="26" name="テキスト プレースホルダー 5"/>
          <p:cNvSpPr>
            <a:spLocks noGrp="1"/>
          </p:cNvSpPr>
          <p:nvPr>
            <p:ph type="body" sz="quarter" idx="13" hasCustomPrompt="1"/>
          </p:nvPr>
        </p:nvSpPr>
        <p:spPr>
          <a:xfrm>
            <a:off x="712617" y="2408887"/>
            <a:ext cx="3039094" cy="807925"/>
          </a:xfrm>
          <a:noFill/>
        </p:spPr>
        <p:txBody>
          <a:bodyPr anchor="t">
            <a:noAutofit/>
          </a:bodyPr>
          <a:lstStyle>
            <a:lvl1pPr marL="0" indent="0" algn="l">
              <a:lnSpc>
                <a:spcPct val="110000"/>
              </a:lnSpc>
              <a:spcBef>
                <a:spcPts val="400"/>
              </a:spcBef>
              <a:buClr>
                <a:schemeClr val="tx1">
                  <a:lumMod val="50000"/>
                </a:schemeClr>
              </a:buClr>
              <a:buFont typeface="Wingdings" panose="05000000000000000000" pitchFamily="2" charset="2"/>
              <a:buNone/>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7" name="テキスト プレースホルダー 5"/>
          <p:cNvSpPr>
            <a:spLocks noGrp="1"/>
          </p:cNvSpPr>
          <p:nvPr>
            <p:ph type="body" sz="quarter" idx="18" hasCustomPrompt="1"/>
          </p:nvPr>
        </p:nvSpPr>
        <p:spPr>
          <a:xfrm>
            <a:off x="5801129" y="2407324"/>
            <a:ext cx="3039094" cy="807925"/>
          </a:xfrm>
          <a:noFill/>
        </p:spPr>
        <p:txBody>
          <a:bodyPr anchor="t">
            <a:noAutofit/>
          </a:bodyPr>
          <a:lstStyle>
            <a:lvl1pPr marL="0" indent="0" algn="l">
              <a:lnSpc>
                <a:spcPct val="110000"/>
              </a:lnSpc>
              <a:spcBef>
                <a:spcPts val="400"/>
              </a:spcBef>
              <a:buClr>
                <a:schemeClr val="tx1">
                  <a:lumMod val="50000"/>
                </a:schemeClr>
              </a:buClr>
              <a:buFont typeface="Wingdings" panose="05000000000000000000" pitchFamily="2" charset="2"/>
              <a:buNone/>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8" name="テキスト プレースホルダー 5"/>
          <p:cNvSpPr>
            <a:spLocks noGrp="1"/>
          </p:cNvSpPr>
          <p:nvPr>
            <p:ph type="body" sz="quarter" idx="19" hasCustomPrompt="1"/>
          </p:nvPr>
        </p:nvSpPr>
        <p:spPr>
          <a:xfrm>
            <a:off x="3277448" y="4911373"/>
            <a:ext cx="3039094" cy="807925"/>
          </a:xfrm>
          <a:noFill/>
        </p:spPr>
        <p:txBody>
          <a:bodyPr anchor="t">
            <a:noAutofit/>
          </a:bodyPr>
          <a:lstStyle>
            <a:lvl1pPr marL="0" indent="0" algn="l">
              <a:lnSpc>
                <a:spcPct val="110000"/>
              </a:lnSpc>
              <a:spcBef>
                <a:spcPts val="400"/>
              </a:spcBef>
              <a:buClr>
                <a:schemeClr val="tx1">
                  <a:lumMod val="50000"/>
                </a:schemeClr>
              </a:buClr>
              <a:buFont typeface="Wingdings" panose="05000000000000000000" pitchFamily="2" charset="2"/>
              <a:buNone/>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5"/>
          <p:cNvSpPr>
            <a:spLocks noGrp="1"/>
          </p:cNvSpPr>
          <p:nvPr>
            <p:ph type="body" sz="quarter" idx="20" hasCustomPrompt="1"/>
          </p:nvPr>
        </p:nvSpPr>
        <p:spPr>
          <a:xfrm>
            <a:off x="8365960" y="4909810"/>
            <a:ext cx="3039094" cy="807925"/>
          </a:xfrm>
          <a:noFill/>
        </p:spPr>
        <p:txBody>
          <a:bodyPr anchor="t">
            <a:noAutofit/>
          </a:bodyPr>
          <a:lstStyle>
            <a:lvl1pPr marL="0" indent="0" algn="l">
              <a:lnSpc>
                <a:spcPct val="110000"/>
              </a:lnSpc>
              <a:spcBef>
                <a:spcPts val="400"/>
              </a:spcBef>
              <a:buClr>
                <a:schemeClr val="tx1">
                  <a:lumMod val="50000"/>
                </a:schemeClr>
              </a:buClr>
              <a:buFont typeface="Wingdings" panose="05000000000000000000" pitchFamily="2" charset="2"/>
              <a:buNone/>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0" name="テキスト プレースホルダー 5"/>
          <p:cNvSpPr>
            <a:spLocks noGrp="1"/>
          </p:cNvSpPr>
          <p:nvPr>
            <p:ph type="body" sz="quarter" idx="21" hasCustomPrompt="1"/>
          </p:nvPr>
        </p:nvSpPr>
        <p:spPr>
          <a:xfrm>
            <a:off x="712617" y="1988840"/>
            <a:ext cx="3030600" cy="511139"/>
          </a:xfrm>
          <a:noFill/>
        </p:spPr>
        <p:txBody>
          <a:bodyPr anchor="ctr">
            <a:noAutofit/>
          </a:bodyPr>
          <a:lstStyle>
            <a:lvl1pPr algn="l">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1" name="テキスト プレースホルダー 5"/>
          <p:cNvSpPr>
            <a:spLocks noGrp="1"/>
          </p:cNvSpPr>
          <p:nvPr>
            <p:ph type="body" sz="quarter" idx="22" hasCustomPrompt="1"/>
          </p:nvPr>
        </p:nvSpPr>
        <p:spPr>
          <a:xfrm>
            <a:off x="3273157" y="4508038"/>
            <a:ext cx="3030600" cy="511139"/>
          </a:xfrm>
          <a:noFill/>
        </p:spPr>
        <p:txBody>
          <a:bodyPr anchor="ctr">
            <a:noAutofit/>
          </a:bodyPr>
          <a:lstStyle>
            <a:lvl1pPr algn="l">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2" name="テキスト プレースホルダー 5"/>
          <p:cNvSpPr>
            <a:spLocks noGrp="1"/>
          </p:cNvSpPr>
          <p:nvPr>
            <p:ph type="body" sz="quarter" idx="23" hasCustomPrompt="1"/>
          </p:nvPr>
        </p:nvSpPr>
        <p:spPr>
          <a:xfrm>
            <a:off x="5801129" y="1988840"/>
            <a:ext cx="3030600" cy="511139"/>
          </a:xfrm>
          <a:noFill/>
        </p:spPr>
        <p:txBody>
          <a:bodyPr anchor="ctr">
            <a:noAutofit/>
          </a:bodyPr>
          <a:lstStyle>
            <a:lvl1pPr algn="l">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3" name="テキスト プレースホルダー 5"/>
          <p:cNvSpPr>
            <a:spLocks noGrp="1"/>
          </p:cNvSpPr>
          <p:nvPr>
            <p:ph type="body" sz="quarter" idx="24" hasCustomPrompt="1"/>
          </p:nvPr>
        </p:nvSpPr>
        <p:spPr>
          <a:xfrm>
            <a:off x="8364279" y="4508038"/>
            <a:ext cx="3030600" cy="511139"/>
          </a:xfrm>
          <a:noFill/>
        </p:spPr>
        <p:txBody>
          <a:bodyPr anchor="ctr">
            <a:noAutofit/>
          </a:bodyPr>
          <a:lstStyle>
            <a:lvl1pPr algn="l">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227496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additive="base">
                                        <p:cTn id="15"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decel="100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26">
                                            <p:txEl>
                                              <p:pRg st="0" end="0"/>
                                            </p:txEl>
                                          </p:spTgt>
                                        </p:tgtEl>
                                        <p:attrNameLst>
                                          <p:attrName>style.visibility</p:attrName>
                                        </p:attrNameLst>
                                      </p:cBhvr>
                                      <p:to>
                                        <p:strVal val="visible"/>
                                      </p:to>
                                    </p:set>
                                    <p:anim calcmode="lin" valueType="num">
                                      <p:cBhvr additive="base">
                                        <p:cTn id="24"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6">
                                            <p:txEl>
                                              <p:pRg st="0" end="0"/>
                                            </p:txEl>
                                          </p:spTgt>
                                        </p:tgtEl>
                                        <p:attrNameLst>
                                          <p:attrName>ppt_y</p:attrName>
                                        </p:attrNameLst>
                                      </p:cBhvr>
                                      <p:tavLst>
                                        <p:tav tm="0">
                                          <p:val>
                                            <p:strVal val="0-#ppt_h/2"/>
                                          </p:val>
                                        </p:tav>
                                        <p:tav tm="100000">
                                          <p:val>
                                            <p:strVal val="#ppt_y"/>
                                          </p:val>
                                        </p:tav>
                                      </p:tavLst>
                                    </p:anim>
                                  </p:childTnLst>
                                </p:cTn>
                              </p:par>
                              <p:par>
                                <p:cTn id="26" presetID="2" presetClass="entr" presetSubtype="1" decel="100000" fill="hold" grpId="0" nodeType="withEffect">
                                  <p:stCondLst>
                                    <p:cond delay="0"/>
                                  </p:stCondLst>
                                  <p:childTnLst>
                                    <p:set>
                                      <p:cBhvr>
                                        <p:cTn id="27" dur="1" fill="hold">
                                          <p:stCondLst>
                                            <p:cond delay="0"/>
                                          </p:stCondLst>
                                        </p:cTn>
                                        <p:tgtEl>
                                          <p:spTgt spid="30">
                                            <p:txEl>
                                              <p:pRg st="0" end="0"/>
                                            </p:txEl>
                                          </p:spTgt>
                                        </p:tgtEl>
                                        <p:attrNameLst>
                                          <p:attrName>style.visibility</p:attrName>
                                        </p:attrNameLst>
                                      </p:cBhvr>
                                      <p:to>
                                        <p:strVal val="visible"/>
                                      </p:to>
                                    </p:set>
                                    <p:anim calcmode="lin" valueType="num">
                                      <p:cBhvr additive="base">
                                        <p:cTn id="2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0">
                                            <p:txEl>
                                              <p:pRg st="0" end="0"/>
                                            </p:txEl>
                                          </p:spTgt>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8" decel="100000" fill="hold" nodeType="afterEffect">
                                  <p:stCondLst>
                                    <p:cond delay="25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250"/>
                                  </p:stCondLst>
                                  <p:childTnLst>
                                    <p:set>
                                      <p:cBhvr>
                                        <p:cTn id="36" dur="1" fill="hold">
                                          <p:stCondLst>
                                            <p:cond delay="0"/>
                                          </p:stCondLst>
                                        </p:cTn>
                                        <p:tgtEl>
                                          <p:spTgt spid="23">
                                            <p:txEl>
                                              <p:pRg st="0" end="0"/>
                                            </p:txEl>
                                          </p:spTgt>
                                        </p:tgtEl>
                                        <p:attrNameLst>
                                          <p:attrName>style.visibility</p:attrName>
                                        </p:attrNameLst>
                                      </p:cBhvr>
                                      <p:to>
                                        <p:strVal val="visible"/>
                                      </p:to>
                                    </p:set>
                                    <p:anim calcmode="lin" valueType="num">
                                      <p:cBhvr additive="base">
                                        <p:cTn id="37" dur="500" fill="hold"/>
                                        <p:tgtEl>
                                          <p:spTgt spid="23">
                                            <p:txEl>
                                              <p:pRg st="0" end="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4" decel="10000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28">
                                            <p:txEl>
                                              <p:pRg st="0" end="0"/>
                                            </p:txEl>
                                          </p:spTgt>
                                        </p:tgtEl>
                                        <p:attrNameLst>
                                          <p:attrName>style.visibility</p:attrName>
                                        </p:attrNameLst>
                                      </p:cBhvr>
                                      <p:to>
                                        <p:strVal val="visible"/>
                                      </p:to>
                                    </p:set>
                                    <p:anim calcmode="lin" valueType="num">
                                      <p:cBhvr additive="base">
                                        <p:cTn id="46"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 calcmode="lin" valueType="num">
                                      <p:cBhvr additive="base">
                                        <p:cTn id="50"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52" fill="hold">
                            <p:stCondLst>
                              <p:cond delay="2750"/>
                            </p:stCondLst>
                            <p:childTnLst>
                              <p:par>
                                <p:cTn id="53" presetID="2" presetClass="entr" presetSubtype="8" decel="100000" fill="hold" nodeType="after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0-#ppt_w/2"/>
                                          </p:val>
                                        </p:tav>
                                        <p:tav tm="100000">
                                          <p:val>
                                            <p:strVal val="#ppt_x"/>
                                          </p:val>
                                        </p:tav>
                                      </p:tavLst>
                                    </p:anim>
                                    <p:anim calcmode="lin" valueType="num">
                                      <p:cBhvr additive="base">
                                        <p:cTn id="56" dur="500" fill="hold"/>
                                        <p:tgtEl>
                                          <p:spTgt spid="9"/>
                                        </p:tgtEl>
                                        <p:attrNameLst>
                                          <p:attrName>ppt_y</p:attrName>
                                        </p:attrNameLst>
                                      </p:cBhvr>
                                      <p:tavLst>
                                        <p:tav tm="0">
                                          <p:val>
                                            <p:strVal val="#ppt_y"/>
                                          </p:val>
                                        </p:tav>
                                        <p:tav tm="100000">
                                          <p:val>
                                            <p:strVal val="#ppt_y"/>
                                          </p:val>
                                        </p:tav>
                                      </p:tavLst>
                                    </p:anim>
                                  </p:childTnLst>
                                </p:cTn>
                              </p:par>
                              <p:par>
                                <p:cTn id="57" presetID="2" presetClass="entr" presetSubtype="8" decel="100000" fill="hold" grpId="0" nodeType="withEffect">
                                  <p:stCondLst>
                                    <p:cond delay="250"/>
                                  </p:stCondLst>
                                  <p:childTnLst>
                                    <p:set>
                                      <p:cBhvr>
                                        <p:cTn id="58" dur="1" fill="hold">
                                          <p:stCondLst>
                                            <p:cond delay="0"/>
                                          </p:stCondLst>
                                        </p:cTn>
                                        <p:tgtEl>
                                          <p:spTgt spid="24">
                                            <p:txEl>
                                              <p:pRg st="0" end="0"/>
                                            </p:txEl>
                                          </p:spTgt>
                                        </p:tgtEl>
                                        <p:attrNameLst>
                                          <p:attrName>style.visibility</p:attrName>
                                        </p:attrNameLst>
                                      </p:cBhvr>
                                      <p:to>
                                        <p:strVal val="visible"/>
                                      </p:to>
                                    </p:set>
                                    <p:anim calcmode="lin" valueType="num">
                                      <p:cBhvr additive="base">
                                        <p:cTn id="59"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61" fill="hold">
                            <p:stCondLst>
                              <p:cond delay="3500"/>
                            </p:stCondLst>
                            <p:childTnLst>
                              <p:par>
                                <p:cTn id="62" presetID="2" presetClass="entr" presetSubtype="1" decel="10000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0-#ppt_h/2"/>
                                          </p:val>
                                        </p:tav>
                                        <p:tav tm="100000">
                                          <p:val>
                                            <p:strVal val="#ppt_y"/>
                                          </p:val>
                                        </p:tav>
                                      </p:tavLst>
                                    </p:anim>
                                  </p:childTnLst>
                                </p:cTn>
                              </p:par>
                              <p:par>
                                <p:cTn id="66" presetID="2" presetClass="entr" presetSubtype="1" decel="100000" fill="hold" grpId="0" nodeType="withEffect">
                                  <p:stCondLst>
                                    <p:cond delay="0"/>
                                  </p:stCondLst>
                                  <p:childTnLst>
                                    <p:set>
                                      <p:cBhvr>
                                        <p:cTn id="67" dur="1" fill="hold">
                                          <p:stCondLst>
                                            <p:cond delay="0"/>
                                          </p:stCondLst>
                                        </p:cTn>
                                        <p:tgtEl>
                                          <p:spTgt spid="27">
                                            <p:txEl>
                                              <p:pRg st="0" end="0"/>
                                            </p:txEl>
                                          </p:spTgt>
                                        </p:tgtEl>
                                        <p:attrNameLst>
                                          <p:attrName>style.visibility</p:attrName>
                                        </p:attrNameLst>
                                      </p:cBhvr>
                                      <p:to>
                                        <p:strVal val="visible"/>
                                      </p:to>
                                    </p:set>
                                    <p:anim calcmode="lin" valueType="num">
                                      <p:cBhvr additive="base">
                                        <p:cTn id="68"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7">
                                            <p:txEl>
                                              <p:pRg st="0" end="0"/>
                                            </p:txEl>
                                          </p:spTgt>
                                        </p:tgtEl>
                                        <p:attrNameLst>
                                          <p:attrName>ppt_y</p:attrName>
                                        </p:attrNameLst>
                                      </p:cBhvr>
                                      <p:tavLst>
                                        <p:tav tm="0">
                                          <p:val>
                                            <p:strVal val="0-#ppt_h/2"/>
                                          </p:val>
                                        </p:tav>
                                        <p:tav tm="100000">
                                          <p:val>
                                            <p:strVal val="#ppt_y"/>
                                          </p:val>
                                        </p:tav>
                                      </p:tavLst>
                                    </p:anim>
                                  </p:childTnLst>
                                </p:cTn>
                              </p:par>
                              <p:par>
                                <p:cTn id="70" presetID="2" presetClass="entr" presetSubtype="1" decel="100000" fill="hold" grpId="0" nodeType="withEffect">
                                  <p:stCondLst>
                                    <p:cond delay="0"/>
                                  </p:stCondLst>
                                  <p:childTnLst>
                                    <p:set>
                                      <p:cBhvr>
                                        <p:cTn id="71" dur="1" fill="hold">
                                          <p:stCondLst>
                                            <p:cond delay="0"/>
                                          </p:stCondLst>
                                        </p:cTn>
                                        <p:tgtEl>
                                          <p:spTgt spid="32">
                                            <p:txEl>
                                              <p:pRg st="0" end="0"/>
                                            </p:txEl>
                                          </p:spTgt>
                                        </p:tgtEl>
                                        <p:attrNameLst>
                                          <p:attrName>style.visibility</p:attrName>
                                        </p:attrNameLst>
                                      </p:cBhvr>
                                      <p:to>
                                        <p:strVal val="visible"/>
                                      </p:to>
                                    </p:set>
                                    <p:anim calcmode="lin" valueType="num">
                                      <p:cBhvr additive="base">
                                        <p:cTn id="72"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2">
                                            <p:txEl>
                                              <p:pRg st="0" end="0"/>
                                            </p:txEl>
                                          </p:spTgt>
                                        </p:tgtEl>
                                        <p:attrNameLst>
                                          <p:attrName>ppt_y</p:attrName>
                                        </p:attrNameLst>
                                      </p:cBhvr>
                                      <p:tavLst>
                                        <p:tav tm="0">
                                          <p:val>
                                            <p:strVal val="0-#ppt_h/2"/>
                                          </p:val>
                                        </p:tav>
                                        <p:tav tm="100000">
                                          <p:val>
                                            <p:strVal val="#ppt_y"/>
                                          </p:val>
                                        </p:tav>
                                      </p:tavLst>
                                    </p:anim>
                                  </p:childTnLst>
                                </p:cTn>
                              </p:par>
                            </p:childTnLst>
                          </p:cTn>
                        </p:par>
                        <p:par>
                          <p:cTn id="74" fill="hold">
                            <p:stCondLst>
                              <p:cond delay="4000"/>
                            </p:stCondLst>
                            <p:childTnLst>
                              <p:par>
                                <p:cTn id="75" presetID="2" presetClass="entr" presetSubtype="8" decel="100000" fill="hold" nodeType="afterEffect">
                                  <p:stCondLst>
                                    <p:cond delay="250"/>
                                  </p:stCondLst>
                                  <p:childTnLst>
                                    <p:set>
                                      <p:cBhvr>
                                        <p:cTn id="76" dur="1" fill="hold">
                                          <p:stCondLst>
                                            <p:cond delay="0"/>
                                          </p:stCondLst>
                                        </p:cTn>
                                        <p:tgtEl>
                                          <p:spTgt spid="10"/>
                                        </p:tgtEl>
                                        <p:attrNameLst>
                                          <p:attrName>style.visibility</p:attrName>
                                        </p:attrNameLst>
                                      </p:cBhvr>
                                      <p:to>
                                        <p:strVal val="visible"/>
                                      </p:to>
                                    </p:set>
                                    <p:anim calcmode="lin" valueType="num">
                                      <p:cBhvr additive="base">
                                        <p:cTn id="77" dur="500" fill="hold"/>
                                        <p:tgtEl>
                                          <p:spTgt spid="10"/>
                                        </p:tgtEl>
                                        <p:attrNameLst>
                                          <p:attrName>ppt_x</p:attrName>
                                        </p:attrNameLst>
                                      </p:cBhvr>
                                      <p:tavLst>
                                        <p:tav tm="0">
                                          <p:val>
                                            <p:strVal val="0-#ppt_w/2"/>
                                          </p:val>
                                        </p:tav>
                                        <p:tav tm="100000">
                                          <p:val>
                                            <p:strVal val="#ppt_x"/>
                                          </p:val>
                                        </p:tav>
                                      </p:tavLst>
                                    </p:anim>
                                    <p:anim calcmode="lin" valueType="num">
                                      <p:cBhvr additive="base">
                                        <p:cTn id="78" dur="500" fill="hold"/>
                                        <p:tgtEl>
                                          <p:spTgt spid="10"/>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250"/>
                                  </p:stCondLst>
                                  <p:childTnLst>
                                    <p:set>
                                      <p:cBhvr>
                                        <p:cTn id="80" dur="1" fill="hold">
                                          <p:stCondLst>
                                            <p:cond delay="0"/>
                                          </p:stCondLst>
                                        </p:cTn>
                                        <p:tgtEl>
                                          <p:spTgt spid="25">
                                            <p:txEl>
                                              <p:pRg st="0" end="0"/>
                                            </p:txEl>
                                          </p:spTgt>
                                        </p:tgtEl>
                                        <p:attrNameLst>
                                          <p:attrName>style.visibility</p:attrName>
                                        </p:attrNameLst>
                                      </p:cBhvr>
                                      <p:to>
                                        <p:strVal val="visible"/>
                                      </p:to>
                                    </p:set>
                                    <p:anim calcmode="lin" valueType="num">
                                      <p:cBhvr additive="base">
                                        <p:cTn id="81"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82"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83" fill="hold">
                            <p:stCondLst>
                              <p:cond delay="4750"/>
                            </p:stCondLst>
                            <p:childTnLst>
                              <p:par>
                                <p:cTn id="84" presetID="2" presetClass="entr" presetSubtype="4" decel="10000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ppt_x"/>
                                          </p:val>
                                        </p:tav>
                                        <p:tav tm="100000">
                                          <p:val>
                                            <p:strVal val="#ppt_x"/>
                                          </p:val>
                                        </p:tav>
                                      </p:tavLst>
                                    </p:anim>
                                    <p:anim calcmode="lin" valueType="num">
                                      <p:cBhvr additive="base">
                                        <p:cTn id="87" dur="500" fill="hold"/>
                                        <p:tgtEl>
                                          <p:spTgt spid="21"/>
                                        </p:tgtEl>
                                        <p:attrNameLst>
                                          <p:attrName>ppt_y</p:attrName>
                                        </p:attrNameLst>
                                      </p:cBhvr>
                                      <p:tavLst>
                                        <p:tav tm="0">
                                          <p:val>
                                            <p:strVal val="1+#ppt_h/2"/>
                                          </p:val>
                                        </p:tav>
                                        <p:tav tm="100000">
                                          <p:val>
                                            <p:strVal val="#ppt_y"/>
                                          </p:val>
                                        </p:tav>
                                      </p:tavLst>
                                    </p:anim>
                                  </p:childTnLst>
                                </p:cTn>
                              </p:par>
                              <p:par>
                                <p:cTn id="88" presetID="2" presetClass="entr" presetSubtype="4" decel="100000" fill="hold" grpId="0" nodeType="withEffect">
                                  <p:stCondLst>
                                    <p:cond delay="0"/>
                                  </p:stCondLst>
                                  <p:childTnLst>
                                    <p:set>
                                      <p:cBhvr>
                                        <p:cTn id="89" dur="1" fill="hold">
                                          <p:stCondLst>
                                            <p:cond delay="0"/>
                                          </p:stCondLst>
                                        </p:cTn>
                                        <p:tgtEl>
                                          <p:spTgt spid="29">
                                            <p:txEl>
                                              <p:pRg st="0" end="0"/>
                                            </p:txEl>
                                          </p:spTgt>
                                        </p:tgtEl>
                                        <p:attrNameLst>
                                          <p:attrName>style.visibility</p:attrName>
                                        </p:attrNameLst>
                                      </p:cBhvr>
                                      <p:to>
                                        <p:strVal val="visible"/>
                                      </p:to>
                                    </p:set>
                                    <p:anim calcmode="lin" valueType="num">
                                      <p:cBhvr additive="base">
                                        <p:cTn id="90"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92" presetID="2" presetClass="entr" presetSubtype="4" decel="100000" fill="hold" grpId="0" nodeType="withEffect">
                                  <p:stCondLst>
                                    <p:cond delay="0"/>
                                  </p:stCondLst>
                                  <p:childTnLst>
                                    <p:set>
                                      <p:cBhvr>
                                        <p:cTn id="93" dur="1" fill="hold">
                                          <p:stCondLst>
                                            <p:cond delay="0"/>
                                          </p:stCondLst>
                                        </p:cTn>
                                        <p:tgtEl>
                                          <p:spTgt spid="33">
                                            <p:txEl>
                                              <p:pRg st="0" end="0"/>
                                            </p:txEl>
                                          </p:spTgt>
                                        </p:tgtEl>
                                        <p:attrNameLst>
                                          <p:attrName>style.visibility</p:attrName>
                                        </p:attrNameLst>
                                      </p:cBhvr>
                                      <p:to>
                                        <p:strVal val="visible"/>
                                      </p:to>
                                    </p:set>
                                    <p:anim calcmode="lin" valueType="num">
                                      <p:cBhvr additive="base">
                                        <p:cTn id="9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4" grpId="0" animBg="1"/>
      <p:bldP spid="17" grpId="0" animBg="1"/>
      <p:bldP spid="21" grpId="0" animBg="1"/>
      <p:bldP spid="22" grpId="0" build="p">
        <p:tmplLst>
          <p:tmpl lvl="1">
            <p:tnLst>
              <p:par>
                <p:cTn presetID="2" presetClass="entr" presetSubtype="8" decel="10000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0-#ppt_w/2"/>
                          </p:val>
                        </p:tav>
                        <p:tav tm="100000">
                          <p:val>
                            <p:strVal val="#ppt_x"/>
                          </p:val>
                        </p:tav>
                      </p:tavLst>
                    </p:anim>
                    <p:anim calcmode="lin" valueType="num">
                      <p:cBhvr additive="base">
                        <p:cTn dur="500" fill="hold"/>
                        <p:tgtEl>
                          <p:spTgt spid="22"/>
                        </p:tgtEl>
                        <p:attrNameLst>
                          <p:attrName>ppt_y</p:attrName>
                        </p:attrNameLst>
                      </p:cBhvr>
                      <p:tavLst>
                        <p:tav tm="0">
                          <p:val>
                            <p:strVal val="#ppt_y"/>
                          </p:val>
                        </p:tav>
                        <p:tav tm="100000">
                          <p:val>
                            <p:strVal val="#ppt_y"/>
                          </p:val>
                        </p:tav>
                      </p:tavLst>
                    </p:anim>
                  </p:childTnLst>
                </p:cTn>
              </p:par>
            </p:tnLst>
          </p:tmpl>
        </p:tmplLst>
      </p:bldP>
      <p:bldP spid="23" grpId="0" build="p">
        <p:tmplLst>
          <p:tmpl lvl="1">
            <p:tnLst>
              <p:par>
                <p:cTn presetID="2" presetClass="entr" presetSubtype="8" decel="100000" fill="hold" nodeType="with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0-#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8"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0-#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5" grpId="0" build="p">
        <p:tmplLst>
          <p:tmpl lvl="1">
            <p:tnLst>
              <p:par>
                <p:cTn presetID="2" presetClass="entr" presetSubtype="8" decel="100000" fill="hold" nodeType="withEffect">
                  <p:stCondLst>
                    <p:cond delay="25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P spid="26" grpId="0" build="p">
        <p:tmplLst>
          <p:tmpl lvl="1">
            <p:tnLst>
              <p:par>
                <p:cTn presetID="2" presetClass="entr" presetSubtype="1" decel="100000" fill="hold" nodeType="withEffect">
                  <p:stCondLst>
                    <p:cond delay="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0-#ppt_h/2"/>
                          </p:val>
                        </p:tav>
                        <p:tav tm="100000">
                          <p:val>
                            <p:strVal val="#ppt_y"/>
                          </p:val>
                        </p:tav>
                      </p:tavLst>
                    </p:anim>
                  </p:childTnLst>
                </p:cTn>
              </p:par>
            </p:tnLst>
          </p:tmpl>
        </p:tmplLst>
      </p:bldP>
      <p:bldP spid="27" grpId="0" build="p">
        <p:tmplLst>
          <p:tmpl lvl="1">
            <p:tnLst>
              <p:par>
                <p:cTn presetID="2" presetClass="entr" presetSubtype="1" decel="100000" fill="hold" nodeType="withEffect">
                  <p:stCondLst>
                    <p:cond delay="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ppt_x"/>
                          </p:val>
                        </p:tav>
                        <p:tav tm="100000">
                          <p:val>
                            <p:strVal val="#ppt_x"/>
                          </p:val>
                        </p:tav>
                      </p:tavLst>
                    </p:anim>
                    <p:anim calcmode="lin" valueType="num">
                      <p:cBhvr additive="base">
                        <p:cTn dur="500" fill="hold"/>
                        <p:tgtEl>
                          <p:spTgt spid="27"/>
                        </p:tgtEl>
                        <p:attrNameLst>
                          <p:attrName>ppt_y</p:attrName>
                        </p:attrNameLst>
                      </p:cBhvr>
                      <p:tavLst>
                        <p:tav tm="0">
                          <p:val>
                            <p:strVal val="0-#ppt_h/2"/>
                          </p:val>
                        </p:tav>
                        <p:tav tm="100000">
                          <p:val>
                            <p:strVal val="#ppt_y"/>
                          </p:val>
                        </p:tav>
                      </p:tavLst>
                    </p:anim>
                  </p:childTnLst>
                </p:cTn>
              </p:par>
            </p:tnLst>
          </p:tmpl>
        </p:tmplLst>
      </p:bldP>
      <p:bldP spid="28" grpId="0" build="p">
        <p:tmplLst>
          <p:tmpl lvl="1">
            <p:tnLst>
              <p:par>
                <p:cTn presetID="2" presetClass="entr" presetSubtype="4" decel="10000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29" grpId="0" build="p">
        <p:tmplLst>
          <p:tmpl lvl="1">
            <p:tnLst>
              <p:par>
                <p:cTn presetID="2" presetClass="entr" presetSubtype="4" decel="10000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build="p">
        <p:tmplLst>
          <p:tmpl lvl="1">
            <p:tnLst>
              <p:par>
                <p:cTn presetID="2" presetClass="entr" presetSubtype="1" decel="100000" fill="hold" nodeType="withEffect">
                  <p:stCondLst>
                    <p:cond delay="0"/>
                  </p:st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0-#ppt_h/2"/>
                          </p:val>
                        </p:tav>
                        <p:tav tm="100000">
                          <p:val>
                            <p:strVal val="#ppt_y"/>
                          </p:val>
                        </p:tav>
                      </p:tavLst>
                    </p:anim>
                  </p:childTnLst>
                </p:cTn>
              </p:par>
            </p:tnLst>
          </p:tmpl>
        </p:tmplLst>
      </p:bldP>
      <p:bldP spid="31" grpId="0" build="p">
        <p:tmplLst>
          <p:tmpl lvl="1">
            <p:tnLst>
              <p:par>
                <p:cTn presetID="2" presetClass="entr" presetSubtype="4" decel="10000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build="p">
        <p:tmplLst>
          <p:tmpl lvl="1">
            <p:tnLst>
              <p:par>
                <p:cTn presetID="2" presetClass="entr" presetSubtype="1" decel="10000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0-#ppt_h/2"/>
                          </p:val>
                        </p:tav>
                        <p:tav tm="100000">
                          <p:val>
                            <p:strVal val="#ppt_y"/>
                          </p:val>
                        </p:tav>
                      </p:tavLst>
                    </p:anim>
                  </p:childTnLst>
                </p:cTn>
              </p:par>
            </p:tnLst>
          </p:tmpl>
        </p:tmplLst>
      </p:bldP>
      <p:bldP spid="33" grpId="0" build="p">
        <p:tmplLst>
          <p:tmpl lvl="1">
            <p:tnLst>
              <p:par>
                <p:cTn presetID="2" presetClass="entr" presetSubtype="4" decel="10000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additive="base">
                        <p:cTn dur="500" fill="hold"/>
                        <p:tgtEl>
                          <p:spTgt spid="33"/>
                        </p:tgtEl>
                        <p:attrNameLst>
                          <p:attrName>ppt_x</p:attrName>
                        </p:attrNameLst>
                      </p:cBhvr>
                      <p:tavLst>
                        <p:tav tm="0">
                          <p:val>
                            <p:strVal val="#ppt_x"/>
                          </p:val>
                        </p:tav>
                        <p:tav tm="100000">
                          <p:val>
                            <p:strVal val="#ppt_x"/>
                          </p:val>
                        </p:tav>
                      </p:tavLst>
                    </p:anim>
                    <p:anim calcmode="lin" valueType="num">
                      <p:cBhvr additive="base">
                        <p:cTn dur="500" fill="hold"/>
                        <p:tgtEl>
                          <p:spTgt spid="3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ist 1">
    <p:spTree>
      <p:nvGrpSpPr>
        <p:cNvPr id="1" name=""/>
        <p:cNvGrpSpPr/>
        <p:nvPr/>
      </p:nvGrpSpPr>
      <p:grpSpPr>
        <a:xfrm>
          <a:off x="0" y="0"/>
          <a:ext cx="0" cy="0"/>
          <a:chOff x="0" y="0"/>
          <a:chExt cx="0" cy="0"/>
        </a:xfrm>
      </p:grpSpPr>
      <p:sp>
        <p:nvSpPr>
          <p:cNvPr id="23" name="正方形/長方形 22"/>
          <p:cNvSpPr/>
          <p:nvPr userDrawn="1"/>
        </p:nvSpPr>
        <p:spPr>
          <a:xfrm>
            <a:off x="0" y="4829880"/>
            <a:ext cx="12192000" cy="107754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正方形/長方形 5"/>
          <p:cNvSpPr/>
          <p:nvPr userDrawn="1"/>
        </p:nvSpPr>
        <p:spPr>
          <a:xfrm>
            <a:off x="0" y="1911433"/>
            <a:ext cx="12192000" cy="279401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7" name="図プレースホルダー 7"/>
          <p:cNvSpPr>
            <a:spLocks noGrp="1"/>
          </p:cNvSpPr>
          <p:nvPr>
            <p:ph type="pic" sz="quarter" idx="16" hasCustomPrompt="1"/>
          </p:nvPr>
        </p:nvSpPr>
        <p:spPr>
          <a:xfrm rot="21600000">
            <a:off x="1295050" y="2297364"/>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8" name="テキスト プレースホルダー 5"/>
          <p:cNvSpPr>
            <a:spLocks noGrp="1"/>
          </p:cNvSpPr>
          <p:nvPr>
            <p:ph type="body" sz="quarter" idx="19" hasCustomPrompt="1"/>
          </p:nvPr>
        </p:nvSpPr>
        <p:spPr>
          <a:xfrm>
            <a:off x="1697729" y="2138439"/>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2" name="図プレースホルダー 7"/>
          <p:cNvSpPr>
            <a:spLocks noGrp="1"/>
          </p:cNvSpPr>
          <p:nvPr>
            <p:ph type="pic" sz="quarter" idx="20" hasCustomPrompt="1"/>
          </p:nvPr>
        </p:nvSpPr>
        <p:spPr>
          <a:xfrm rot="21600000">
            <a:off x="1295475" y="3113417"/>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13" name="テキスト プレースホルダー 5"/>
          <p:cNvSpPr>
            <a:spLocks noGrp="1"/>
          </p:cNvSpPr>
          <p:nvPr>
            <p:ph type="body" sz="quarter" idx="21" hasCustomPrompt="1"/>
          </p:nvPr>
        </p:nvSpPr>
        <p:spPr>
          <a:xfrm>
            <a:off x="1698155" y="2954491"/>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4" name="図プレースホルダー 7"/>
          <p:cNvSpPr>
            <a:spLocks noGrp="1"/>
          </p:cNvSpPr>
          <p:nvPr>
            <p:ph type="pic" sz="quarter" idx="22" hasCustomPrompt="1"/>
          </p:nvPr>
        </p:nvSpPr>
        <p:spPr>
          <a:xfrm rot="21600000">
            <a:off x="1295050" y="3929697"/>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15" name="テキスト プレースホルダー 5"/>
          <p:cNvSpPr>
            <a:spLocks noGrp="1"/>
          </p:cNvSpPr>
          <p:nvPr>
            <p:ph type="body" sz="quarter" idx="23" hasCustomPrompt="1"/>
          </p:nvPr>
        </p:nvSpPr>
        <p:spPr>
          <a:xfrm>
            <a:off x="1697729" y="3770772"/>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6" name="図プレースホルダー 7"/>
          <p:cNvSpPr>
            <a:spLocks noGrp="1"/>
          </p:cNvSpPr>
          <p:nvPr>
            <p:ph type="pic" sz="quarter" idx="24" hasCustomPrompt="1"/>
          </p:nvPr>
        </p:nvSpPr>
        <p:spPr>
          <a:xfrm rot="21600000">
            <a:off x="6366054" y="2297364"/>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17" name="テキスト プレースホルダー 5"/>
          <p:cNvSpPr>
            <a:spLocks noGrp="1"/>
          </p:cNvSpPr>
          <p:nvPr>
            <p:ph type="body" sz="quarter" idx="25" hasCustomPrompt="1"/>
          </p:nvPr>
        </p:nvSpPr>
        <p:spPr>
          <a:xfrm>
            <a:off x="6768733" y="2138439"/>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8" name="図プレースホルダー 7"/>
          <p:cNvSpPr>
            <a:spLocks noGrp="1"/>
          </p:cNvSpPr>
          <p:nvPr>
            <p:ph type="pic" sz="quarter" idx="26" hasCustomPrompt="1"/>
          </p:nvPr>
        </p:nvSpPr>
        <p:spPr>
          <a:xfrm rot="21600000">
            <a:off x="6366479" y="3113417"/>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19" name="テキスト プレースホルダー 5"/>
          <p:cNvSpPr>
            <a:spLocks noGrp="1"/>
          </p:cNvSpPr>
          <p:nvPr>
            <p:ph type="body" sz="quarter" idx="27" hasCustomPrompt="1"/>
          </p:nvPr>
        </p:nvSpPr>
        <p:spPr>
          <a:xfrm>
            <a:off x="6769159" y="2954491"/>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0" name="図プレースホルダー 7"/>
          <p:cNvSpPr>
            <a:spLocks noGrp="1"/>
          </p:cNvSpPr>
          <p:nvPr>
            <p:ph type="pic" sz="quarter" idx="28" hasCustomPrompt="1"/>
          </p:nvPr>
        </p:nvSpPr>
        <p:spPr>
          <a:xfrm rot="21600000">
            <a:off x="6366054" y="3929697"/>
            <a:ext cx="390536" cy="390043"/>
          </a:xfrm>
        </p:spPr>
        <p:txBody>
          <a:bodyPr>
            <a:normAutofit/>
          </a:bodyPr>
          <a:lstStyle>
            <a:lvl1pPr>
              <a:defRPr sz="1200"/>
            </a:lvl1pPr>
          </a:lstStyle>
          <a:p>
            <a:r>
              <a:rPr kumimoji="1" lang="en-US" altLang="ja-JP" dirty="0" smtClean="0"/>
              <a:t> </a:t>
            </a:r>
            <a:endParaRPr kumimoji="1" lang="ja-JP" altLang="en-US" dirty="0"/>
          </a:p>
        </p:txBody>
      </p:sp>
      <p:sp>
        <p:nvSpPr>
          <p:cNvPr id="21" name="テキスト プレースホルダー 5"/>
          <p:cNvSpPr>
            <a:spLocks noGrp="1"/>
          </p:cNvSpPr>
          <p:nvPr>
            <p:ph type="body" sz="quarter" idx="29" hasCustomPrompt="1"/>
          </p:nvPr>
        </p:nvSpPr>
        <p:spPr>
          <a:xfrm>
            <a:off x="6768733" y="3770772"/>
            <a:ext cx="4572986" cy="718996"/>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2" name="テキスト プレースホルダー 5"/>
          <p:cNvSpPr>
            <a:spLocks noGrp="1"/>
          </p:cNvSpPr>
          <p:nvPr>
            <p:ph type="body" sz="quarter" idx="13" hasCustomPrompt="1"/>
          </p:nvPr>
        </p:nvSpPr>
        <p:spPr>
          <a:xfrm>
            <a:off x="529899" y="4918605"/>
            <a:ext cx="11132202" cy="900099"/>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93506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wipe(left)">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left)">
                                      <p:cBhvr>
                                        <p:cTn id="23" dur="500"/>
                                        <p:tgtEl>
                                          <p:spTgt spid="13">
                                            <p:txEl>
                                              <p:pRg st="0" end="0"/>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wipe(left)">
                                      <p:cBhvr>
                                        <p:cTn id="31" dur="500"/>
                                        <p:tgtEl>
                                          <p:spTgt spid="15">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wipe(left)">
                                      <p:cBhvr>
                                        <p:cTn id="39" dur="500"/>
                                        <p:tgtEl>
                                          <p:spTgt spid="17">
                                            <p:txEl>
                                              <p:pRg st="0" end="0"/>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wipe(left)">
                                      <p:cBhvr>
                                        <p:cTn id="47" dur="500"/>
                                        <p:tgtEl>
                                          <p:spTgt spid="19">
                                            <p:txEl>
                                              <p:pRg st="0" end="0"/>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1">
                                            <p:txEl>
                                              <p:pRg st="0" end="0"/>
                                            </p:txEl>
                                          </p:spTgt>
                                        </p:tgtEl>
                                        <p:attrNameLst>
                                          <p:attrName>style.visibility</p:attrName>
                                        </p:attrNameLst>
                                      </p:cBhvr>
                                      <p:to>
                                        <p:strVal val="visible"/>
                                      </p:to>
                                    </p:set>
                                    <p:animEffect transition="in" filter="wipe(left)">
                                      <p:cBhvr>
                                        <p:cTn id="55" dur="500"/>
                                        <p:tgtEl>
                                          <p:spTgt spid="21">
                                            <p:txEl>
                                              <p:pRg st="0" end="0"/>
                                            </p:txEl>
                                          </p:spTgt>
                                        </p:tgtEl>
                                      </p:cBhvr>
                                    </p:animEffect>
                                  </p:childTnLst>
                                </p:cTn>
                              </p:par>
                            </p:childTnLst>
                          </p:cTn>
                        </p:par>
                        <p:par>
                          <p:cTn id="56" fill="hold">
                            <p:stCondLst>
                              <p:cond delay="6500"/>
                            </p:stCondLst>
                            <p:childTnLst>
                              <p:par>
                                <p:cTn id="57" presetID="16" presetClass="entr" presetSubtype="37" fill="hold" grpId="0" nodeType="afterEffect">
                                  <p:stCondLst>
                                    <p:cond delay="250"/>
                                  </p:stCondLst>
                                  <p:childTnLst>
                                    <p:set>
                                      <p:cBhvr>
                                        <p:cTn id="58" dur="1" fill="hold">
                                          <p:stCondLst>
                                            <p:cond delay="0"/>
                                          </p:stCondLst>
                                        </p:cTn>
                                        <p:tgtEl>
                                          <p:spTgt spid="23"/>
                                        </p:tgtEl>
                                        <p:attrNameLst>
                                          <p:attrName>style.visibility</p:attrName>
                                        </p:attrNameLst>
                                      </p:cBhvr>
                                      <p:to>
                                        <p:strVal val="visible"/>
                                      </p:to>
                                    </p:set>
                                    <p:animEffect transition="in" filter="barn(outVertical)">
                                      <p:cBhvr>
                                        <p:cTn id="59" dur="500"/>
                                        <p:tgtEl>
                                          <p:spTgt spid="23"/>
                                        </p:tgtEl>
                                      </p:cBhvr>
                                    </p:animEffect>
                                  </p:childTnLst>
                                </p:cTn>
                              </p:par>
                            </p:childTnLst>
                          </p:cTn>
                        </p:par>
                        <p:par>
                          <p:cTn id="60" fill="hold">
                            <p:stCondLst>
                              <p:cond delay="7250"/>
                            </p:stCondLst>
                            <p:childTnLst>
                              <p:par>
                                <p:cTn id="61" presetID="10"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7" grpId="0"/>
      <p:bldP spid="8" grpId="0" build="p">
        <p:tmplLst>
          <p:tmpl lvl="1">
            <p:tnLst>
              <p:par>
                <p:cTn presetID="22" presetClass="entr" presetSubtype="8"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12" grpId="0"/>
      <p:bldP spid="13" grpId="0" build="p">
        <p:tmplLst>
          <p:tmpl lvl="1">
            <p:tnLst>
              <p:par>
                <p:cTn presetID="22" presetClass="entr" presetSubtype="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P spid="14" grpId="0"/>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20" grpId="0"/>
      <p:bldP spid="21" grpId="0" build="p">
        <p:tmplLst>
          <p:tmpl lvl="1">
            <p:tnLst>
              <p:par>
                <p:cTn presetID="22" presetClass="entr" presetSubtype="8"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p:tmplLst>
          <p:tmpl>
            <p:tnLst>
              <p:par>
                <p:cTn presetID="10" presetClass="entr" presetSubtype="0"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21" name="正方形/長方形 20"/>
          <p:cNvSpPr/>
          <p:nvPr userDrawn="1"/>
        </p:nvSpPr>
        <p:spPr>
          <a:xfrm>
            <a:off x="592103" y="1901754"/>
            <a:ext cx="10788084" cy="1088189"/>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39" name="図 3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8429" y="1960543"/>
            <a:ext cx="3822036" cy="949763"/>
          </a:xfrm>
          <a:prstGeom prst="rect">
            <a:avLst/>
          </a:prstGeom>
        </p:spPr>
      </p:pic>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21" hasCustomPrompt="1"/>
          </p:nvPr>
        </p:nvSpPr>
        <p:spPr>
          <a:xfrm>
            <a:off x="746938" y="2013487"/>
            <a:ext cx="3646434" cy="884979"/>
          </a:xfrm>
          <a:noFill/>
        </p:spPr>
        <p:txBody>
          <a:bodyPr anchor="ctr">
            <a:noAutofit/>
          </a:bodyPr>
          <a:lstStyle>
            <a:lvl1pPr algn="ctr">
              <a:lnSpc>
                <a:spcPct val="100000"/>
              </a:lnSpc>
              <a:spcBef>
                <a:spcPts val="0"/>
              </a:spcBef>
              <a:defRPr sz="32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8" name="テキスト プレースホルダー 5"/>
          <p:cNvSpPr>
            <a:spLocks noGrp="1"/>
          </p:cNvSpPr>
          <p:nvPr>
            <p:ph type="body" sz="quarter" idx="19" hasCustomPrompt="1"/>
          </p:nvPr>
        </p:nvSpPr>
        <p:spPr>
          <a:xfrm>
            <a:off x="4577235" y="1981391"/>
            <a:ext cx="6551347" cy="928915"/>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40" name="正方形/長方形 39"/>
          <p:cNvSpPr/>
          <p:nvPr userDrawn="1"/>
        </p:nvSpPr>
        <p:spPr>
          <a:xfrm>
            <a:off x="592103" y="3297212"/>
            <a:ext cx="10788084" cy="1088189"/>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41" name="図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8429" y="3356001"/>
            <a:ext cx="3822036" cy="949763"/>
          </a:xfrm>
          <a:prstGeom prst="rect">
            <a:avLst/>
          </a:prstGeom>
        </p:spPr>
      </p:pic>
      <p:sp>
        <p:nvSpPr>
          <p:cNvPr id="42" name="テキスト プレースホルダー 5"/>
          <p:cNvSpPr>
            <a:spLocks noGrp="1"/>
          </p:cNvSpPr>
          <p:nvPr>
            <p:ph type="body" sz="quarter" idx="22" hasCustomPrompt="1"/>
          </p:nvPr>
        </p:nvSpPr>
        <p:spPr>
          <a:xfrm>
            <a:off x="746938" y="3408945"/>
            <a:ext cx="3646434" cy="884979"/>
          </a:xfrm>
          <a:noFill/>
        </p:spPr>
        <p:txBody>
          <a:bodyPr anchor="ctr">
            <a:noAutofit/>
          </a:bodyPr>
          <a:lstStyle>
            <a:lvl1pPr algn="ctr">
              <a:lnSpc>
                <a:spcPct val="100000"/>
              </a:lnSpc>
              <a:spcBef>
                <a:spcPts val="0"/>
              </a:spcBef>
              <a:defRPr sz="32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3" name="テキスト プレースホルダー 5"/>
          <p:cNvSpPr>
            <a:spLocks noGrp="1"/>
          </p:cNvSpPr>
          <p:nvPr>
            <p:ph type="body" sz="quarter" idx="23" hasCustomPrompt="1"/>
          </p:nvPr>
        </p:nvSpPr>
        <p:spPr>
          <a:xfrm>
            <a:off x="4577235" y="3376849"/>
            <a:ext cx="6551347" cy="928915"/>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44" name="正方形/長方形 43"/>
          <p:cNvSpPr/>
          <p:nvPr userDrawn="1"/>
        </p:nvSpPr>
        <p:spPr>
          <a:xfrm>
            <a:off x="592103" y="4681685"/>
            <a:ext cx="10788084" cy="1088189"/>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45" name="図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8429" y="4740474"/>
            <a:ext cx="3822036" cy="949763"/>
          </a:xfrm>
          <a:prstGeom prst="rect">
            <a:avLst/>
          </a:prstGeom>
        </p:spPr>
      </p:pic>
      <p:sp>
        <p:nvSpPr>
          <p:cNvPr id="46" name="テキスト プレースホルダー 5"/>
          <p:cNvSpPr>
            <a:spLocks noGrp="1"/>
          </p:cNvSpPr>
          <p:nvPr>
            <p:ph type="body" sz="quarter" idx="24" hasCustomPrompt="1"/>
          </p:nvPr>
        </p:nvSpPr>
        <p:spPr>
          <a:xfrm>
            <a:off x="746938" y="4793418"/>
            <a:ext cx="3646434" cy="884979"/>
          </a:xfrm>
          <a:noFill/>
        </p:spPr>
        <p:txBody>
          <a:bodyPr anchor="ctr">
            <a:noAutofit/>
          </a:bodyPr>
          <a:lstStyle>
            <a:lvl1pPr algn="ctr">
              <a:lnSpc>
                <a:spcPct val="100000"/>
              </a:lnSpc>
              <a:spcBef>
                <a:spcPts val="0"/>
              </a:spcBef>
              <a:defRPr sz="32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7" name="テキスト プレースホルダー 5"/>
          <p:cNvSpPr>
            <a:spLocks noGrp="1"/>
          </p:cNvSpPr>
          <p:nvPr>
            <p:ph type="body" sz="quarter" idx="25" hasCustomPrompt="1"/>
          </p:nvPr>
        </p:nvSpPr>
        <p:spPr>
          <a:xfrm>
            <a:off x="4577235" y="4761322"/>
            <a:ext cx="6551347" cy="928915"/>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45692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0-#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arn(outVertical)">
                                      <p:cBhvr>
                                        <p:cTn id="16" dur="500"/>
                                        <p:tgtEl>
                                          <p:spTgt spid="21"/>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left)">
                                      <p:cBhvr>
                                        <p:cTn id="19" dur="500"/>
                                        <p:tgtEl>
                                          <p:spTgt spid="8">
                                            <p:txEl>
                                              <p:pRg st="0" end="0"/>
                                            </p:txEl>
                                          </p:spTgt>
                                        </p:tgtEl>
                                      </p:cBhvr>
                                    </p:animEffect>
                                  </p:childTnLst>
                                </p:cTn>
                              </p:par>
                            </p:childTnLst>
                          </p:cTn>
                        </p:par>
                        <p:par>
                          <p:cTn id="20" fill="hold">
                            <p:stCondLst>
                              <p:cond delay="1250"/>
                            </p:stCondLst>
                            <p:childTnLst>
                              <p:par>
                                <p:cTn id="21" presetID="2" presetClass="entr" presetSubtype="8" decel="100000" fill="hold" grpId="0" nodeType="afterEffect">
                                  <p:stCondLst>
                                    <p:cond delay="250"/>
                                  </p:stCondLst>
                                  <p:childTnLst>
                                    <p:set>
                                      <p:cBhvr>
                                        <p:cTn id="22" dur="1" fill="hold">
                                          <p:stCondLst>
                                            <p:cond delay="0"/>
                                          </p:stCondLst>
                                        </p:cTn>
                                        <p:tgtEl>
                                          <p:spTgt spid="42">
                                            <p:txEl>
                                              <p:pRg st="0" end="0"/>
                                            </p:txEl>
                                          </p:spTgt>
                                        </p:tgtEl>
                                        <p:attrNameLst>
                                          <p:attrName>style.visibility</p:attrName>
                                        </p:attrNameLst>
                                      </p:cBhvr>
                                      <p:to>
                                        <p:strVal val="visible"/>
                                      </p:to>
                                    </p:set>
                                    <p:anim calcmode="lin" valueType="num">
                                      <p:cBhvr additive="base">
                                        <p:cTn id="23" dur="500" fill="hold"/>
                                        <p:tgtEl>
                                          <p:spTgt spid="42">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2">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25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0-#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37"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barn(outVertical)">
                                      <p:cBhvr>
                                        <p:cTn id="32" dur="500"/>
                                        <p:tgtEl>
                                          <p:spTgt spid="40"/>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43">
                                            <p:txEl>
                                              <p:pRg st="0" end="0"/>
                                            </p:txEl>
                                          </p:spTgt>
                                        </p:tgtEl>
                                        <p:attrNameLst>
                                          <p:attrName>style.visibility</p:attrName>
                                        </p:attrNameLst>
                                      </p:cBhvr>
                                      <p:to>
                                        <p:strVal val="visible"/>
                                      </p:to>
                                    </p:set>
                                    <p:animEffect transition="in" filter="wipe(left)">
                                      <p:cBhvr>
                                        <p:cTn id="35" dur="500"/>
                                        <p:tgtEl>
                                          <p:spTgt spid="43">
                                            <p:txEl>
                                              <p:pRg st="0" end="0"/>
                                            </p:txEl>
                                          </p:spTgt>
                                        </p:tgtEl>
                                      </p:cBhvr>
                                    </p:animEffect>
                                  </p:childTnLst>
                                </p:cTn>
                              </p:par>
                            </p:childTnLst>
                          </p:cTn>
                        </p:par>
                        <p:par>
                          <p:cTn id="36" fill="hold">
                            <p:stCondLst>
                              <p:cond delay="2750"/>
                            </p:stCondLst>
                            <p:childTnLst>
                              <p:par>
                                <p:cTn id="37" presetID="2" presetClass="entr" presetSubtype="8" decel="100000" fill="hold" grpId="0" nodeType="afterEffect">
                                  <p:stCondLst>
                                    <p:cond delay="250"/>
                                  </p:stCondLst>
                                  <p:childTnLst>
                                    <p:set>
                                      <p:cBhvr>
                                        <p:cTn id="38" dur="1" fill="hold">
                                          <p:stCondLst>
                                            <p:cond delay="0"/>
                                          </p:stCondLst>
                                        </p:cTn>
                                        <p:tgtEl>
                                          <p:spTgt spid="46">
                                            <p:txEl>
                                              <p:pRg st="0" end="0"/>
                                            </p:txEl>
                                          </p:spTgt>
                                        </p:tgtEl>
                                        <p:attrNameLst>
                                          <p:attrName>style.visibility</p:attrName>
                                        </p:attrNameLst>
                                      </p:cBhvr>
                                      <p:to>
                                        <p:strVal val="visible"/>
                                      </p:to>
                                    </p:set>
                                    <p:anim calcmode="lin" valueType="num">
                                      <p:cBhvr additive="base">
                                        <p:cTn id="39" dur="500" fill="hold"/>
                                        <p:tgtEl>
                                          <p:spTgt spid="46">
                                            <p:txEl>
                                              <p:pRg st="0" end="0"/>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6">
                                            <p:txEl>
                                              <p:pRg st="0" end="0"/>
                                            </p:txEl>
                                          </p:spTgt>
                                        </p:tgtEl>
                                        <p:attrNameLst>
                                          <p:attrName>ppt_y</p:attrName>
                                        </p:attrNameLst>
                                      </p:cBhvr>
                                      <p:tavLst>
                                        <p:tav tm="0">
                                          <p:val>
                                            <p:strVal val="#ppt_y"/>
                                          </p:val>
                                        </p:tav>
                                        <p:tav tm="100000">
                                          <p:val>
                                            <p:strVal val="#ppt_y"/>
                                          </p:val>
                                        </p:tav>
                                      </p:tavLst>
                                    </p:anim>
                                  </p:childTnLst>
                                </p:cTn>
                              </p:par>
                              <p:par>
                                <p:cTn id="41" presetID="2" presetClass="entr" presetSubtype="8" decel="100000" fill="hold" nodeType="withEffect">
                                  <p:stCondLst>
                                    <p:cond delay="25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16" presetClass="entr" presetSubtype="37"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barn(outVertical)">
                                      <p:cBhvr>
                                        <p:cTn id="48" dur="500"/>
                                        <p:tgtEl>
                                          <p:spTgt spid="44"/>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47">
                                            <p:txEl>
                                              <p:pRg st="0" end="0"/>
                                            </p:txEl>
                                          </p:spTgt>
                                        </p:tgtEl>
                                        <p:attrNameLst>
                                          <p:attrName>style.visibility</p:attrName>
                                        </p:attrNameLst>
                                      </p:cBhvr>
                                      <p:to>
                                        <p:strVal val="visible"/>
                                      </p:to>
                                    </p:set>
                                    <p:animEffect transition="in" filter="wipe(left)">
                                      <p:cBhvr>
                                        <p:cTn id="51"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build="p">
        <p:tmplLst>
          <p:tmpl lvl="1">
            <p:tnLst>
              <p:par>
                <p:cTn presetID="2" presetClass="entr" presetSubtype="8" decel="10000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8" grpId="0" build="p">
        <p:tmplLst>
          <p:tmpl lvl="1">
            <p:tnLst>
              <p:par>
                <p:cTn presetID="22" presetClass="entr" presetSubtype="8"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wipe(left)">
                      <p:cBhvr>
                        <p:cTn dur="500"/>
                        <p:tgtEl>
                          <p:spTgt spid="8"/>
                        </p:tgtEl>
                      </p:cBhvr>
                    </p:animEffect>
                  </p:childTnLst>
                </p:cTn>
              </p:par>
            </p:tnLst>
          </p:tmpl>
        </p:tmplLst>
      </p:bldP>
      <p:bldP spid="40" grpId="0" animBg="1"/>
      <p:bldP spid="42" grpId="0" build="p">
        <p:tmplLst>
          <p:tmpl lvl="1">
            <p:tnLst>
              <p:par>
                <p:cTn presetID="2" presetClass="entr" presetSubtype="8" decel="100000" fill="hold" nodeType="afterEffect">
                  <p:stCondLst>
                    <p:cond delay="250"/>
                  </p:st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0-#ppt_w/2"/>
                          </p:val>
                        </p:tav>
                        <p:tav tm="100000">
                          <p:val>
                            <p:strVal val="#ppt_x"/>
                          </p:val>
                        </p:tav>
                      </p:tavLst>
                    </p:anim>
                    <p:anim calcmode="lin" valueType="num">
                      <p:cBhvr additive="base">
                        <p:cTn dur="500" fill="hold"/>
                        <p:tgtEl>
                          <p:spTgt spid="42"/>
                        </p:tgtEl>
                        <p:attrNameLst>
                          <p:attrName>ppt_y</p:attrName>
                        </p:attrNameLst>
                      </p:cBhvr>
                      <p:tavLst>
                        <p:tav tm="0">
                          <p:val>
                            <p:strVal val="#ppt_y"/>
                          </p:val>
                        </p:tav>
                        <p:tav tm="100000">
                          <p:val>
                            <p:strVal val="#ppt_y"/>
                          </p:val>
                        </p:tav>
                      </p:tavLst>
                    </p:anim>
                  </p:childTnLst>
                </p:cTn>
              </p:par>
            </p:tnLst>
          </p:tmpl>
        </p:tmplLst>
      </p:bldP>
      <p:bldP spid="43" grpId="0" build="p">
        <p:tmplLst>
          <p:tmpl lvl="1">
            <p:tnLst>
              <p:par>
                <p:cTn presetID="22" presetClass="entr" presetSubtype="8" fill="hold" nodeType="withEffect">
                  <p:stCondLst>
                    <p:cond delay="25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animBg="1"/>
      <p:bldP spid="46" grpId="0" build="p">
        <p:tmplLst>
          <p:tmpl lvl="1">
            <p:tnLst>
              <p:par>
                <p:cTn presetID="2" presetClass="entr" presetSubtype="8" decel="100000" fill="hold" nodeType="afterEffect">
                  <p:stCondLst>
                    <p:cond delay="250"/>
                  </p:stCondLst>
                  <p:childTnLst>
                    <p:set>
                      <p:cBhvr>
                        <p:cTn dur="1" fill="hold">
                          <p:stCondLst>
                            <p:cond delay="0"/>
                          </p:stCondLst>
                        </p:cTn>
                        <p:tgtEl>
                          <p:spTgt spid="46"/>
                        </p:tgtEl>
                        <p:attrNameLst>
                          <p:attrName>style.visibility</p:attrName>
                        </p:attrNameLst>
                      </p:cBhvr>
                      <p:to>
                        <p:strVal val="visible"/>
                      </p:to>
                    </p:set>
                    <p:anim calcmode="lin" valueType="num">
                      <p:cBhvr additive="base">
                        <p:cTn dur="500" fill="hold"/>
                        <p:tgtEl>
                          <p:spTgt spid="46"/>
                        </p:tgtEl>
                        <p:attrNameLst>
                          <p:attrName>ppt_x</p:attrName>
                        </p:attrNameLst>
                      </p:cBhvr>
                      <p:tavLst>
                        <p:tav tm="0">
                          <p:val>
                            <p:strVal val="0-#ppt_w/2"/>
                          </p:val>
                        </p:tav>
                        <p:tav tm="100000">
                          <p:val>
                            <p:strVal val="#ppt_x"/>
                          </p:val>
                        </p:tav>
                      </p:tavLst>
                    </p:anim>
                    <p:anim calcmode="lin" valueType="num">
                      <p:cBhvr additive="base">
                        <p:cTn dur="500" fill="hold"/>
                        <p:tgtEl>
                          <p:spTgt spid="46"/>
                        </p:tgtEl>
                        <p:attrNameLst>
                          <p:attrName>ppt_y</p:attrName>
                        </p:attrNameLst>
                      </p:cBhvr>
                      <p:tavLst>
                        <p:tav tm="0">
                          <p:val>
                            <p:strVal val="#ppt_y"/>
                          </p:val>
                        </p:tav>
                        <p:tav tm="100000">
                          <p:val>
                            <p:strVal val="#ppt_y"/>
                          </p:val>
                        </p:tav>
                      </p:tavLst>
                    </p:anim>
                  </p:childTnLst>
                </p:cTn>
              </p:par>
            </p:tnLst>
          </p:tmpl>
        </p:tmplLst>
      </p:bldP>
      <p:bldP spid="47" grpId="0" build="p">
        <p:tmplLst>
          <p:tmpl lvl="1">
            <p:tnLst>
              <p:par>
                <p:cTn presetID="22" presetClass="entr" presetSubtype="8" fill="hold" nodeType="withEffect">
                  <p:stCondLst>
                    <p:cond delay="250"/>
                  </p:st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 Points 2">
    <p:spTree>
      <p:nvGrpSpPr>
        <p:cNvPr id="1" name=""/>
        <p:cNvGrpSpPr/>
        <p:nvPr/>
      </p:nvGrpSpPr>
      <p:grpSpPr>
        <a:xfrm>
          <a:off x="0" y="0"/>
          <a:ext cx="0" cy="0"/>
          <a:chOff x="0" y="0"/>
          <a:chExt cx="0" cy="0"/>
        </a:xfrm>
      </p:grpSpPr>
      <p:sp>
        <p:nvSpPr>
          <p:cNvPr id="12" name="正方形/長方形 11"/>
          <p:cNvSpPr/>
          <p:nvPr userDrawn="1"/>
        </p:nvSpPr>
        <p:spPr>
          <a:xfrm>
            <a:off x="592104" y="3604809"/>
            <a:ext cx="3424055" cy="2204986"/>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1366117" y="2137492"/>
            <a:ext cx="1876027" cy="1876189"/>
          </a:xfrm>
          <a:prstGeom prst="rect">
            <a:avLst/>
          </a:prstGeom>
        </p:spPr>
      </p:pic>
      <p:sp>
        <p:nvSpPr>
          <p:cNvPr id="11" name="テキスト プレースホルダー 5"/>
          <p:cNvSpPr>
            <a:spLocks noGrp="1"/>
          </p:cNvSpPr>
          <p:nvPr>
            <p:ph type="body" sz="quarter" idx="21" hasCustomPrompt="1"/>
          </p:nvPr>
        </p:nvSpPr>
        <p:spPr>
          <a:xfrm>
            <a:off x="1304541" y="3158755"/>
            <a:ext cx="1999181" cy="604825"/>
          </a:xfrm>
          <a:noFill/>
        </p:spPr>
        <p:txBody>
          <a:bodyPr anchor="t">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9" name="図プレースホルダー 7"/>
          <p:cNvSpPr>
            <a:spLocks noGrp="1"/>
          </p:cNvSpPr>
          <p:nvPr>
            <p:ph type="pic" sz="quarter" idx="16" hasCustomPrompt="1"/>
          </p:nvPr>
        </p:nvSpPr>
        <p:spPr>
          <a:xfrm>
            <a:off x="1975139" y="2487515"/>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23" name="テキスト プレースホルダー 5"/>
          <p:cNvSpPr>
            <a:spLocks noGrp="1"/>
          </p:cNvSpPr>
          <p:nvPr>
            <p:ph type="body" sz="quarter" idx="26" hasCustomPrompt="1"/>
          </p:nvPr>
        </p:nvSpPr>
        <p:spPr>
          <a:xfrm>
            <a:off x="738883" y="4416224"/>
            <a:ext cx="3130494" cy="128919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
        <p:nvSpPr>
          <p:cNvPr id="24" name="正方形/長方形 23"/>
          <p:cNvSpPr/>
          <p:nvPr userDrawn="1"/>
        </p:nvSpPr>
        <p:spPr>
          <a:xfrm>
            <a:off x="4401520" y="3618896"/>
            <a:ext cx="3424055" cy="2204986"/>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5" name="図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5175533" y="2151578"/>
            <a:ext cx="1876027" cy="1876189"/>
          </a:xfrm>
          <a:prstGeom prst="rect">
            <a:avLst/>
          </a:prstGeom>
        </p:spPr>
      </p:pic>
      <p:sp>
        <p:nvSpPr>
          <p:cNvPr id="27" name="テキスト プレースホルダー 5"/>
          <p:cNvSpPr>
            <a:spLocks noGrp="1"/>
          </p:cNvSpPr>
          <p:nvPr>
            <p:ph type="body" sz="quarter" idx="27" hasCustomPrompt="1"/>
          </p:nvPr>
        </p:nvSpPr>
        <p:spPr>
          <a:xfrm>
            <a:off x="5113957" y="3172842"/>
            <a:ext cx="1999181" cy="604825"/>
          </a:xfrm>
          <a:noFill/>
        </p:spPr>
        <p:txBody>
          <a:bodyPr anchor="t">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8" name="図プレースホルダー 7"/>
          <p:cNvSpPr>
            <a:spLocks noGrp="1"/>
          </p:cNvSpPr>
          <p:nvPr>
            <p:ph type="pic" sz="quarter" idx="28" hasCustomPrompt="1"/>
          </p:nvPr>
        </p:nvSpPr>
        <p:spPr>
          <a:xfrm>
            <a:off x="5784555" y="2501602"/>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29" name="テキスト プレースホルダー 5"/>
          <p:cNvSpPr>
            <a:spLocks noGrp="1"/>
          </p:cNvSpPr>
          <p:nvPr>
            <p:ph type="body" sz="quarter" idx="29" hasCustomPrompt="1"/>
          </p:nvPr>
        </p:nvSpPr>
        <p:spPr>
          <a:xfrm>
            <a:off x="4548299" y="4430311"/>
            <a:ext cx="3130494" cy="128919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
        <p:nvSpPr>
          <p:cNvPr id="30" name="正方形/長方形 29"/>
          <p:cNvSpPr/>
          <p:nvPr userDrawn="1"/>
        </p:nvSpPr>
        <p:spPr>
          <a:xfrm>
            <a:off x="8210935" y="3618896"/>
            <a:ext cx="3424055" cy="2204986"/>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31" name="図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8984948" y="2151578"/>
            <a:ext cx="1876027" cy="1876189"/>
          </a:xfrm>
          <a:prstGeom prst="rect">
            <a:avLst/>
          </a:prstGeom>
        </p:spPr>
      </p:pic>
      <p:sp>
        <p:nvSpPr>
          <p:cNvPr id="32" name="テキスト プレースホルダー 5"/>
          <p:cNvSpPr>
            <a:spLocks noGrp="1"/>
          </p:cNvSpPr>
          <p:nvPr>
            <p:ph type="body" sz="quarter" idx="30" hasCustomPrompt="1"/>
          </p:nvPr>
        </p:nvSpPr>
        <p:spPr>
          <a:xfrm>
            <a:off x="8923372" y="3172842"/>
            <a:ext cx="1999181" cy="604825"/>
          </a:xfrm>
          <a:noFill/>
        </p:spPr>
        <p:txBody>
          <a:bodyPr anchor="t">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3" name="図プレースホルダー 7"/>
          <p:cNvSpPr>
            <a:spLocks noGrp="1"/>
          </p:cNvSpPr>
          <p:nvPr>
            <p:ph type="pic" sz="quarter" idx="31" hasCustomPrompt="1"/>
          </p:nvPr>
        </p:nvSpPr>
        <p:spPr>
          <a:xfrm>
            <a:off x="9593970" y="2501602"/>
            <a:ext cx="657983" cy="657153"/>
          </a:xfrm>
        </p:spPr>
        <p:txBody>
          <a:bodyPr>
            <a:normAutofit/>
          </a:bodyPr>
          <a:lstStyle>
            <a:lvl1pPr>
              <a:defRPr sz="1200"/>
            </a:lvl1pPr>
          </a:lstStyle>
          <a:p>
            <a:r>
              <a:rPr kumimoji="1" lang="en-US" altLang="ja-JP" dirty="0" smtClean="0"/>
              <a:t>Icon</a:t>
            </a:r>
            <a:endParaRPr kumimoji="1" lang="ja-JP" altLang="en-US" dirty="0"/>
          </a:p>
        </p:txBody>
      </p:sp>
      <p:sp>
        <p:nvSpPr>
          <p:cNvPr id="34" name="テキスト プレースホルダー 5"/>
          <p:cNvSpPr>
            <a:spLocks noGrp="1"/>
          </p:cNvSpPr>
          <p:nvPr>
            <p:ph type="body" sz="quarter" idx="32" hasCustomPrompt="1"/>
          </p:nvPr>
        </p:nvSpPr>
        <p:spPr>
          <a:xfrm>
            <a:off x="8357714" y="4430311"/>
            <a:ext cx="3130494" cy="128919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Tree>
    <p:extLst>
      <p:ext uri="{BB962C8B-B14F-4D97-AF65-F5344CB8AC3E}">
        <p14:creationId xmlns:p14="http://schemas.microsoft.com/office/powerpoint/2010/main" val="335716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style.rotation</p:attrName>
                                        </p:attrNameLst>
                                      </p:cBhvr>
                                      <p:tavLst>
                                        <p:tav tm="0">
                                          <p:val>
                                            <p:fltVal val="90"/>
                                          </p:val>
                                        </p:tav>
                                        <p:tav tm="100000">
                                          <p:val>
                                            <p:fltVal val="0"/>
                                          </p:val>
                                        </p:tav>
                                      </p:tavLst>
                                    </p:anim>
                                    <p:animEffect transition="in" filter="fade">
                                      <p:cBhvr>
                                        <p:cTn id="10" dur="500"/>
                                        <p:tgtEl>
                                          <p:spTgt spid="1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p:cTn id="13"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1">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11">
                                            <p:txEl>
                                              <p:pRg st="0" end="0"/>
                                            </p:txEl>
                                          </p:spTgt>
                                        </p:tgtEl>
                                        <p:attrNameLst>
                                          <p:attrName>style.rotation</p:attrName>
                                        </p:attrNameLst>
                                      </p:cBhvr>
                                      <p:tavLst>
                                        <p:tav tm="0">
                                          <p:val>
                                            <p:fltVal val="90"/>
                                          </p:val>
                                        </p:tav>
                                        <p:tav tm="100000">
                                          <p:val>
                                            <p:fltVal val="0"/>
                                          </p:val>
                                        </p:tav>
                                      </p:tavLst>
                                    </p:anim>
                                    <p:animEffect transition="in" filter="fade">
                                      <p:cBhvr>
                                        <p:cTn id="16" dur="500"/>
                                        <p:tgtEl>
                                          <p:spTgt spid="11">
                                            <p:txEl>
                                              <p:pRg st="0" end="0"/>
                                            </p:txEl>
                                          </p:spTgt>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90"/>
                                          </p:val>
                                        </p:tav>
                                        <p:tav tm="100000">
                                          <p:val>
                                            <p:fltVal val="0"/>
                                          </p:val>
                                        </p:tav>
                                      </p:tavLst>
                                    </p:anim>
                                    <p:animEffect transition="in" filter="fade">
                                      <p:cBhvr>
                                        <p:cTn id="22" dur="500"/>
                                        <p:tgtEl>
                                          <p:spTgt spid="19"/>
                                        </p:tgtEl>
                                      </p:cBhvr>
                                    </p:animEffect>
                                  </p:childTnLst>
                                </p:cTn>
                              </p:par>
                            </p:childTnLst>
                          </p:cTn>
                        </p:par>
                        <p:par>
                          <p:cTn id="23" fill="hold">
                            <p:stCondLst>
                              <p:cond delay="500"/>
                            </p:stCondLst>
                            <p:childTnLst>
                              <p:par>
                                <p:cTn id="24" presetID="16" presetClass="entr" presetSubtype="37" fill="hold" grpId="0" nodeType="after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barn(outVertical)">
                                      <p:cBhvr>
                                        <p:cTn id="26" dur="500"/>
                                        <p:tgtEl>
                                          <p:spTgt spid="12"/>
                                        </p:tgtEl>
                                      </p:cBhvr>
                                    </p:animEffect>
                                  </p:childTnLst>
                                </p:cTn>
                              </p:par>
                            </p:childTnLst>
                          </p:cTn>
                        </p:par>
                        <p:par>
                          <p:cTn id="27" fill="hold">
                            <p:stCondLst>
                              <p:cond delay="125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1750"/>
                            </p:stCondLst>
                            <p:childTnLst>
                              <p:par>
                                <p:cTn id="32" presetID="31" presetClass="entr" presetSubtype="0" fill="hold" nodeType="after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90"/>
                                          </p:val>
                                        </p:tav>
                                        <p:tav tm="100000">
                                          <p:val>
                                            <p:fltVal val="0"/>
                                          </p:val>
                                        </p:tav>
                                      </p:tavLst>
                                    </p:anim>
                                    <p:animEffect transition="in" filter="fade">
                                      <p:cBhvr>
                                        <p:cTn id="37" dur="500"/>
                                        <p:tgtEl>
                                          <p:spTgt spid="25"/>
                                        </p:tgtEl>
                                      </p:cBhvr>
                                    </p:animEffect>
                                  </p:childTnLst>
                                </p:cTn>
                              </p:par>
                              <p:par>
                                <p:cTn id="38" presetID="31" presetClass="entr" presetSubtype="0" fill="hold" grpId="0" nodeType="withEffect">
                                  <p:stCondLst>
                                    <p:cond delay="250"/>
                                  </p:stCondLst>
                                  <p:childTnLst>
                                    <p:set>
                                      <p:cBhvr>
                                        <p:cTn id="39" dur="1" fill="hold">
                                          <p:stCondLst>
                                            <p:cond delay="0"/>
                                          </p:stCondLst>
                                        </p:cTn>
                                        <p:tgtEl>
                                          <p:spTgt spid="27">
                                            <p:txEl>
                                              <p:pRg st="0" end="0"/>
                                            </p:txEl>
                                          </p:spTgt>
                                        </p:tgtEl>
                                        <p:attrNameLst>
                                          <p:attrName>style.visibility</p:attrName>
                                        </p:attrNameLst>
                                      </p:cBhvr>
                                      <p:to>
                                        <p:strVal val="visible"/>
                                      </p:to>
                                    </p:set>
                                    <p:anim calcmode="lin" valueType="num">
                                      <p:cBhvr>
                                        <p:cTn id="40"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27">
                                            <p:txEl>
                                              <p:pRg st="0" end="0"/>
                                            </p:txEl>
                                          </p:spTgt>
                                        </p:tgtEl>
                                        <p:attrNameLst>
                                          <p:attrName>ppt_h</p:attrName>
                                        </p:attrNameLst>
                                      </p:cBhvr>
                                      <p:tavLst>
                                        <p:tav tm="0">
                                          <p:val>
                                            <p:fltVal val="0"/>
                                          </p:val>
                                        </p:tav>
                                        <p:tav tm="100000">
                                          <p:val>
                                            <p:strVal val="#ppt_h"/>
                                          </p:val>
                                        </p:tav>
                                      </p:tavLst>
                                    </p:anim>
                                    <p:anim calcmode="lin" valueType="num">
                                      <p:cBhvr>
                                        <p:cTn id="42" dur="500" fill="hold"/>
                                        <p:tgtEl>
                                          <p:spTgt spid="27">
                                            <p:txEl>
                                              <p:pRg st="0" end="0"/>
                                            </p:txEl>
                                          </p:spTgt>
                                        </p:tgtEl>
                                        <p:attrNameLst>
                                          <p:attrName>style.rotation</p:attrName>
                                        </p:attrNameLst>
                                      </p:cBhvr>
                                      <p:tavLst>
                                        <p:tav tm="0">
                                          <p:val>
                                            <p:fltVal val="90"/>
                                          </p:val>
                                        </p:tav>
                                        <p:tav tm="100000">
                                          <p:val>
                                            <p:fltVal val="0"/>
                                          </p:val>
                                        </p:tav>
                                      </p:tavLst>
                                    </p:anim>
                                    <p:animEffect transition="in" filter="fade">
                                      <p:cBhvr>
                                        <p:cTn id="43" dur="500"/>
                                        <p:tgtEl>
                                          <p:spTgt spid="27">
                                            <p:txEl>
                                              <p:pRg st="0" end="0"/>
                                            </p:txEl>
                                          </p:spTgt>
                                        </p:tgtEl>
                                      </p:cBhvr>
                                    </p:animEffect>
                                  </p:childTnLst>
                                </p:cTn>
                              </p:par>
                              <p:par>
                                <p:cTn id="44" presetID="31" presetClass="entr" presetSubtype="0" fill="hold" grpId="0" nodeType="with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 calcmode="lin" valueType="num">
                                      <p:cBhvr>
                                        <p:cTn id="48" dur="500" fill="hold"/>
                                        <p:tgtEl>
                                          <p:spTgt spid="28"/>
                                        </p:tgtEl>
                                        <p:attrNameLst>
                                          <p:attrName>style.rotation</p:attrName>
                                        </p:attrNameLst>
                                      </p:cBhvr>
                                      <p:tavLst>
                                        <p:tav tm="0">
                                          <p:val>
                                            <p:fltVal val="90"/>
                                          </p:val>
                                        </p:tav>
                                        <p:tav tm="100000">
                                          <p:val>
                                            <p:fltVal val="0"/>
                                          </p:val>
                                        </p:tav>
                                      </p:tavLst>
                                    </p:anim>
                                    <p:animEffect transition="in" filter="fade">
                                      <p:cBhvr>
                                        <p:cTn id="49" dur="500"/>
                                        <p:tgtEl>
                                          <p:spTgt spid="28"/>
                                        </p:tgtEl>
                                      </p:cBhvr>
                                    </p:animEffect>
                                  </p:childTnLst>
                                </p:cTn>
                              </p:par>
                            </p:childTnLst>
                          </p:cTn>
                        </p:par>
                        <p:par>
                          <p:cTn id="50" fill="hold">
                            <p:stCondLst>
                              <p:cond delay="2500"/>
                            </p:stCondLst>
                            <p:childTnLst>
                              <p:par>
                                <p:cTn id="51" presetID="16" presetClass="entr" presetSubtype="37" fill="hold" grpId="0" nodeType="afterEffect">
                                  <p:stCondLst>
                                    <p:cond delay="250"/>
                                  </p:stCondLst>
                                  <p:childTnLst>
                                    <p:set>
                                      <p:cBhvr>
                                        <p:cTn id="52" dur="1" fill="hold">
                                          <p:stCondLst>
                                            <p:cond delay="0"/>
                                          </p:stCondLst>
                                        </p:cTn>
                                        <p:tgtEl>
                                          <p:spTgt spid="24"/>
                                        </p:tgtEl>
                                        <p:attrNameLst>
                                          <p:attrName>style.visibility</p:attrName>
                                        </p:attrNameLst>
                                      </p:cBhvr>
                                      <p:to>
                                        <p:strVal val="visible"/>
                                      </p:to>
                                    </p:set>
                                    <p:animEffect transition="in" filter="barn(outVertical)">
                                      <p:cBhvr>
                                        <p:cTn id="53" dur="500"/>
                                        <p:tgtEl>
                                          <p:spTgt spid="24"/>
                                        </p:tgtEl>
                                      </p:cBhvr>
                                    </p:animEffect>
                                  </p:childTnLst>
                                </p:cTn>
                              </p:par>
                            </p:childTnLst>
                          </p:cTn>
                        </p:par>
                        <p:par>
                          <p:cTn id="54" fill="hold">
                            <p:stCondLst>
                              <p:cond delay="3250"/>
                            </p:stCondLst>
                            <p:childTnLst>
                              <p:par>
                                <p:cTn id="55" presetID="22" presetClass="entr" presetSubtype="8"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3750"/>
                            </p:stCondLst>
                            <p:childTnLst>
                              <p:par>
                                <p:cTn id="59" presetID="31" presetClass="entr" presetSubtype="0" fill="hold" nodeType="afterEffect">
                                  <p:stCondLst>
                                    <p:cond delay="25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 calcmode="lin" valueType="num">
                                      <p:cBhvr>
                                        <p:cTn id="63" dur="500" fill="hold"/>
                                        <p:tgtEl>
                                          <p:spTgt spid="31"/>
                                        </p:tgtEl>
                                        <p:attrNameLst>
                                          <p:attrName>style.rotation</p:attrName>
                                        </p:attrNameLst>
                                      </p:cBhvr>
                                      <p:tavLst>
                                        <p:tav tm="0">
                                          <p:val>
                                            <p:fltVal val="90"/>
                                          </p:val>
                                        </p:tav>
                                        <p:tav tm="100000">
                                          <p:val>
                                            <p:fltVal val="0"/>
                                          </p:val>
                                        </p:tav>
                                      </p:tavLst>
                                    </p:anim>
                                    <p:animEffect transition="in" filter="fade">
                                      <p:cBhvr>
                                        <p:cTn id="64" dur="500"/>
                                        <p:tgtEl>
                                          <p:spTgt spid="31"/>
                                        </p:tgtEl>
                                      </p:cBhvr>
                                    </p:animEffect>
                                  </p:childTnLst>
                                </p:cTn>
                              </p:par>
                              <p:par>
                                <p:cTn id="65" presetID="31" presetClass="entr" presetSubtype="0" fill="hold" grpId="0" nodeType="withEffect">
                                  <p:stCondLst>
                                    <p:cond delay="250"/>
                                  </p:stCondLst>
                                  <p:childTnLst>
                                    <p:set>
                                      <p:cBhvr>
                                        <p:cTn id="66" dur="1" fill="hold">
                                          <p:stCondLst>
                                            <p:cond delay="0"/>
                                          </p:stCondLst>
                                        </p:cTn>
                                        <p:tgtEl>
                                          <p:spTgt spid="32">
                                            <p:txEl>
                                              <p:pRg st="0" end="0"/>
                                            </p:txEl>
                                          </p:spTgt>
                                        </p:tgtEl>
                                        <p:attrNameLst>
                                          <p:attrName>style.visibility</p:attrName>
                                        </p:attrNameLst>
                                      </p:cBhvr>
                                      <p:to>
                                        <p:strVal val="visible"/>
                                      </p:to>
                                    </p:set>
                                    <p:anim calcmode="lin" valueType="num">
                                      <p:cBhvr>
                                        <p:cTn id="67"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2">
                                            <p:txEl>
                                              <p:pRg st="0" end="0"/>
                                            </p:txEl>
                                          </p:spTgt>
                                        </p:tgtEl>
                                        <p:attrNameLst>
                                          <p:attrName>ppt_h</p:attrName>
                                        </p:attrNameLst>
                                      </p:cBhvr>
                                      <p:tavLst>
                                        <p:tav tm="0">
                                          <p:val>
                                            <p:fltVal val="0"/>
                                          </p:val>
                                        </p:tav>
                                        <p:tav tm="100000">
                                          <p:val>
                                            <p:strVal val="#ppt_h"/>
                                          </p:val>
                                        </p:tav>
                                      </p:tavLst>
                                    </p:anim>
                                    <p:anim calcmode="lin" valueType="num">
                                      <p:cBhvr>
                                        <p:cTn id="69" dur="500" fill="hold"/>
                                        <p:tgtEl>
                                          <p:spTgt spid="32">
                                            <p:txEl>
                                              <p:pRg st="0" end="0"/>
                                            </p:txEl>
                                          </p:spTgt>
                                        </p:tgtEl>
                                        <p:attrNameLst>
                                          <p:attrName>style.rotation</p:attrName>
                                        </p:attrNameLst>
                                      </p:cBhvr>
                                      <p:tavLst>
                                        <p:tav tm="0">
                                          <p:val>
                                            <p:fltVal val="90"/>
                                          </p:val>
                                        </p:tav>
                                        <p:tav tm="100000">
                                          <p:val>
                                            <p:fltVal val="0"/>
                                          </p:val>
                                        </p:tav>
                                      </p:tavLst>
                                    </p:anim>
                                    <p:animEffect transition="in" filter="fade">
                                      <p:cBhvr>
                                        <p:cTn id="70" dur="500"/>
                                        <p:tgtEl>
                                          <p:spTgt spid="32">
                                            <p:txEl>
                                              <p:pRg st="0" end="0"/>
                                            </p:txEl>
                                          </p:spTgt>
                                        </p:tgtEl>
                                      </p:cBhvr>
                                    </p:animEffect>
                                  </p:childTnLst>
                                </p:cTn>
                              </p:par>
                              <p:par>
                                <p:cTn id="71" presetID="31" presetClass="entr" presetSubtype="0" fill="hold" grpId="0" nodeType="withEffect">
                                  <p:stCondLst>
                                    <p:cond delay="25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fltVal val="0"/>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anim calcmode="lin" valueType="num">
                                      <p:cBhvr>
                                        <p:cTn id="75" dur="500" fill="hold"/>
                                        <p:tgtEl>
                                          <p:spTgt spid="33"/>
                                        </p:tgtEl>
                                        <p:attrNameLst>
                                          <p:attrName>style.rotation</p:attrName>
                                        </p:attrNameLst>
                                      </p:cBhvr>
                                      <p:tavLst>
                                        <p:tav tm="0">
                                          <p:val>
                                            <p:fltVal val="90"/>
                                          </p:val>
                                        </p:tav>
                                        <p:tav tm="100000">
                                          <p:val>
                                            <p:fltVal val="0"/>
                                          </p:val>
                                        </p:tav>
                                      </p:tavLst>
                                    </p:anim>
                                    <p:animEffect transition="in" filter="fade">
                                      <p:cBhvr>
                                        <p:cTn id="76" dur="500"/>
                                        <p:tgtEl>
                                          <p:spTgt spid="33"/>
                                        </p:tgtEl>
                                      </p:cBhvr>
                                    </p:animEffect>
                                  </p:childTnLst>
                                </p:cTn>
                              </p:par>
                            </p:childTnLst>
                          </p:cTn>
                        </p:par>
                        <p:par>
                          <p:cTn id="77" fill="hold">
                            <p:stCondLst>
                              <p:cond delay="4500"/>
                            </p:stCondLst>
                            <p:childTnLst>
                              <p:par>
                                <p:cTn id="78" presetID="16" presetClass="entr" presetSubtype="37" fill="hold" grpId="0" nodeType="afterEffect">
                                  <p:stCondLst>
                                    <p:cond delay="250"/>
                                  </p:stCondLst>
                                  <p:childTnLst>
                                    <p:set>
                                      <p:cBhvr>
                                        <p:cTn id="79" dur="1" fill="hold">
                                          <p:stCondLst>
                                            <p:cond delay="0"/>
                                          </p:stCondLst>
                                        </p:cTn>
                                        <p:tgtEl>
                                          <p:spTgt spid="30"/>
                                        </p:tgtEl>
                                        <p:attrNameLst>
                                          <p:attrName>style.visibility</p:attrName>
                                        </p:attrNameLst>
                                      </p:cBhvr>
                                      <p:to>
                                        <p:strVal val="visible"/>
                                      </p:to>
                                    </p:set>
                                    <p:animEffect transition="in" filter="barn(outVertical)">
                                      <p:cBhvr>
                                        <p:cTn id="80" dur="500"/>
                                        <p:tgtEl>
                                          <p:spTgt spid="30"/>
                                        </p:tgtEl>
                                      </p:cBhvr>
                                    </p:animEffect>
                                  </p:childTnLst>
                                </p:cTn>
                              </p:par>
                            </p:childTnLst>
                          </p:cTn>
                        </p:par>
                        <p:par>
                          <p:cTn id="81" fill="hold">
                            <p:stCondLst>
                              <p:cond delay="5250"/>
                            </p:stCondLst>
                            <p:childTnLst>
                              <p:par>
                                <p:cTn id="82" presetID="22" presetClass="entr" presetSubtype="8"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build="p">
        <p:tmplLst>
          <p:tmpl lvl="1">
            <p:tnLst>
              <p:par>
                <p:cTn presetID="31"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500" fill="hold"/>
                        <p:tgtEl>
                          <p:spTgt spid="11"/>
                        </p:tgtEl>
                        <p:attrNameLst>
                          <p:attrName>ppt_w</p:attrName>
                        </p:attrNameLst>
                      </p:cBhvr>
                      <p:tavLst>
                        <p:tav tm="0">
                          <p:val>
                            <p:fltVal val="0"/>
                          </p:val>
                        </p:tav>
                        <p:tav tm="100000">
                          <p:val>
                            <p:strVal val="#ppt_w"/>
                          </p:val>
                        </p:tav>
                      </p:tavLst>
                    </p:anim>
                    <p:anim calcmode="lin" valueType="num">
                      <p:cBhvr>
                        <p:cTn dur="500" fill="hold"/>
                        <p:tgtEl>
                          <p:spTgt spid="11"/>
                        </p:tgtEl>
                        <p:attrNameLst>
                          <p:attrName>ppt_h</p:attrName>
                        </p:attrNameLst>
                      </p:cBhvr>
                      <p:tavLst>
                        <p:tav tm="0">
                          <p:val>
                            <p:fltVal val="0"/>
                          </p:val>
                        </p:tav>
                        <p:tav tm="100000">
                          <p:val>
                            <p:strVal val="#ppt_h"/>
                          </p:val>
                        </p:tav>
                      </p:tavLst>
                    </p:anim>
                    <p:anim calcmode="lin" valueType="num">
                      <p:cBhvr>
                        <p:cTn dur="500" fill="hold"/>
                        <p:tgtEl>
                          <p:spTgt spid="11"/>
                        </p:tgtEl>
                        <p:attrNameLst>
                          <p:attrName>style.rotation</p:attrName>
                        </p:attrNameLst>
                      </p:cBhvr>
                      <p:tavLst>
                        <p:tav tm="0">
                          <p:val>
                            <p:fltVal val="90"/>
                          </p:val>
                        </p:tav>
                        <p:tav tm="100000">
                          <p:val>
                            <p:fltVal val="0"/>
                          </p:val>
                        </p:tav>
                      </p:tavLst>
                    </p:anim>
                    <p:animEffect transition="in" filter="fade">
                      <p:cBhvr>
                        <p:cTn dur="500"/>
                        <p:tgtEl>
                          <p:spTgt spid="11"/>
                        </p:tgtEl>
                      </p:cBhvr>
                    </p:animEffect>
                  </p:childTnLst>
                </p:cTn>
              </p:par>
            </p:tnLst>
          </p:tmpl>
        </p:tmplLst>
      </p:bldP>
      <p:bldP spid="19" grpId="0"/>
      <p:bldP spid="23" grpId="0">
        <p:tmplLst>
          <p:tmpl>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P spid="24" grpId="0" animBg="1"/>
      <p:bldP spid="27" grpId="0" build="p">
        <p:tmplLst>
          <p:tmpl lvl="1">
            <p:tnLst>
              <p:par>
                <p:cTn presetID="31" presetClass="entr" presetSubtype="0" fill="hold" nodeType="withEffect">
                  <p:stCondLst>
                    <p:cond delay="250"/>
                  </p:stCondLst>
                  <p:childTnLst>
                    <p:set>
                      <p:cBhvr>
                        <p:cTn dur="1" fill="hold">
                          <p:stCondLst>
                            <p:cond delay="0"/>
                          </p:stCondLst>
                        </p:cTn>
                        <p:tgtEl>
                          <p:spTgt spid="27"/>
                        </p:tgtEl>
                        <p:attrNameLst>
                          <p:attrName>style.visibility</p:attrName>
                        </p:attrNameLst>
                      </p:cBhvr>
                      <p:to>
                        <p:strVal val="visible"/>
                      </p:to>
                    </p:set>
                    <p:anim calcmode="lin" valueType="num">
                      <p:cBhvr>
                        <p:cTn dur="500" fill="hold"/>
                        <p:tgtEl>
                          <p:spTgt spid="27"/>
                        </p:tgtEl>
                        <p:attrNameLst>
                          <p:attrName>ppt_w</p:attrName>
                        </p:attrNameLst>
                      </p:cBhvr>
                      <p:tavLst>
                        <p:tav tm="0">
                          <p:val>
                            <p:fltVal val="0"/>
                          </p:val>
                        </p:tav>
                        <p:tav tm="100000">
                          <p:val>
                            <p:strVal val="#ppt_w"/>
                          </p:val>
                        </p:tav>
                      </p:tavLst>
                    </p:anim>
                    <p:anim calcmode="lin" valueType="num">
                      <p:cBhvr>
                        <p:cTn dur="500" fill="hold"/>
                        <p:tgtEl>
                          <p:spTgt spid="27"/>
                        </p:tgtEl>
                        <p:attrNameLst>
                          <p:attrName>ppt_h</p:attrName>
                        </p:attrNameLst>
                      </p:cBhvr>
                      <p:tavLst>
                        <p:tav tm="0">
                          <p:val>
                            <p:fltVal val="0"/>
                          </p:val>
                        </p:tav>
                        <p:tav tm="100000">
                          <p:val>
                            <p:strVal val="#ppt_h"/>
                          </p:val>
                        </p:tav>
                      </p:tavLst>
                    </p:anim>
                    <p:anim calcmode="lin" valueType="num">
                      <p:cBhvr>
                        <p:cTn dur="500" fill="hold"/>
                        <p:tgtEl>
                          <p:spTgt spid="27"/>
                        </p:tgtEl>
                        <p:attrNameLst>
                          <p:attrName>style.rotation</p:attrName>
                        </p:attrNameLst>
                      </p:cBhvr>
                      <p:tavLst>
                        <p:tav tm="0">
                          <p:val>
                            <p:fltVal val="90"/>
                          </p:val>
                        </p:tav>
                        <p:tav tm="100000">
                          <p:val>
                            <p:fltVal val="0"/>
                          </p:val>
                        </p:tav>
                      </p:tavLst>
                    </p:anim>
                    <p:animEffect transition="in" filter="fade">
                      <p:cBhvr>
                        <p:cTn dur="500"/>
                        <p:tgtEl>
                          <p:spTgt spid="27"/>
                        </p:tgtEl>
                      </p:cBhvr>
                    </p:animEffect>
                  </p:childTnLst>
                </p:cTn>
              </p:par>
            </p:tnLst>
          </p:tmpl>
        </p:tmplLst>
      </p:bldP>
      <p:bldP spid="28" grpId="0"/>
      <p:bldP spid="29" grpId="0">
        <p:tmplLst>
          <p:tmpl>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0" grpId="0" animBg="1"/>
      <p:bldP spid="32" grpId="0" build="p">
        <p:tmplLst>
          <p:tmpl lvl="1">
            <p:tnLst>
              <p:par>
                <p:cTn presetID="31" presetClass="entr" presetSubtype="0" fill="hold" nodeType="withEffect">
                  <p:stCondLst>
                    <p:cond delay="25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 calcmode="lin" valueType="num">
                      <p:cBhvr>
                        <p:cTn dur="500" fill="hold"/>
                        <p:tgtEl>
                          <p:spTgt spid="32"/>
                        </p:tgtEl>
                        <p:attrNameLst>
                          <p:attrName>style.rotation</p:attrName>
                        </p:attrNameLst>
                      </p:cBhvr>
                      <p:tavLst>
                        <p:tav tm="0">
                          <p:val>
                            <p:fltVal val="90"/>
                          </p:val>
                        </p:tav>
                        <p:tav tm="100000">
                          <p:val>
                            <p:fltVal val="0"/>
                          </p:val>
                        </p:tav>
                      </p:tavLst>
                    </p:anim>
                    <p:animEffect transition="in" filter="fade">
                      <p:cBhvr>
                        <p:cTn dur="500"/>
                        <p:tgtEl>
                          <p:spTgt spid="32"/>
                        </p:tgtEl>
                      </p:cBhvr>
                    </p:animEffect>
                  </p:childTnLst>
                </p:cTn>
              </p:par>
            </p:tnLst>
          </p:tmpl>
        </p:tmplLst>
      </p:bldP>
      <p:bldP spid="33" grpId="0"/>
      <p:bldP spid="34" grpId="0">
        <p:tmplLst>
          <p:tmpl>
            <p:tnLst>
              <p:par>
                <p:cTn presetID="22" presetClass="entr" presetSubtype="8"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wipe(left)">
                      <p:cBhvr>
                        <p:cTn dur="500"/>
                        <p:tgtEl>
                          <p:spTgt spid="34"/>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 Points">
    <p:spTree>
      <p:nvGrpSpPr>
        <p:cNvPr id="1" name=""/>
        <p:cNvGrpSpPr/>
        <p:nvPr/>
      </p:nvGrpSpPr>
      <p:grpSpPr>
        <a:xfrm>
          <a:off x="0" y="0"/>
          <a:ext cx="0" cy="0"/>
          <a:chOff x="0" y="0"/>
          <a:chExt cx="0" cy="0"/>
        </a:xfrm>
      </p:grpSpPr>
      <p:sp>
        <p:nvSpPr>
          <p:cNvPr id="38" name="フリーフォーム 37"/>
          <p:cNvSpPr/>
          <p:nvPr userDrawn="1"/>
        </p:nvSpPr>
        <p:spPr>
          <a:xfrm rot="10800000">
            <a:off x="0" y="5003577"/>
            <a:ext cx="6087216" cy="1073861"/>
          </a:xfrm>
          <a:custGeom>
            <a:avLst/>
            <a:gdLst>
              <a:gd name="connsiteX0" fmla="*/ 9130032 w 9130032"/>
              <a:gd name="connsiteY0" fmla="*/ 1610792 h 1610792"/>
              <a:gd name="connsiteX1" fmla="*/ 7003715 w 9130032"/>
              <a:gd name="connsiteY1" fmla="*/ 1610792 h 1610792"/>
              <a:gd name="connsiteX2" fmla="*/ 3737109 w 9130032"/>
              <a:gd name="connsiteY2" fmla="*/ 1610792 h 1610792"/>
              <a:gd name="connsiteX3" fmla="*/ 1610792 w 9130032"/>
              <a:gd name="connsiteY3" fmla="*/ 1610792 h 1610792"/>
              <a:gd name="connsiteX4" fmla="*/ 0 w 9130032"/>
              <a:gd name="connsiteY4" fmla="*/ 0 h 1610792"/>
              <a:gd name="connsiteX5" fmla="*/ 2126317 w 9130032"/>
              <a:gd name="connsiteY5" fmla="*/ 0 h 1610792"/>
              <a:gd name="connsiteX6" fmla="*/ 7003715 w 9130032"/>
              <a:gd name="connsiteY6" fmla="*/ 0 h 1610792"/>
              <a:gd name="connsiteX7" fmla="*/ 9130032 w 9130032"/>
              <a:gd name="connsiteY7" fmla="*/ 0 h 161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30032" h="1610792">
                <a:moveTo>
                  <a:pt x="9130032" y="1610792"/>
                </a:moveTo>
                <a:lnTo>
                  <a:pt x="7003715" y="1610792"/>
                </a:lnTo>
                <a:lnTo>
                  <a:pt x="3737109" y="1610792"/>
                </a:lnTo>
                <a:lnTo>
                  <a:pt x="1610792" y="1610792"/>
                </a:lnTo>
                <a:lnTo>
                  <a:pt x="0" y="0"/>
                </a:lnTo>
                <a:lnTo>
                  <a:pt x="2126317" y="0"/>
                </a:lnTo>
                <a:lnTo>
                  <a:pt x="7003715" y="0"/>
                </a:lnTo>
                <a:lnTo>
                  <a:pt x="9130032" y="0"/>
                </a:lnTo>
                <a:close/>
              </a:path>
            </a:pathLst>
          </a:cu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6" name="フリーフォーム 35"/>
          <p:cNvSpPr/>
          <p:nvPr userDrawn="1"/>
        </p:nvSpPr>
        <p:spPr>
          <a:xfrm rot="10800000">
            <a:off x="2" y="3799203"/>
            <a:ext cx="4898334" cy="1074796"/>
          </a:xfrm>
          <a:custGeom>
            <a:avLst/>
            <a:gdLst>
              <a:gd name="connsiteX0" fmla="*/ 7346863 w 7346863"/>
              <a:gd name="connsiteY0" fmla="*/ 1612194 h 1612194"/>
              <a:gd name="connsiteX1" fmla="*/ 1953940 w 7346863"/>
              <a:gd name="connsiteY1" fmla="*/ 1612194 h 1612194"/>
              <a:gd name="connsiteX2" fmla="*/ 1952538 w 7346863"/>
              <a:gd name="connsiteY2" fmla="*/ 1610792 h 1612194"/>
              <a:gd name="connsiteX3" fmla="*/ 1610792 w 7346863"/>
              <a:gd name="connsiteY3" fmla="*/ 1610792 h 1612194"/>
              <a:gd name="connsiteX4" fmla="*/ 0 w 7346863"/>
              <a:gd name="connsiteY4" fmla="*/ 0 h 1612194"/>
              <a:gd name="connsiteX5" fmla="*/ 7003715 w 7346863"/>
              <a:gd name="connsiteY5" fmla="*/ 0 h 1612194"/>
              <a:gd name="connsiteX6" fmla="*/ 7003715 w 7346863"/>
              <a:gd name="connsiteY6" fmla="*/ 1402 h 1612194"/>
              <a:gd name="connsiteX7" fmla="*/ 7346863 w 7346863"/>
              <a:gd name="connsiteY7" fmla="*/ 1402 h 161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6863" h="1612194">
                <a:moveTo>
                  <a:pt x="7346863" y="1612194"/>
                </a:moveTo>
                <a:lnTo>
                  <a:pt x="1953940" y="1612194"/>
                </a:lnTo>
                <a:lnTo>
                  <a:pt x="1952538" y="1610792"/>
                </a:lnTo>
                <a:lnTo>
                  <a:pt x="1610792" y="1610792"/>
                </a:lnTo>
                <a:lnTo>
                  <a:pt x="0" y="0"/>
                </a:lnTo>
                <a:lnTo>
                  <a:pt x="7003715" y="0"/>
                </a:lnTo>
                <a:lnTo>
                  <a:pt x="7003715" y="1402"/>
                </a:lnTo>
                <a:lnTo>
                  <a:pt x="7346863" y="1402"/>
                </a:lnTo>
                <a:close/>
              </a:path>
            </a:pathLst>
          </a:cu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4" name="フリーフォーム 33"/>
          <p:cNvSpPr/>
          <p:nvPr userDrawn="1"/>
        </p:nvSpPr>
        <p:spPr>
          <a:xfrm>
            <a:off x="7294463" y="2726277"/>
            <a:ext cx="4897536" cy="1080811"/>
          </a:xfrm>
          <a:custGeom>
            <a:avLst/>
            <a:gdLst>
              <a:gd name="connsiteX0" fmla="*/ 341952 w 7345666"/>
              <a:gd name="connsiteY0" fmla="*/ 0 h 1621217"/>
              <a:gd name="connsiteX1" fmla="*/ 7345666 w 7345666"/>
              <a:gd name="connsiteY1" fmla="*/ 0 h 1621217"/>
              <a:gd name="connsiteX2" fmla="*/ 7345666 w 7345666"/>
              <a:gd name="connsiteY2" fmla="*/ 1610792 h 1621217"/>
              <a:gd name="connsiteX3" fmla="*/ 7003714 w 7345666"/>
              <a:gd name="connsiteY3" fmla="*/ 1610792 h 1621217"/>
              <a:gd name="connsiteX4" fmla="*/ 7003714 w 7345666"/>
              <a:gd name="connsiteY4" fmla="*/ 1621217 h 1621217"/>
              <a:gd name="connsiteX5" fmla="*/ 1610792 w 7345666"/>
              <a:gd name="connsiteY5" fmla="*/ 1621217 h 1621217"/>
              <a:gd name="connsiteX6" fmla="*/ 0 w 7345666"/>
              <a:gd name="connsiteY6" fmla="*/ 10425 h 1621217"/>
              <a:gd name="connsiteX7" fmla="*/ 352377 w 7345666"/>
              <a:gd name="connsiteY7" fmla="*/ 10425 h 1621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5666" h="1621217">
                <a:moveTo>
                  <a:pt x="341952" y="0"/>
                </a:moveTo>
                <a:lnTo>
                  <a:pt x="7345666" y="0"/>
                </a:lnTo>
                <a:lnTo>
                  <a:pt x="7345666" y="1610792"/>
                </a:lnTo>
                <a:lnTo>
                  <a:pt x="7003714" y="1610792"/>
                </a:lnTo>
                <a:lnTo>
                  <a:pt x="7003714" y="1621217"/>
                </a:lnTo>
                <a:lnTo>
                  <a:pt x="1610792" y="1621217"/>
                </a:lnTo>
                <a:lnTo>
                  <a:pt x="0" y="10425"/>
                </a:lnTo>
                <a:lnTo>
                  <a:pt x="352377" y="10425"/>
                </a:lnTo>
                <a:close/>
              </a:path>
            </a:pathLst>
          </a:cu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5248632" y="1761287"/>
            <a:ext cx="1694736" cy="1694883"/>
          </a:xfrm>
          <a:prstGeom prst="rect">
            <a:avLst/>
          </a:prstGeom>
        </p:spPr>
      </p:pic>
      <p:pic>
        <p:nvPicPr>
          <p:cNvPr id="18" name="図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4050170" y="2959647"/>
            <a:ext cx="1694736" cy="1694883"/>
          </a:xfrm>
          <a:prstGeom prst="rect">
            <a:avLst/>
          </a:prstGeom>
        </p:spPr>
      </p:pic>
      <p:pic>
        <p:nvPicPr>
          <p:cNvPr id="19" name="図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6447096" y="2959646"/>
            <a:ext cx="1694736" cy="1694883"/>
          </a:xfrm>
          <a:prstGeom prst="rect">
            <a:avLst/>
          </a:prstGeom>
        </p:spPr>
      </p:pic>
      <p:pic>
        <p:nvPicPr>
          <p:cNvPr id="20" name="図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700000">
            <a:off x="5248633" y="4158006"/>
            <a:ext cx="1694736" cy="1694883"/>
          </a:xfrm>
          <a:prstGeom prst="rect">
            <a:avLst/>
          </a:prstGeom>
        </p:spPr>
      </p:pic>
      <p:sp>
        <p:nvSpPr>
          <p:cNvPr id="32" name="フリーフォーム 31"/>
          <p:cNvSpPr/>
          <p:nvPr userDrawn="1"/>
        </p:nvSpPr>
        <p:spPr>
          <a:xfrm>
            <a:off x="6105583" y="1529787"/>
            <a:ext cx="6086417" cy="1078941"/>
          </a:xfrm>
          <a:custGeom>
            <a:avLst/>
            <a:gdLst>
              <a:gd name="connsiteX0" fmla="*/ 0 w 9128833"/>
              <a:gd name="connsiteY0" fmla="*/ 0 h 1618412"/>
              <a:gd name="connsiteX1" fmla="*/ 7003715 w 9128833"/>
              <a:gd name="connsiteY1" fmla="*/ 0 h 1618412"/>
              <a:gd name="connsiteX2" fmla="*/ 7003715 w 9128833"/>
              <a:gd name="connsiteY2" fmla="*/ 7620 h 1618412"/>
              <a:gd name="connsiteX3" fmla="*/ 9128833 w 9128833"/>
              <a:gd name="connsiteY3" fmla="*/ 7620 h 1618412"/>
              <a:gd name="connsiteX4" fmla="*/ 9128833 w 9128833"/>
              <a:gd name="connsiteY4" fmla="*/ 1618412 h 1618412"/>
              <a:gd name="connsiteX5" fmla="*/ 3735911 w 9128833"/>
              <a:gd name="connsiteY5" fmla="*/ 1618412 h 1618412"/>
              <a:gd name="connsiteX6" fmla="*/ 3728291 w 9128833"/>
              <a:gd name="connsiteY6" fmla="*/ 1610792 h 1618412"/>
              <a:gd name="connsiteX7" fmla="*/ 1610792 w 9128833"/>
              <a:gd name="connsiteY7" fmla="*/ 1610792 h 161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8833" h="1618412">
                <a:moveTo>
                  <a:pt x="0" y="0"/>
                </a:moveTo>
                <a:lnTo>
                  <a:pt x="7003715" y="0"/>
                </a:lnTo>
                <a:lnTo>
                  <a:pt x="7003715" y="7620"/>
                </a:lnTo>
                <a:lnTo>
                  <a:pt x="9128833" y="7620"/>
                </a:lnTo>
                <a:lnTo>
                  <a:pt x="9128833" y="1618412"/>
                </a:lnTo>
                <a:lnTo>
                  <a:pt x="3735911" y="1618412"/>
                </a:lnTo>
                <a:lnTo>
                  <a:pt x="3728291" y="1610792"/>
                </a:lnTo>
                <a:lnTo>
                  <a:pt x="1610792" y="1610792"/>
                </a:lnTo>
                <a:close/>
              </a:path>
            </a:pathLst>
          </a:cu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48" name="テキスト プレースホルダー 5"/>
          <p:cNvSpPr>
            <a:spLocks noGrp="1"/>
          </p:cNvSpPr>
          <p:nvPr>
            <p:ph type="body" sz="quarter" idx="21" hasCustomPrompt="1"/>
          </p:nvPr>
        </p:nvSpPr>
        <p:spPr>
          <a:xfrm>
            <a:off x="5092947" y="2166239"/>
            <a:ext cx="1999181" cy="884979"/>
          </a:xfrm>
          <a:noFill/>
        </p:spPr>
        <p:txBody>
          <a:bodyPr anchor="ctr">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9" name="テキスト プレースホルダー 5"/>
          <p:cNvSpPr>
            <a:spLocks noGrp="1"/>
          </p:cNvSpPr>
          <p:nvPr>
            <p:ph type="body" sz="quarter" idx="22" hasCustomPrompt="1"/>
          </p:nvPr>
        </p:nvSpPr>
        <p:spPr>
          <a:xfrm>
            <a:off x="6298337" y="3364599"/>
            <a:ext cx="1999181" cy="884979"/>
          </a:xfrm>
          <a:noFill/>
        </p:spPr>
        <p:txBody>
          <a:bodyPr anchor="ctr">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0" name="テキスト プレースホルダー 5"/>
          <p:cNvSpPr>
            <a:spLocks noGrp="1"/>
          </p:cNvSpPr>
          <p:nvPr>
            <p:ph type="body" sz="quarter" idx="23" hasCustomPrompt="1"/>
          </p:nvPr>
        </p:nvSpPr>
        <p:spPr>
          <a:xfrm>
            <a:off x="3893001" y="3360353"/>
            <a:ext cx="1999181" cy="884979"/>
          </a:xfrm>
          <a:noFill/>
        </p:spPr>
        <p:txBody>
          <a:bodyPr anchor="ctr">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1" name="テキスト プレースホルダー 5"/>
          <p:cNvSpPr>
            <a:spLocks noGrp="1"/>
          </p:cNvSpPr>
          <p:nvPr>
            <p:ph type="body" sz="quarter" idx="24" hasCustomPrompt="1"/>
          </p:nvPr>
        </p:nvSpPr>
        <p:spPr>
          <a:xfrm>
            <a:off x="5092946" y="4560816"/>
            <a:ext cx="1999181" cy="884979"/>
          </a:xfrm>
          <a:noFill/>
        </p:spPr>
        <p:txBody>
          <a:bodyPr anchor="ctr">
            <a:noAutofit/>
          </a:bodyPr>
          <a:lstStyle>
            <a:lvl1pPr algn="ctr">
              <a:lnSpc>
                <a:spcPct val="100000"/>
              </a:lnSpc>
              <a:spcBef>
                <a:spcPts val="0"/>
              </a:spcBef>
              <a:defRPr sz="21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2" name="テキスト プレースホルダー 5"/>
          <p:cNvSpPr>
            <a:spLocks noGrp="1"/>
          </p:cNvSpPr>
          <p:nvPr>
            <p:ph type="body" sz="quarter" idx="19" hasCustomPrompt="1"/>
          </p:nvPr>
        </p:nvSpPr>
        <p:spPr>
          <a:xfrm>
            <a:off x="7101710" y="1527917"/>
            <a:ext cx="3601102" cy="1062383"/>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3" name="テキスト プレースホルダー 5"/>
          <p:cNvSpPr>
            <a:spLocks noGrp="1"/>
          </p:cNvSpPr>
          <p:nvPr>
            <p:ph type="body" sz="quarter" idx="25" hasCustomPrompt="1"/>
          </p:nvPr>
        </p:nvSpPr>
        <p:spPr>
          <a:xfrm>
            <a:off x="8301199" y="2726276"/>
            <a:ext cx="3601102" cy="1062383"/>
          </a:xfrm>
          <a:noFill/>
        </p:spPr>
        <p:txBody>
          <a:bodyPr anchor="ctr">
            <a:noAutofit/>
          </a:bodyPr>
          <a:lstStyle>
            <a:lvl1pPr marL="0" indent="0" algn="l">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4" name="テキスト プレースホルダー 5"/>
          <p:cNvSpPr>
            <a:spLocks noGrp="1"/>
          </p:cNvSpPr>
          <p:nvPr>
            <p:ph type="body" sz="quarter" idx="26" hasCustomPrompt="1"/>
          </p:nvPr>
        </p:nvSpPr>
        <p:spPr>
          <a:xfrm>
            <a:off x="342233" y="3816697"/>
            <a:ext cx="3601102" cy="1062383"/>
          </a:xfrm>
          <a:noFill/>
        </p:spPr>
        <p:txBody>
          <a:bodyPr anchor="ctr">
            <a:noAutofit/>
          </a:bodyPr>
          <a:lstStyle>
            <a:lvl1pPr marL="0" indent="0" algn="r">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5" name="テキスト プレースホルダー 5"/>
          <p:cNvSpPr>
            <a:spLocks noGrp="1"/>
          </p:cNvSpPr>
          <p:nvPr>
            <p:ph type="body" sz="quarter" idx="27" hasCustomPrompt="1"/>
          </p:nvPr>
        </p:nvSpPr>
        <p:spPr>
          <a:xfrm>
            <a:off x="1541722" y="5015055"/>
            <a:ext cx="3601102" cy="1062383"/>
          </a:xfrm>
          <a:noFill/>
        </p:spPr>
        <p:txBody>
          <a:bodyPr anchor="ctr">
            <a:noAutofit/>
          </a:bodyPr>
          <a:lstStyle>
            <a:lvl1pPr marL="0" indent="0" algn="r">
              <a:lnSpc>
                <a:spcPct val="11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1291280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8">
                                            <p:txEl>
                                              <p:pRg st="0" end="0"/>
                                            </p:txEl>
                                          </p:spTgt>
                                        </p:tgtEl>
                                        <p:attrNameLst>
                                          <p:attrName>style.visibility</p:attrName>
                                        </p:attrNameLst>
                                      </p:cBhvr>
                                      <p:to>
                                        <p:strVal val="visible"/>
                                      </p:to>
                                    </p:set>
                                    <p:anim calcmode="lin" valueType="num">
                                      <p:cBhvr additive="base">
                                        <p:cTn id="11"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8">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49">
                                            <p:txEl>
                                              <p:pRg st="0" end="0"/>
                                            </p:txEl>
                                          </p:spTgt>
                                        </p:tgtEl>
                                        <p:attrNameLst>
                                          <p:attrName>style.visibility</p:attrName>
                                        </p:attrNameLst>
                                      </p:cBhvr>
                                      <p:to>
                                        <p:strVal val="visible"/>
                                      </p:to>
                                    </p:set>
                                    <p:anim calcmode="lin" valueType="num">
                                      <p:cBhvr additive="base">
                                        <p:cTn id="19" dur="500" fill="hold"/>
                                        <p:tgtEl>
                                          <p:spTgt spid="49">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9">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1+#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50">
                                            <p:txEl>
                                              <p:pRg st="0" end="0"/>
                                            </p:txEl>
                                          </p:spTgt>
                                        </p:tgtEl>
                                        <p:attrNameLst>
                                          <p:attrName>style.visibility</p:attrName>
                                        </p:attrNameLst>
                                      </p:cBhvr>
                                      <p:to>
                                        <p:strVal val="visible"/>
                                      </p:to>
                                    </p:set>
                                    <p:anim calcmode="lin" valueType="num">
                                      <p:cBhvr additive="base">
                                        <p:cTn id="27"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0">
                                            <p:txEl>
                                              <p:pRg st="0" end="0"/>
                                            </p:txEl>
                                          </p:spTgt>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1" decel="100000" fill="hold" grpId="0" nodeType="withEffect">
                                  <p:stCondLst>
                                    <p:cond delay="0"/>
                                  </p:stCondLst>
                                  <p:childTnLst>
                                    <p:set>
                                      <p:cBhvr>
                                        <p:cTn id="34" dur="1" fill="hold">
                                          <p:stCondLst>
                                            <p:cond delay="0"/>
                                          </p:stCondLst>
                                        </p:cTn>
                                        <p:tgtEl>
                                          <p:spTgt spid="51">
                                            <p:txEl>
                                              <p:pRg st="0" end="0"/>
                                            </p:txEl>
                                          </p:spTgt>
                                        </p:tgtEl>
                                        <p:attrNameLst>
                                          <p:attrName>style.visibility</p:attrName>
                                        </p:attrNameLst>
                                      </p:cBhvr>
                                      <p:to>
                                        <p:strVal val="visible"/>
                                      </p:to>
                                    </p:set>
                                    <p:anim calcmode="lin" valueType="num">
                                      <p:cBhvr additive="base">
                                        <p:cTn id="35" dur="500" fill="hold"/>
                                        <p:tgtEl>
                                          <p:spTgt spid="51">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1">
                                            <p:txEl>
                                              <p:pRg st="0" end="0"/>
                                            </p:txEl>
                                          </p:spTgt>
                                        </p:tgtEl>
                                        <p:attrNameLst>
                                          <p:attrName>ppt_y</p:attrName>
                                        </p:attrNameLst>
                                      </p:cBhvr>
                                      <p:tavLst>
                                        <p:tav tm="0">
                                          <p:val>
                                            <p:strVal val="0-#ppt_h/2"/>
                                          </p:val>
                                        </p:tav>
                                        <p:tav tm="100000">
                                          <p:val>
                                            <p:strVal val="#ppt_y"/>
                                          </p:val>
                                        </p:tav>
                                      </p:tavLst>
                                    </p:anim>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52">
                                            <p:txEl>
                                              <p:pRg st="0" end="0"/>
                                            </p:txEl>
                                          </p:spTgt>
                                        </p:tgtEl>
                                        <p:attrNameLst>
                                          <p:attrName>style.visibility</p:attrName>
                                        </p:attrNameLst>
                                      </p:cBhvr>
                                      <p:to>
                                        <p:strVal val="visible"/>
                                      </p:to>
                                    </p:set>
                                    <p:animEffect transition="in" filter="wipe(left)">
                                      <p:cBhvr>
                                        <p:cTn id="40" dur="500"/>
                                        <p:tgtEl>
                                          <p:spTgt spid="52">
                                            <p:txEl>
                                              <p:pRg st="0" end="0"/>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1000"/>
                            </p:stCondLst>
                            <p:childTnLst>
                              <p:par>
                                <p:cTn id="45" presetID="22" presetClass="entr" presetSubtype="8" fill="hold" grpId="0" nodeType="afterEffect">
                                  <p:stCondLst>
                                    <p:cond delay="500"/>
                                  </p:stCondLst>
                                  <p:childTnLst>
                                    <p:set>
                                      <p:cBhvr>
                                        <p:cTn id="46" dur="1" fill="hold">
                                          <p:stCondLst>
                                            <p:cond delay="0"/>
                                          </p:stCondLst>
                                        </p:cTn>
                                        <p:tgtEl>
                                          <p:spTgt spid="53">
                                            <p:txEl>
                                              <p:pRg st="0" end="0"/>
                                            </p:txEl>
                                          </p:spTgt>
                                        </p:tgtEl>
                                        <p:attrNameLst>
                                          <p:attrName>style.visibility</p:attrName>
                                        </p:attrNameLst>
                                      </p:cBhvr>
                                      <p:to>
                                        <p:strVal val="visible"/>
                                      </p:to>
                                    </p:set>
                                    <p:animEffect transition="in" filter="wipe(left)">
                                      <p:cBhvr>
                                        <p:cTn id="47" dur="500"/>
                                        <p:tgtEl>
                                          <p:spTgt spid="53">
                                            <p:txEl>
                                              <p:pRg st="0" end="0"/>
                                            </p:txEl>
                                          </p:spTgt>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childTnLst>
                          </p:cTn>
                        </p:par>
                        <p:par>
                          <p:cTn id="51" fill="hold">
                            <p:stCondLst>
                              <p:cond delay="2000"/>
                            </p:stCondLst>
                            <p:childTnLst>
                              <p:par>
                                <p:cTn id="52" presetID="22" presetClass="entr" presetSubtype="2" fill="hold" grpId="0" nodeType="afterEffect">
                                  <p:stCondLst>
                                    <p:cond delay="500"/>
                                  </p:stCondLst>
                                  <p:childTnLst>
                                    <p:set>
                                      <p:cBhvr>
                                        <p:cTn id="53" dur="1" fill="hold">
                                          <p:stCondLst>
                                            <p:cond delay="0"/>
                                          </p:stCondLst>
                                        </p:cTn>
                                        <p:tgtEl>
                                          <p:spTgt spid="54">
                                            <p:txEl>
                                              <p:pRg st="0" end="0"/>
                                            </p:txEl>
                                          </p:spTgt>
                                        </p:tgtEl>
                                        <p:attrNameLst>
                                          <p:attrName>style.visibility</p:attrName>
                                        </p:attrNameLst>
                                      </p:cBhvr>
                                      <p:to>
                                        <p:strVal val="visible"/>
                                      </p:to>
                                    </p:set>
                                    <p:animEffect transition="in" filter="wipe(right)">
                                      <p:cBhvr>
                                        <p:cTn id="54" dur="500"/>
                                        <p:tgtEl>
                                          <p:spTgt spid="54">
                                            <p:txEl>
                                              <p:pRg st="0" end="0"/>
                                            </p:txEl>
                                          </p:spTgt>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36"/>
                                        </p:tgtEl>
                                        <p:attrNameLst>
                                          <p:attrName>style.visibility</p:attrName>
                                        </p:attrNameLst>
                                      </p:cBhvr>
                                      <p:to>
                                        <p:strVal val="visible"/>
                                      </p:to>
                                    </p:set>
                                    <p:animEffect transition="in" filter="wipe(right)">
                                      <p:cBhvr>
                                        <p:cTn id="57" dur="500"/>
                                        <p:tgtEl>
                                          <p:spTgt spid="36"/>
                                        </p:tgtEl>
                                      </p:cBhvr>
                                    </p:animEffect>
                                  </p:childTnLst>
                                </p:cTn>
                              </p:par>
                            </p:childTnLst>
                          </p:cTn>
                        </p:par>
                        <p:par>
                          <p:cTn id="58" fill="hold">
                            <p:stCondLst>
                              <p:cond delay="3000"/>
                            </p:stCondLst>
                            <p:childTnLst>
                              <p:par>
                                <p:cTn id="59" presetID="22" presetClass="entr" presetSubtype="2" fill="hold" grpId="0" nodeType="afterEffect">
                                  <p:stCondLst>
                                    <p:cond delay="500"/>
                                  </p:stCondLst>
                                  <p:childTnLst>
                                    <p:set>
                                      <p:cBhvr>
                                        <p:cTn id="60" dur="1" fill="hold">
                                          <p:stCondLst>
                                            <p:cond delay="0"/>
                                          </p:stCondLst>
                                        </p:cTn>
                                        <p:tgtEl>
                                          <p:spTgt spid="55">
                                            <p:txEl>
                                              <p:pRg st="0" end="0"/>
                                            </p:txEl>
                                          </p:spTgt>
                                        </p:tgtEl>
                                        <p:attrNameLst>
                                          <p:attrName>style.visibility</p:attrName>
                                        </p:attrNameLst>
                                      </p:cBhvr>
                                      <p:to>
                                        <p:strVal val="visible"/>
                                      </p:to>
                                    </p:set>
                                    <p:animEffect transition="in" filter="wipe(right)">
                                      <p:cBhvr>
                                        <p:cTn id="61" dur="500"/>
                                        <p:tgtEl>
                                          <p:spTgt spid="55">
                                            <p:txEl>
                                              <p:pRg st="0" end="0"/>
                                            </p:txEl>
                                          </p:spTgt>
                                        </p:tgtEl>
                                      </p:cBhvr>
                                    </p:animEffect>
                                  </p:childTnLst>
                                </p:cTn>
                              </p:par>
                              <p:par>
                                <p:cTn id="62" presetID="22" presetClass="entr" presetSubtype="2" fill="hold" grpId="0" nodeType="withEffect">
                                  <p:stCondLst>
                                    <p:cond delay="500"/>
                                  </p:stCondLst>
                                  <p:childTnLst>
                                    <p:set>
                                      <p:cBhvr>
                                        <p:cTn id="63" dur="1" fill="hold">
                                          <p:stCondLst>
                                            <p:cond delay="0"/>
                                          </p:stCondLst>
                                        </p:cTn>
                                        <p:tgtEl>
                                          <p:spTgt spid="38"/>
                                        </p:tgtEl>
                                        <p:attrNameLst>
                                          <p:attrName>style.visibility</p:attrName>
                                        </p:attrNameLst>
                                      </p:cBhvr>
                                      <p:to>
                                        <p:strVal val="visible"/>
                                      </p:to>
                                    </p:set>
                                    <p:animEffect transition="in" filter="wipe(right)">
                                      <p:cBhvr>
                                        <p:cTn id="6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6" grpId="0" animBg="1"/>
      <p:bldP spid="34" grpId="0" animBg="1"/>
      <p:bldP spid="32" grpId="0" animBg="1"/>
      <p:bldP spid="48" grpId="0" build="p">
        <p:tmplLst>
          <p:tmpl lvl="1">
            <p:tnLst>
              <p:par>
                <p:cTn presetID="2" presetClass="entr" presetSubtype="4" decel="100000" fill="hold" nodeType="withEffect">
                  <p:stCondLst>
                    <p:cond delay="0"/>
                  </p:st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ppt_x"/>
                          </p:val>
                        </p:tav>
                        <p:tav tm="100000">
                          <p:val>
                            <p:strVal val="#ppt_x"/>
                          </p:val>
                        </p:tav>
                      </p:tavLst>
                    </p:anim>
                    <p:anim calcmode="lin" valueType="num">
                      <p:cBhvr additive="base">
                        <p:cTn dur="500" fill="hold"/>
                        <p:tgtEl>
                          <p:spTgt spid="48"/>
                        </p:tgtEl>
                        <p:attrNameLst>
                          <p:attrName>ppt_y</p:attrName>
                        </p:attrNameLst>
                      </p:cBhvr>
                      <p:tavLst>
                        <p:tav tm="0">
                          <p:val>
                            <p:strVal val="1+#ppt_h/2"/>
                          </p:val>
                        </p:tav>
                        <p:tav tm="100000">
                          <p:val>
                            <p:strVal val="#ppt_y"/>
                          </p:val>
                        </p:tav>
                      </p:tavLst>
                    </p:anim>
                  </p:childTnLst>
                </p:cTn>
              </p:par>
            </p:tnLst>
          </p:tmpl>
        </p:tmplLst>
      </p:bldP>
      <p:bldP spid="49" grpId="0" build="p">
        <p:tmplLst>
          <p:tmpl lvl="1">
            <p:tnLst>
              <p:par>
                <p:cTn presetID="2" presetClass="entr" presetSubtype="8" decel="10000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0-#ppt_w/2"/>
                          </p:val>
                        </p:tav>
                        <p:tav tm="100000">
                          <p:val>
                            <p:strVal val="#ppt_x"/>
                          </p:val>
                        </p:tav>
                      </p:tavLst>
                    </p:anim>
                    <p:anim calcmode="lin" valueType="num">
                      <p:cBhvr additive="base">
                        <p:cTn dur="500" fill="hold"/>
                        <p:tgtEl>
                          <p:spTgt spid="49"/>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 grpId="0" build="p">
        <p:tmplLst>
          <p:tmpl lvl="1">
            <p:tnLst>
              <p:par>
                <p:cTn presetID="2" presetClass="entr" presetSubtype="1" decel="100000" fill="hold" nodeType="withEffect">
                  <p:stCondLst>
                    <p:cond delay="0"/>
                  </p:stCondLst>
                  <p:childTnLst>
                    <p:set>
                      <p:cBhvr>
                        <p:cTn dur="1" fill="hold">
                          <p:stCondLst>
                            <p:cond delay="0"/>
                          </p:stCondLst>
                        </p:cTn>
                        <p:tgtEl>
                          <p:spTgt spid="51"/>
                        </p:tgtEl>
                        <p:attrNameLst>
                          <p:attrName>style.visibility</p:attrName>
                        </p:attrNameLst>
                      </p:cBhvr>
                      <p:to>
                        <p:strVal val="visible"/>
                      </p:to>
                    </p:set>
                    <p:anim calcmode="lin" valueType="num">
                      <p:cBhvr additive="base">
                        <p:cTn dur="500" fill="hold"/>
                        <p:tgtEl>
                          <p:spTgt spid="51"/>
                        </p:tgtEl>
                        <p:attrNameLst>
                          <p:attrName>ppt_x</p:attrName>
                        </p:attrNameLst>
                      </p:cBhvr>
                      <p:tavLst>
                        <p:tav tm="0">
                          <p:val>
                            <p:strVal val="#ppt_x"/>
                          </p:val>
                        </p:tav>
                        <p:tav tm="100000">
                          <p:val>
                            <p:strVal val="#ppt_x"/>
                          </p:val>
                        </p:tav>
                      </p:tavLst>
                    </p:anim>
                    <p:anim calcmode="lin" valueType="num">
                      <p:cBhvr additive="base">
                        <p:cTn dur="500" fill="hold"/>
                        <p:tgtEl>
                          <p:spTgt spid="51"/>
                        </p:tgtEl>
                        <p:attrNameLst>
                          <p:attrName>ppt_y</p:attrName>
                        </p:attrNameLst>
                      </p:cBhvr>
                      <p:tavLst>
                        <p:tav tm="0">
                          <p:val>
                            <p:strVal val="0-#ppt_h/2"/>
                          </p:val>
                        </p:tav>
                        <p:tav tm="100000">
                          <p:val>
                            <p:strVal val="#ppt_y"/>
                          </p:val>
                        </p:tav>
                      </p:tavLst>
                    </p:anim>
                  </p:childTnLst>
                </p:cTn>
              </p:par>
            </p:tnLst>
          </p:tmpl>
        </p:tmplLst>
      </p:bldP>
      <p:bldP spid="52" grpId="0" build="p">
        <p:tmplLst>
          <p:tmpl lvl="1">
            <p:tnLst>
              <p:par>
                <p:cTn presetID="22" presetClass="entr" presetSubtype="8"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wipe(left)">
                      <p:cBhvr>
                        <p:cTn dur="500"/>
                        <p:tgtEl>
                          <p:spTgt spid="52"/>
                        </p:tgtEl>
                      </p:cBhvr>
                    </p:animEffect>
                  </p:childTnLst>
                </p:cTn>
              </p:par>
            </p:tnLst>
          </p:tmpl>
        </p:tmplLst>
      </p:bldP>
      <p:bldP spid="53" grpId="0" build="p">
        <p:tmplLst>
          <p:tmpl lvl="1">
            <p:tnLst>
              <p:par>
                <p:cTn presetID="22" presetClass="entr" presetSubtype="8" fill="hold" nodeType="afterEffect">
                  <p:stCondLst>
                    <p:cond delay="500"/>
                  </p:st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build="p">
        <p:tmplLst>
          <p:tmpl lvl="1">
            <p:tnLst>
              <p:par>
                <p:cTn presetID="22" presetClass="entr" presetSubtype="2" fill="hold" nodeType="afterEffect">
                  <p:stCondLst>
                    <p:cond delay="500"/>
                  </p:stCondLst>
                  <p:childTnLst>
                    <p:set>
                      <p:cBhvr>
                        <p:cTn dur="1" fill="hold">
                          <p:stCondLst>
                            <p:cond delay="0"/>
                          </p:stCondLst>
                        </p:cTn>
                        <p:tgtEl>
                          <p:spTgt spid="54"/>
                        </p:tgtEl>
                        <p:attrNameLst>
                          <p:attrName>style.visibility</p:attrName>
                        </p:attrNameLst>
                      </p:cBhvr>
                      <p:to>
                        <p:strVal val="visible"/>
                      </p:to>
                    </p:set>
                    <p:animEffect transition="in" filter="wipe(right)">
                      <p:cBhvr>
                        <p:cTn dur="500"/>
                        <p:tgtEl>
                          <p:spTgt spid="54"/>
                        </p:tgtEl>
                      </p:cBhvr>
                    </p:animEffect>
                  </p:childTnLst>
                </p:cTn>
              </p:par>
            </p:tnLst>
          </p:tmpl>
        </p:tmplLst>
      </p:bldP>
      <p:bldP spid="55" grpId="0" build="p">
        <p:tmplLst>
          <p:tmpl lvl="1">
            <p:tnLst>
              <p:par>
                <p:cTn presetID="22" presetClass="entr" presetSubtype="2" fill="hold" nodeType="afterEffect">
                  <p:stCondLst>
                    <p:cond delay="500"/>
                  </p:stCondLst>
                  <p:childTnLst>
                    <p:set>
                      <p:cBhvr>
                        <p:cTn dur="1" fill="hold">
                          <p:stCondLst>
                            <p:cond delay="0"/>
                          </p:stCondLst>
                        </p:cTn>
                        <p:tgtEl>
                          <p:spTgt spid="55"/>
                        </p:tgtEl>
                        <p:attrNameLst>
                          <p:attrName>style.visibility</p:attrName>
                        </p:attrNameLst>
                      </p:cBhvr>
                      <p:to>
                        <p:strVal val="visible"/>
                      </p:to>
                    </p:set>
                    <p:animEffect transition="in" filter="wipe(right)">
                      <p:cBhvr>
                        <p:cTn dur="500"/>
                        <p:tgtEl>
                          <p:spTgt spid="55"/>
                        </p:tgtEl>
                      </p:cBhvr>
                    </p:animEffect>
                  </p:childTnLst>
                </p:cTn>
              </p:par>
            </p:tnLst>
          </p:tmpl>
        </p:tmplLst>
      </p:bldP>
    </p:bldLst>
  </p:timing>
  <p:extLst mod="1">
    <p:ext uri="{DCECCB84-F9BA-43D5-87BE-67443E8EF086}">
      <p15:sldGuideLst xmlns:p15="http://schemas.microsoft.com/office/powerpoint/2012/main">
        <p15:guide id="1" orient="horz" pos="3240">
          <p15:clr>
            <a:srgbClr val="FBAE40"/>
          </p15:clr>
        </p15:guide>
        <p15:guide id="2" pos="5759">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Points and Images">
    <p:spTree>
      <p:nvGrpSpPr>
        <p:cNvPr id="1" name=""/>
        <p:cNvGrpSpPr/>
        <p:nvPr/>
      </p:nvGrpSpPr>
      <p:grpSpPr>
        <a:xfrm>
          <a:off x="0" y="0"/>
          <a:ext cx="0" cy="0"/>
          <a:chOff x="0" y="0"/>
          <a:chExt cx="0" cy="0"/>
        </a:xfrm>
      </p:grpSpPr>
      <p:sp>
        <p:nvSpPr>
          <p:cNvPr id="18" name="正方形/長方形 17"/>
          <p:cNvSpPr/>
          <p:nvPr userDrawn="1"/>
        </p:nvSpPr>
        <p:spPr>
          <a:xfrm>
            <a:off x="1385428" y="1698064"/>
            <a:ext cx="4468117" cy="2070321"/>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7" name="図プレースホルダー 11"/>
          <p:cNvSpPr>
            <a:spLocks noGrp="1"/>
          </p:cNvSpPr>
          <p:nvPr>
            <p:ph type="pic" sz="quarter" idx="15" hasCustomPrompt="1"/>
          </p:nvPr>
        </p:nvSpPr>
        <p:spPr>
          <a:xfrm>
            <a:off x="350178" y="1698064"/>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solidFill>
            <a:schemeClr val="tx2">
              <a:alpha val="31000"/>
            </a:schemeClr>
          </a:solidFill>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19" name="テキスト プレースホルダー 5"/>
          <p:cNvSpPr>
            <a:spLocks noGrp="1"/>
          </p:cNvSpPr>
          <p:nvPr>
            <p:ph type="body" sz="quarter" idx="13" hasCustomPrompt="1"/>
          </p:nvPr>
        </p:nvSpPr>
        <p:spPr>
          <a:xfrm>
            <a:off x="2495218" y="2263745"/>
            <a:ext cx="3223907" cy="1345475"/>
          </a:xfrm>
          <a:noFill/>
        </p:spPr>
        <p:txBody>
          <a:bodyPr anchor="t">
            <a:noAutofit/>
          </a:bodyPr>
          <a:lstStyle>
            <a:lvl1pPr marL="0" indent="0" algn="l">
              <a:lnSpc>
                <a:spcPct val="12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0" name="テキスト プレースホルダー 5"/>
          <p:cNvSpPr>
            <a:spLocks noGrp="1"/>
          </p:cNvSpPr>
          <p:nvPr>
            <p:ph type="body" sz="quarter" idx="21" hasCustomPrompt="1"/>
          </p:nvPr>
        </p:nvSpPr>
        <p:spPr>
          <a:xfrm>
            <a:off x="2495218" y="1843699"/>
            <a:ext cx="3214896" cy="511139"/>
          </a:xfrm>
          <a:noFill/>
        </p:spPr>
        <p:txBody>
          <a:bodyPr anchor="ctr">
            <a:noAutofit/>
          </a:bodyPr>
          <a:lstStyle>
            <a:lvl1pPr algn="l">
              <a:lnSpc>
                <a:spcPct val="100000"/>
              </a:lnSpc>
              <a:spcBef>
                <a:spcPts val="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6" name="正方形/長方形 25"/>
          <p:cNvSpPr/>
          <p:nvPr userDrawn="1"/>
        </p:nvSpPr>
        <p:spPr>
          <a:xfrm>
            <a:off x="1385428" y="4029266"/>
            <a:ext cx="4468117" cy="2070321"/>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7" name="図プレースホルダー 11"/>
          <p:cNvSpPr>
            <a:spLocks noGrp="1"/>
          </p:cNvSpPr>
          <p:nvPr>
            <p:ph type="pic" sz="quarter" idx="25" hasCustomPrompt="1"/>
          </p:nvPr>
        </p:nvSpPr>
        <p:spPr>
          <a:xfrm>
            <a:off x="350178" y="4029266"/>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solidFill>
            <a:schemeClr val="tx2">
              <a:alpha val="31000"/>
            </a:schemeClr>
          </a:solidFill>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28" name="テキスト プレースホルダー 5"/>
          <p:cNvSpPr>
            <a:spLocks noGrp="1"/>
          </p:cNvSpPr>
          <p:nvPr>
            <p:ph type="body" sz="quarter" idx="26" hasCustomPrompt="1"/>
          </p:nvPr>
        </p:nvSpPr>
        <p:spPr>
          <a:xfrm>
            <a:off x="2495218" y="4594947"/>
            <a:ext cx="3223907" cy="1345475"/>
          </a:xfrm>
          <a:noFill/>
        </p:spPr>
        <p:txBody>
          <a:bodyPr anchor="t">
            <a:noAutofit/>
          </a:bodyPr>
          <a:lstStyle>
            <a:lvl1pPr marL="0" indent="0" algn="l">
              <a:lnSpc>
                <a:spcPct val="12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5"/>
          <p:cNvSpPr>
            <a:spLocks noGrp="1"/>
          </p:cNvSpPr>
          <p:nvPr>
            <p:ph type="body" sz="quarter" idx="27" hasCustomPrompt="1"/>
          </p:nvPr>
        </p:nvSpPr>
        <p:spPr>
          <a:xfrm>
            <a:off x="2495218" y="4174901"/>
            <a:ext cx="3214896" cy="511139"/>
          </a:xfrm>
          <a:noFill/>
        </p:spPr>
        <p:txBody>
          <a:bodyPr anchor="ctr">
            <a:noAutofit/>
          </a:bodyPr>
          <a:lstStyle>
            <a:lvl1pPr algn="l">
              <a:lnSpc>
                <a:spcPct val="100000"/>
              </a:lnSpc>
              <a:spcBef>
                <a:spcPts val="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4" name="正方形/長方形 33"/>
          <p:cNvSpPr/>
          <p:nvPr userDrawn="1"/>
        </p:nvSpPr>
        <p:spPr>
          <a:xfrm>
            <a:off x="7130721" y="1698064"/>
            <a:ext cx="4468117" cy="2070321"/>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5" name="図プレースホルダー 11"/>
          <p:cNvSpPr>
            <a:spLocks noGrp="1"/>
          </p:cNvSpPr>
          <p:nvPr>
            <p:ph type="pic" sz="quarter" idx="28" hasCustomPrompt="1"/>
          </p:nvPr>
        </p:nvSpPr>
        <p:spPr>
          <a:xfrm>
            <a:off x="6095471" y="1698063"/>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solidFill>
            <a:schemeClr val="tx2">
              <a:alpha val="31000"/>
            </a:schemeClr>
          </a:solidFill>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36" name="テキスト プレースホルダー 5"/>
          <p:cNvSpPr>
            <a:spLocks noGrp="1"/>
          </p:cNvSpPr>
          <p:nvPr>
            <p:ph type="body" sz="quarter" idx="29" hasCustomPrompt="1"/>
          </p:nvPr>
        </p:nvSpPr>
        <p:spPr>
          <a:xfrm>
            <a:off x="8240511" y="2263745"/>
            <a:ext cx="3223907" cy="1345475"/>
          </a:xfrm>
          <a:noFill/>
        </p:spPr>
        <p:txBody>
          <a:bodyPr anchor="t">
            <a:noAutofit/>
          </a:bodyPr>
          <a:lstStyle>
            <a:lvl1pPr marL="0" indent="0" algn="l">
              <a:lnSpc>
                <a:spcPct val="12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7" name="テキスト プレースホルダー 5"/>
          <p:cNvSpPr>
            <a:spLocks noGrp="1"/>
          </p:cNvSpPr>
          <p:nvPr>
            <p:ph type="body" sz="quarter" idx="30" hasCustomPrompt="1"/>
          </p:nvPr>
        </p:nvSpPr>
        <p:spPr>
          <a:xfrm>
            <a:off x="8240511" y="1843698"/>
            <a:ext cx="3214896" cy="511139"/>
          </a:xfrm>
          <a:noFill/>
        </p:spPr>
        <p:txBody>
          <a:bodyPr anchor="ctr">
            <a:noAutofit/>
          </a:bodyPr>
          <a:lstStyle>
            <a:lvl1pPr algn="l">
              <a:lnSpc>
                <a:spcPct val="100000"/>
              </a:lnSpc>
              <a:spcBef>
                <a:spcPts val="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8" name="正方形/長方形 37"/>
          <p:cNvSpPr/>
          <p:nvPr userDrawn="1"/>
        </p:nvSpPr>
        <p:spPr>
          <a:xfrm>
            <a:off x="7130721" y="4029266"/>
            <a:ext cx="4468117" cy="2070321"/>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48" name="図プレースホルダー 11"/>
          <p:cNvSpPr>
            <a:spLocks noGrp="1"/>
          </p:cNvSpPr>
          <p:nvPr>
            <p:ph type="pic" sz="quarter" idx="31" hasCustomPrompt="1"/>
          </p:nvPr>
        </p:nvSpPr>
        <p:spPr>
          <a:xfrm>
            <a:off x="6095471" y="4029265"/>
            <a:ext cx="2070501" cy="2070321"/>
          </a:xfrm>
          <a:custGeom>
            <a:avLst/>
            <a:gdLst/>
            <a:ahLst/>
            <a:cxnLst/>
            <a:rect l="l" t="t" r="r" b="b"/>
            <a:pathLst>
              <a:path w="3105482" h="3105482">
                <a:moveTo>
                  <a:pt x="1552741" y="0"/>
                </a:moveTo>
                <a:lnTo>
                  <a:pt x="3105482" y="1552741"/>
                </a:lnTo>
                <a:lnTo>
                  <a:pt x="1552741" y="3105482"/>
                </a:lnTo>
                <a:lnTo>
                  <a:pt x="0" y="1552741"/>
                </a:lnTo>
                <a:close/>
              </a:path>
            </a:pathLst>
          </a:custGeom>
          <a:solidFill>
            <a:schemeClr val="tx2">
              <a:alpha val="31000"/>
            </a:schemeClr>
          </a:solidFill>
          <a:effectLst>
            <a:outerShdw blurRad="50800" dist="76200" dir="2700000" algn="tl" rotWithShape="0">
              <a:prstClr val="black">
                <a:alpha val="40000"/>
              </a:prstClr>
            </a:outerShdw>
          </a:effectLst>
        </p:spPr>
        <p:txBody>
          <a:bodyPr/>
          <a:lstStyle>
            <a:lvl1pPr>
              <a:defRPr/>
            </a:lvl1pPr>
          </a:lstStyle>
          <a:p>
            <a:r>
              <a:rPr kumimoji="1" lang="en-US" altLang="ja-JP" dirty="0" smtClean="0"/>
              <a:t>               </a:t>
            </a:r>
            <a:endParaRPr kumimoji="1" lang="ja-JP" altLang="en-US" dirty="0"/>
          </a:p>
        </p:txBody>
      </p:sp>
      <p:sp>
        <p:nvSpPr>
          <p:cNvPr id="49" name="テキスト プレースホルダー 5"/>
          <p:cNvSpPr>
            <a:spLocks noGrp="1"/>
          </p:cNvSpPr>
          <p:nvPr>
            <p:ph type="body" sz="quarter" idx="32" hasCustomPrompt="1"/>
          </p:nvPr>
        </p:nvSpPr>
        <p:spPr>
          <a:xfrm>
            <a:off x="8240511" y="4594947"/>
            <a:ext cx="3223907" cy="1345475"/>
          </a:xfrm>
          <a:noFill/>
        </p:spPr>
        <p:txBody>
          <a:bodyPr anchor="t">
            <a:noAutofit/>
          </a:bodyPr>
          <a:lstStyle>
            <a:lvl1pPr marL="0" indent="0" algn="l">
              <a:lnSpc>
                <a:spcPct val="120000"/>
              </a:lnSpc>
              <a:spcBef>
                <a:spcPts val="0"/>
              </a:spcBef>
              <a:buClr>
                <a:schemeClr val="tx1">
                  <a:lumMod val="50000"/>
                </a:schemeClr>
              </a:buClr>
              <a:buFont typeface="Wingdings" panose="05000000000000000000" pitchFamily="2" charset="2"/>
              <a:buNone/>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50" name="テキスト プレースホルダー 5"/>
          <p:cNvSpPr>
            <a:spLocks noGrp="1"/>
          </p:cNvSpPr>
          <p:nvPr>
            <p:ph type="body" sz="quarter" idx="33" hasCustomPrompt="1"/>
          </p:nvPr>
        </p:nvSpPr>
        <p:spPr>
          <a:xfrm>
            <a:off x="8240511" y="4174900"/>
            <a:ext cx="3214896" cy="511139"/>
          </a:xfrm>
          <a:noFill/>
        </p:spPr>
        <p:txBody>
          <a:bodyPr anchor="ctr">
            <a:noAutofit/>
          </a:bodyPr>
          <a:lstStyle>
            <a:lvl1pPr algn="l">
              <a:lnSpc>
                <a:spcPct val="100000"/>
              </a:lnSpc>
              <a:spcBef>
                <a:spcPts val="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113365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fltVal val="0"/>
                                          </p:val>
                                        </p:tav>
                                        <p:tav tm="100000">
                                          <p:val>
                                            <p:strVal val="#ppt_w"/>
                                          </p:val>
                                        </p:tav>
                                      </p:tavLst>
                                    </p:anim>
                                    <p:anim calcmode="lin" valueType="num">
                                      <p:cBhvr>
                                        <p:cTn id="8" dur="750" fill="hold"/>
                                        <p:tgtEl>
                                          <p:spTgt spid="17"/>
                                        </p:tgtEl>
                                        <p:attrNameLst>
                                          <p:attrName>ppt_h</p:attrName>
                                        </p:attrNameLst>
                                      </p:cBhvr>
                                      <p:tavLst>
                                        <p:tav tm="0">
                                          <p:val>
                                            <p:fltVal val="0"/>
                                          </p:val>
                                        </p:tav>
                                        <p:tav tm="100000">
                                          <p:val>
                                            <p:strVal val="#ppt_h"/>
                                          </p:val>
                                        </p:tav>
                                      </p:tavLst>
                                    </p:anim>
                                    <p:anim calcmode="lin" valueType="num">
                                      <p:cBhvr>
                                        <p:cTn id="9" dur="750" fill="hold"/>
                                        <p:tgtEl>
                                          <p:spTgt spid="17"/>
                                        </p:tgtEl>
                                        <p:attrNameLst>
                                          <p:attrName>style.rotation</p:attrName>
                                        </p:attrNameLst>
                                      </p:cBhvr>
                                      <p:tavLst>
                                        <p:tav tm="0">
                                          <p:val>
                                            <p:fltVal val="90"/>
                                          </p:val>
                                        </p:tav>
                                        <p:tav tm="100000">
                                          <p:val>
                                            <p:fltVal val="0"/>
                                          </p:val>
                                        </p:tav>
                                      </p:tavLst>
                                    </p:anim>
                                    <p:animEffect transition="in" filter="fade">
                                      <p:cBhvr>
                                        <p:cTn id="10" dur="750"/>
                                        <p:tgtEl>
                                          <p:spTgt spid="17"/>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20">
                                            <p:txEl>
                                              <p:pRg st="0" end="0"/>
                                            </p:txEl>
                                          </p:spTgt>
                                        </p:tgtEl>
                                        <p:attrNameLst>
                                          <p:attrName>style.visibility</p:attrName>
                                        </p:attrNameLst>
                                      </p:cBhvr>
                                      <p:to>
                                        <p:strVal val="visible"/>
                                      </p:to>
                                    </p:set>
                                    <p:animEffect transition="in" filter="wipe(left)">
                                      <p:cBhvr>
                                        <p:cTn id="18" dur="500"/>
                                        <p:tgtEl>
                                          <p:spTgt spid="20">
                                            <p:txEl>
                                              <p:pRg st="0" end="0"/>
                                            </p:txEl>
                                          </p:spTgt>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Effect transition="in" filter="wipe(left)">
                                      <p:cBhvr>
                                        <p:cTn id="22" dur="500"/>
                                        <p:tgtEl>
                                          <p:spTgt spid="19">
                                            <p:txEl>
                                              <p:pRg st="0" end="0"/>
                                            </p:txEl>
                                          </p:spTgt>
                                        </p:tgtEl>
                                      </p:cBhvr>
                                    </p:animEffect>
                                  </p:childTnLst>
                                </p:cTn>
                              </p:par>
                            </p:childTnLst>
                          </p:cTn>
                        </p:par>
                        <p:par>
                          <p:cTn id="23" fill="hold">
                            <p:stCondLst>
                              <p:cond delay="2250"/>
                            </p:stCondLst>
                            <p:childTnLst>
                              <p:par>
                                <p:cTn id="24" presetID="31"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750" fill="hold"/>
                                        <p:tgtEl>
                                          <p:spTgt spid="27"/>
                                        </p:tgtEl>
                                        <p:attrNameLst>
                                          <p:attrName>ppt_w</p:attrName>
                                        </p:attrNameLst>
                                      </p:cBhvr>
                                      <p:tavLst>
                                        <p:tav tm="0">
                                          <p:val>
                                            <p:fltVal val="0"/>
                                          </p:val>
                                        </p:tav>
                                        <p:tav tm="100000">
                                          <p:val>
                                            <p:strVal val="#ppt_w"/>
                                          </p:val>
                                        </p:tav>
                                      </p:tavLst>
                                    </p:anim>
                                    <p:anim calcmode="lin" valueType="num">
                                      <p:cBhvr>
                                        <p:cTn id="27" dur="750" fill="hold"/>
                                        <p:tgtEl>
                                          <p:spTgt spid="27"/>
                                        </p:tgtEl>
                                        <p:attrNameLst>
                                          <p:attrName>ppt_h</p:attrName>
                                        </p:attrNameLst>
                                      </p:cBhvr>
                                      <p:tavLst>
                                        <p:tav tm="0">
                                          <p:val>
                                            <p:fltVal val="0"/>
                                          </p:val>
                                        </p:tav>
                                        <p:tav tm="100000">
                                          <p:val>
                                            <p:strVal val="#ppt_h"/>
                                          </p:val>
                                        </p:tav>
                                      </p:tavLst>
                                    </p:anim>
                                    <p:anim calcmode="lin" valueType="num">
                                      <p:cBhvr>
                                        <p:cTn id="28" dur="750" fill="hold"/>
                                        <p:tgtEl>
                                          <p:spTgt spid="27"/>
                                        </p:tgtEl>
                                        <p:attrNameLst>
                                          <p:attrName>style.rotation</p:attrName>
                                        </p:attrNameLst>
                                      </p:cBhvr>
                                      <p:tavLst>
                                        <p:tav tm="0">
                                          <p:val>
                                            <p:fltVal val="90"/>
                                          </p:val>
                                        </p:tav>
                                        <p:tav tm="100000">
                                          <p:val>
                                            <p:fltVal val="0"/>
                                          </p:val>
                                        </p:tav>
                                      </p:tavLst>
                                    </p:anim>
                                    <p:animEffect transition="in" filter="fade">
                                      <p:cBhvr>
                                        <p:cTn id="29" dur="750"/>
                                        <p:tgtEl>
                                          <p:spTgt spid="27"/>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wipe(left)">
                                      <p:cBhvr>
                                        <p:cTn id="37" dur="500"/>
                                        <p:tgtEl>
                                          <p:spTgt spid="29">
                                            <p:txEl>
                                              <p:pRg st="0" end="0"/>
                                            </p:tx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8">
                                            <p:txEl>
                                              <p:pRg st="0" end="0"/>
                                            </p:txEl>
                                          </p:spTgt>
                                        </p:tgtEl>
                                        <p:attrNameLst>
                                          <p:attrName>style.visibility</p:attrName>
                                        </p:attrNameLst>
                                      </p:cBhvr>
                                      <p:to>
                                        <p:strVal val="visible"/>
                                      </p:to>
                                    </p:set>
                                    <p:animEffect transition="in" filter="wipe(left)">
                                      <p:cBhvr>
                                        <p:cTn id="41" dur="500"/>
                                        <p:tgtEl>
                                          <p:spTgt spid="28">
                                            <p:txEl>
                                              <p:pRg st="0" end="0"/>
                                            </p:txEl>
                                          </p:spTgt>
                                        </p:tgtEl>
                                      </p:cBhvr>
                                    </p:animEffect>
                                  </p:childTnLst>
                                </p:cTn>
                              </p:par>
                            </p:childTnLst>
                          </p:cTn>
                        </p:par>
                        <p:par>
                          <p:cTn id="42" fill="hold">
                            <p:stCondLst>
                              <p:cond delay="4500"/>
                            </p:stCondLst>
                            <p:childTnLst>
                              <p:par>
                                <p:cTn id="43" presetID="31"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750" fill="hold"/>
                                        <p:tgtEl>
                                          <p:spTgt spid="35"/>
                                        </p:tgtEl>
                                        <p:attrNameLst>
                                          <p:attrName>ppt_w</p:attrName>
                                        </p:attrNameLst>
                                      </p:cBhvr>
                                      <p:tavLst>
                                        <p:tav tm="0">
                                          <p:val>
                                            <p:fltVal val="0"/>
                                          </p:val>
                                        </p:tav>
                                        <p:tav tm="100000">
                                          <p:val>
                                            <p:strVal val="#ppt_w"/>
                                          </p:val>
                                        </p:tav>
                                      </p:tavLst>
                                    </p:anim>
                                    <p:anim calcmode="lin" valueType="num">
                                      <p:cBhvr>
                                        <p:cTn id="46" dur="750" fill="hold"/>
                                        <p:tgtEl>
                                          <p:spTgt spid="35"/>
                                        </p:tgtEl>
                                        <p:attrNameLst>
                                          <p:attrName>ppt_h</p:attrName>
                                        </p:attrNameLst>
                                      </p:cBhvr>
                                      <p:tavLst>
                                        <p:tav tm="0">
                                          <p:val>
                                            <p:fltVal val="0"/>
                                          </p:val>
                                        </p:tav>
                                        <p:tav tm="100000">
                                          <p:val>
                                            <p:strVal val="#ppt_h"/>
                                          </p:val>
                                        </p:tav>
                                      </p:tavLst>
                                    </p:anim>
                                    <p:anim calcmode="lin" valueType="num">
                                      <p:cBhvr>
                                        <p:cTn id="47" dur="750" fill="hold"/>
                                        <p:tgtEl>
                                          <p:spTgt spid="35"/>
                                        </p:tgtEl>
                                        <p:attrNameLst>
                                          <p:attrName>style.rotation</p:attrName>
                                        </p:attrNameLst>
                                      </p:cBhvr>
                                      <p:tavLst>
                                        <p:tav tm="0">
                                          <p:val>
                                            <p:fltVal val="90"/>
                                          </p:val>
                                        </p:tav>
                                        <p:tav tm="100000">
                                          <p:val>
                                            <p:fltVal val="0"/>
                                          </p:val>
                                        </p:tav>
                                      </p:tavLst>
                                    </p:anim>
                                    <p:animEffect transition="in" filter="fade">
                                      <p:cBhvr>
                                        <p:cTn id="48" dur="750"/>
                                        <p:tgtEl>
                                          <p:spTgt spid="35"/>
                                        </p:tgtEl>
                                      </p:cBhvr>
                                    </p:animEffect>
                                  </p:childTnLst>
                                </p:cTn>
                              </p:par>
                            </p:childTnLst>
                          </p:cTn>
                        </p:par>
                        <p:par>
                          <p:cTn id="49" fill="hold">
                            <p:stCondLst>
                              <p:cond delay="525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par>
                          <p:cTn id="53" fill="hold">
                            <p:stCondLst>
                              <p:cond delay="5750"/>
                            </p:stCondLst>
                            <p:childTnLst>
                              <p:par>
                                <p:cTn id="54" presetID="22" presetClass="entr" presetSubtype="8" fill="hold" grpId="0" nodeType="afterEffect">
                                  <p:stCondLst>
                                    <p:cond delay="0"/>
                                  </p:stCondLst>
                                  <p:childTnLst>
                                    <p:set>
                                      <p:cBhvr>
                                        <p:cTn id="55" dur="1" fill="hold">
                                          <p:stCondLst>
                                            <p:cond delay="0"/>
                                          </p:stCondLst>
                                        </p:cTn>
                                        <p:tgtEl>
                                          <p:spTgt spid="37">
                                            <p:txEl>
                                              <p:pRg st="0" end="0"/>
                                            </p:txEl>
                                          </p:spTgt>
                                        </p:tgtEl>
                                        <p:attrNameLst>
                                          <p:attrName>style.visibility</p:attrName>
                                        </p:attrNameLst>
                                      </p:cBhvr>
                                      <p:to>
                                        <p:strVal val="visible"/>
                                      </p:to>
                                    </p:set>
                                    <p:animEffect transition="in" filter="wipe(left)">
                                      <p:cBhvr>
                                        <p:cTn id="56" dur="500"/>
                                        <p:tgtEl>
                                          <p:spTgt spid="37">
                                            <p:txEl>
                                              <p:pRg st="0" end="0"/>
                                            </p:txEl>
                                          </p:spTgt>
                                        </p:tgtEl>
                                      </p:cBhvr>
                                    </p:animEffect>
                                  </p:childTnLst>
                                </p:cTn>
                              </p:par>
                            </p:childTnLst>
                          </p:cTn>
                        </p:par>
                        <p:par>
                          <p:cTn id="57" fill="hold">
                            <p:stCondLst>
                              <p:cond delay="6250"/>
                            </p:stCondLst>
                            <p:childTnLst>
                              <p:par>
                                <p:cTn id="58" presetID="22" presetClass="entr" presetSubtype="8" fill="hold" grpId="0" nodeType="afterEffect">
                                  <p:stCondLst>
                                    <p:cond delay="0"/>
                                  </p:stCondLst>
                                  <p:childTnLst>
                                    <p:set>
                                      <p:cBhvr>
                                        <p:cTn id="59" dur="1" fill="hold">
                                          <p:stCondLst>
                                            <p:cond delay="0"/>
                                          </p:stCondLst>
                                        </p:cTn>
                                        <p:tgtEl>
                                          <p:spTgt spid="36">
                                            <p:txEl>
                                              <p:pRg st="0" end="0"/>
                                            </p:txEl>
                                          </p:spTgt>
                                        </p:tgtEl>
                                        <p:attrNameLst>
                                          <p:attrName>style.visibility</p:attrName>
                                        </p:attrNameLst>
                                      </p:cBhvr>
                                      <p:to>
                                        <p:strVal val="visible"/>
                                      </p:to>
                                    </p:set>
                                    <p:animEffect transition="in" filter="wipe(left)">
                                      <p:cBhvr>
                                        <p:cTn id="60" dur="500"/>
                                        <p:tgtEl>
                                          <p:spTgt spid="36">
                                            <p:txEl>
                                              <p:pRg st="0" end="0"/>
                                            </p:txEl>
                                          </p:spTgt>
                                        </p:tgtEl>
                                      </p:cBhvr>
                                    </p:animEffect>
                                  </p:childTnLst>
                                </p:cTn>
                              </p:par>
                            </p:childTnLst>
                          </p:cTn>
                        </p:par>
                        <p:par>
                          <p:cTn id="61" fill="hold">
                            <p:stCondLst>
                              <p:cond delay="6750"/>
                            </p:stCondLst>
                            <p:childTnLst>
                              <p:par>
                                <p:cTn id="62" presetID="31"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750" fill="hold"/>
                                        <p:tgtEl>
                                          <p:spTgt spid="48"/>
                                        </p:tgtEl>
                                        <p:attrNameLst>
                                          <p:attrName>ppt_w</p:attrName>
                                        </p:attrNameLst>
                                      </p:cBhvr>
                                      <p:tavLst>
                                        <p:tav tm="0">
                                          <p:val>
                                            <p:fltVal val="0"/>
                                          </p:val>
                                        </p:tav>
                                        <p:tav tm="100000">
                                          <p:val>
                                            <p:strVal val="#ppt_w"/>
                                          </p:val>
                                        </p:tav>
                                      </p:tavLst>
                                    </p:anim>
                                    <p:anim calcmode="lin" valueType="num">
                                      <p:cBhvr>
                                        <p:cTn id="65" dur="750" fill="hold"/>
                                        <p:tgtEl>
                                          <p:spTgt spid="48"/>
                                        </p:tgtEl>
                                        <p:attrNameLst>
                                          <p:attrName>ppt_h</p:attrName>
                                        </p:attrNameLst>
                                      </p:cBhvr>
                                      <p:tavLst>
                                        <p:tav tm="0">
                                          <p:val>
                                            <p:fltVal val="0"/>
                                          </p:val>
                                        </p:tav>
                                        <p:tav tm="100000">
                                          <p:val>
                                            <p:strVal val="#ppt_h"/>
                                          </p:val>
                                        </p:tav>
                                      </p:tavLst>
                                    </p:anim>
                                    <p:anim calcmode="lin" valueType="num">
                                      <p:cBhvr>
                                        <p:cTn id="66" dur="750" fill="hold"/>
                                        <p:tgtEl>
                                          <p:spTgt spid="48"/>
                                        </p:tgtEl>
                                        <p:attrNameLst>
                                          <p:attrName>style.rotation</p:attrName>
                                        </p:attrNameLst>
                                      </p:cBhvr>
                                      <p:tavLst>
                                        <p:tav tm="0">
                                          <p:val>
                                            <p:fltVal val="90"/>
                                          </p:val>
                                        </p:tav>
                                        <p:tav tm="100000">
                                          <p:val>
                                            <p:fltVal val="0"/>
                                          </p:val>
                                        </p:tav>
                                      </p:tavLst>
                                    </p:anim>
                                    <p:animEffect transition="in" filter="fade">
                                      <p:cBhvr>
                                        <p:cTn id="67" dur="750"/>
                                        <p:tgtEl>
                                          <p:spTgt spid="48"/>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8000"/>
                            </p:stCondLst>
                            <p:childTnLst>
                              <p:par>
                                <p:cTn id="73" presetID="22" presetClass="entr" presetSubtype="8" fill="hold" grpId="0" nodeType="afterEffect">
                                  <p:stCondLst>
                                    <p:cond delay="0"/>
                                  </p:stCondLst>
                                  <p:childTnLst>
                                    <p:set>
                                      <p:cBhvr>
                                        <p:cTn id="74" dur="1" fill="hold">
                                          <p:stCondLst>
                                            <p:cond delay="0"/>
                                          </p:stCondLst>
                                        </p:cTn>
                                        <p:tgtEl>
                                          <p:spTgt spid="50">
                                            <p:txEl>
                                              <p:pRg st="0" end="0"/>
                                            </p:txEl>
                                          </p:spTgt>
                                        </p:tgtEl>
                                        <p:attrNameLst>
                                          <p:attrName>style.visibility</p:attrName>
                                        </p:attrNameLst>
                                      </p:cBhvr>
                                      <p:to>
                                        <p:strVal val="visible"/>
                                      </p:to>
                                    </p:set>
                                    <p:animEffect transition="in" filter="wipe(left)">
                                      <p:cBhvr>
                                        <p:cTn id="75" dur="500"/>
                                        <p:tgtEl>
                                          <p:spTgt spid="50">
                                            <p:txEl>
                                              <p:pRg st="0" end="0"/>
                                            </p:txEl>
                                          </p:spTgt>
                                        </p:tgtEl>
                                      </p:cBhvr>
                                    </p:animEffect>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49">
                                            <p:txEl>
                                              <p:pRg st="0" end="0"/>
                                            </p:txEl>
                                          </p:spTgt>
                                        </p:tgtEl>
                                        <p:attrNameLst>
                                          <p:attrName>style.visibility</p:attrName>
                                        </p:attrNameLst>
                                      </p:cBhvr>
                                      <p:to>
                                        <p:strVal val="visible"/>
                                      </p:to>
                                    </p:set>
                                    <p:animEffect transition="in" filter="wipe(left)">
                                      <p:cBhvr>
                                        <p:cTn id="79"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9" grpId="0" build="p">
        <p:tmplLst>
          <p:tmpl lvl="1">
            <p:tnLst>
              <p:par>
                <p:cTn presetID="22" presetClass="entr" presetSubtype="8"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20" grpId="0" build="p">
        <p:tmplLst>
          <p:tmpl lvl="1">
            <p:tnLst>
              <p:par>
                <p:cTn presetID="22" presetClass="entr" presetSubtype="8" fill="hold" nodeType="after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P spid="26" grpId="0" animBg="1"/>
      <p:bldP spid="27" grpId="0" animBg="1"/>
      <p:bldP spid="28" grpId="0" build="p">
        <p:tmplLst>
          <p:tmpl lvl="1">
            <p:tnLst>
              <p:par>
                <p:cTn presetID="22" presetClass="entr" presetSubtype="8"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9" grpId="0" build="p">
        <p:tmplLst>
          <p:tmpl lvl="1">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4" grpId="0" animBg="1"/>
      <p:bldP spid="35" grpId="0" animBg="1"/>
      <p:bldP spid="36" grpId="0" build="p">
        <p:tmplLst>
          <p:tmpl lvl="1">
            <p:tnLst>
              <p:par>
                <p:cTn presetID="22" presetClass="entr" presetSubtype="8"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wipe(left)">
                      <p:cBhvr>
                        <p:cTn dur="500"/>
                        <p:tgtEl>
                          <p:spTgt spid="36"/>
                        </p:tgtEl>
                      </p:cBhvr>
                    </p:animEffect>
                  </p:childTnLst>
                </p:cTn>
              </p:par>
            </p:tnLst>
          </p:tmpl>
        </p:tmplLst>
      </p:bldP>
      <p:bldP spid="37" grpId="0" build="p">
        <p:tmplLst>
          <p:tmpl lvl="1">
            <p:tnLst>
              <p:par>
                <p:cTn presetID="22" presetClass="entr" presetSubtype="8"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wipe(left)">
                      <p:cBhvr>
                        <p:cTn dur="500"/>
                        <p:tgtEl>
                          <p:spTgt spid="37"/>
                        </p:tgtEl>
                      </p:cBhvr>
                    </p:animEffect>
                  </p:childTnLst>
                </p:cTn>
              </p:par>
            </p:tnLst>
          </p:tmpl>
        </p:tmplLst>
      </p:bldP>
      <p:bldP spid="38" grpId="0" animBg="1"/>
      <p:bldP spid="48" grpId="0" animBg="1"/>
      <p:bldP spid="49" grpId="0" build="p">
        <p:tmplLst>
          <p:tmpl lvl="1">
            <p:tnLst>
              <p:par>
                <p:cTn presetID="22" presetClass="entr" presetSubtype="8"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after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Lst>
  </p:timing>
  <p:extLst mod="1">
    <p:ext uri="{DCECCB84-F9BA-43D5-87BE-67443E8EF086}">
      <p15:sldGuideLst xmlns:p15="http://schemas.microsoft.com/office/powerpoint/2012/main">
        <p15:guide id="1" orient="horz" pos="3240">
          <p15:clr>
            <a:srgbClr val="FBAE40"/>
          </p15:clr>
        </p15:guide>
        <p15:guide id="2" pos="5759">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s">
    <p:spTree>
      <p:nvGrpSpPr>
        <p:cNvPr id="1" name=""/>
        <p:cNvGrpSpPr/>
        <p:nvPr/>
      </p:nvGrpSpPr>
      <p:grpSpPr>
        <a:xfrm>
          <a:off x="0" y="0"/>
          <a:ext cx="0" cy="0"/>
          <a:chOff x="0" y="0"/>
          <a:chExt cx="0" cy="0"/>
        </a:xfrm>
      </p:grpSpPr>
      <p:sp>
        <p:nvSpPr>
          <p:cNvPr id="8" name="正方形/長方形 7"/>
          <p:cNvSpPr/>
          <p:nvPr userDrawn="1"/>
        </p:nvSpPr>
        <p:spPr>
          <a:xfrm>
            <a:off x="0" y="4220308"/>
            <a:ext cx="12192000" cy="205900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9" name="テキスト プレースホルダー 5"/>
          <p:cNvSpPr>
            <a:spLocks noGrp="1"/>
          </p:cNvSpPr>
          <p:nvPr>
            <p:ph type="body" sz="quarter" idx="13" hasCustomPrompt="1"/>
          </p:nvPr>
        </p:nvSpPr>
        <p:spPr>
          <a:xfrm>
            <a:off x="529899" y="4492131"/>
            <a:ext cx="11132202" cy="1707033"/>
          </a:xfrm>
          <a:noFill/>
        </p:spPr>
        <p:txBody>
          <a:bodyPr numCol="2"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テキスト プレースホルダー 23"/>
          <p:cNvSpPr>
            <a:spLocks noGrp="1"/>
          </p:cNvSpPr>
          <p:nvPr>
            <p:ph type="body" sz="quarter" idx="21" hasCustomPrompt="1"/>
          </p:nvPr>
        </p:nvSpPr>
        <p:spPr>
          <a:xfrm rot="21392017">
            <a:off x="5972917" y="1296818"/>
            <a:ext cx="5677469" cy="3049615"/>
          </a:xfrm>
          <a:blipFill>
            <a:blip r:embed="rId2"/>
            <a:stretch>
              <a:fillRect/>
            </a:stretch>
          </a:blipFill>
        </p:spPr>
        <p:txBody>
          <a:bodyPr/>
          <a:lstStyle/>
          <a:p>
            <a:pPr lvl="0"/>
            <a:r>
              <a:rPr kumimoji="1" lang="en-US" altLang="ja-JP" dirty="0" smtClean="0"/>
              <a:t> </a:t>
            </a:r>
            <a:endParaRPr kumimoji="1" lang="ja-JP" altLang="en-US" dirty="0"/>
          </a:p>
        </p:txBody>
      </p:sp>
      <p:sp>
        <p:nvSpPr>
          <p:cNvPr id="6" name="図プレースホルダー 8"/>
          <p:cNvSpPr>
            <a:spLocks noGrp="1"/>
          </p:cNvSpPr>
          <p:nvPr>
            <p:ph type="pic" sz="quarter" idx="20" hasCustomPrompt="1"/>
          </p:nvPr>
        </p:nvSpPr>
        <p:spPr>
          <a:xfrm rot="21392017">
            <a:off x="6113928" y="1437701"/>
            <a:ext cx="5395448" cy="2767850"/>
          </a:xfrm>
        </p:spPr>
        <p:txBody>
          <a:bodyPr/>
          <a:lstStyle>
            <a:lvl1pPr>
              <a:defRPr/>
            </a:lvl1pPr>
          </a:lstStyle>
          <a:p>
            <a:r>
              <a:rPr kumimoji="1" lang="en-US" altLang="ja-JP" dirty="0" smtClean="0"/>
              <a:t>Add an image here</a:t>
            </a:r>
            <a:endParaRPr kumimoji="1" lang="ja-JP" altLang="en-US" dirty="0"/>
          </a:p>
        </p:txBody>
      </p:sp>
      <p:sp>
        <p:nvSpPr>
          <p:cNvPr id="7" name="テキスト プレースホルダー 5"/>
          <p:cNvSpPr>
            <a:spLocks noGrp="1"/>
          </p:cNvSpPr>
          <p:nvPr>
            <p:ph type="body" sz="quarter" idx="19" hasCustomPrompt="1"/>
          </p:nvPr>
        </p:nvSpPr>
        <p:spPr>
          <a:xfrm>
            <a:off x="545314" y="1751603"/>
            <a:ext cx="5368333" cy="2323415"/>
          </a:xfrm>
          <a:noFill/>
        </p:spPr>
        <p:txBody>
          <a:bodyPr anchor="b">
            <a:noAutofit/>
          </a:bodyPr>
          <a:lstStyle>
            <a:lvl1pPr marL="0" indent="0" algn="l">
              <a:lnSpc>
                <a:spcPct val="100000"/>
              </a:lnSpc>
              <a:spcBef>
                <a:spcPts val="0"/>
              </a:spcBef>
              <a:buClr>
                <a:schemeClr val="tx1">
                  <a:lumMod val="50000"/>
                </a:schemeClr>
              </a:buClr>
              <a:buFont typeface="Wingdings" panose="05000000000000000000" pitchFamily="2" charset="2"/>
              <a:buNone/>
              <a:defRPr sz="32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117589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37"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wipe(left)">
                                      <p:cBhvr>
                                        <p:cTn id="2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build="p">
        <p:tmplLst>
          <p:tmpl lvl="1">
            <p:tnLst>
              <p:par>
                <p:cTn presetID="22" presetClass="entr" presetSubtype="8"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5" grpId="0" animBg="1">
        <p:tmplLst>
          <p:tmpl>
            <p:tnLst>
              <p:par>
                <p:cTn presetID="2" presetClass="entr" presetSubtype="8" decel="100000"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0-#ppt_w/2"/>
                          </p:val>
                        </p:tav>
                        <p:tav tm="100000">
                          <p:val>
                            <p:strVal val="#ppt_x"/>
                          </p:val>
                        </p:tav>
                      </p:tavLst>
                    </p:anim>
                    <p:anim calcmode="lin" valueType="num">
                      <p:cBhvr additive="base">
                        <p:cTn dur="500" fill="hold"/>
                        <p:tgtEl>
                          <p:spTgt spid="5"/>
                        </p:tgtEl>
                        <p:attrNameLst>
                          <p:attrName>ppt_y</p:attrName>
                        </p:attrNameLst>
                      </p:cBhvr>
                      <p:tavLst>
                        <p:tav tm="0">
                          <p:val>
                            <p:strVal val="#ppt_y"/>
                          </p:val>
                        </p:tav>
                        <p:tav tm="100000">
                          <p:val>
                            <p:strVal val="#ppt_y"/>
                          </p:val>
                        </p:tav>
                      </p:tavLst>
                    </p:anim>
                  </p:childTnLst>
                </p:cTn>
              </p:par>
            </p:tnLst>
          </p:tmpl>
        </p:tmplLst>
      </p:bldP>
      <p:bldP spid="6" grpId="0"/>
      <p:bldP spid="7" grpId="0">
        <p:tmplLst>
          <p:tmpl>
            <p:tnLst>
              <p:par>
                <p:cTn presetID="22" presetClass="entr" presetSubtype="8" fill="hold" nodeType="after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a:off x="1" y="0"/>
            <a:ext cx="12191999" cy="6858000"/>
          </a:xfrm>
        </p:spPr>
        <p:txBody>
          <a:bodyPr/>
          <a:lstStyle>
            <a:lvl1pPr>
              <a:defRPr baseline="0"/>
            </a:lvl1pPr>
          </a:lstStyle>
          <a:p>
            <a:r>
              <a:rPr kumimoji="1" lang="en-US" altLang="ja-JP" dirty="0" smtClean="0"/>
              <a:t>Add an image here</a:t>
            </a:r>
            <a:endParaRPr kumimoji="1" lang="ja-JP" altLang="en-US" dirty="0"/>
          </a:p>
        </p:txBody>
      </p:sp>
      <p:sp>
        <p:nvSpPr>
          <p:cNvPr id="14" name="テキスト プレースホルダー 13"/>
          <p:cNvSpPr>
            <a:spLocks noGrp="1"/>
          </p:cNvSpPr>
          <p:nvPr>
            <p:ph type="body" sz="quarter" idx="11" hasCustomPrompt="1"/>
          </p:nvPr>
        </p:nvSpPr>
        <p:spPr>
          <a:xfrm>
            <a:off x="1" y="4779151"/>
            <a:ext cx="12191999" cy="1464831"/>
          </a:xfrm>
          <a:blipFill>
            <a:blip r:embed="rId2"/>
            <a:stretch>
              <a:fillRect/>
            </a:stretch>
          </a:blipFill>
        </p:spPr>
        <p:txBody>
          <a:bodyPr/>
          <a:lstStyle/>
          <a:p>
            <a:pPr lvl="0"/>
            <a:r>
              <a:rPr kumimoji="1" lang="en-US" altLang="ja-JP" dirty="0" smtClean="0"/>
              <a:t> </a:t>
            </a:r>
            <a:endParaRPr kumimoji="1" lang="ja-JP" altLang="en-US" dirty="0"/>
          </a:p>
        </p:txBody>
      </p:sp>
      <p:sp>
        <p:nvSpPr>
          <p:cNvPr id="11" name="タイトル 1"/>
          <p:cNvSpPr>
            <a:spLocks noGrp="1"/>
          </p:cNvSpPr>
          <p:nvPr>
            <p:ph type="title" hasCustomPrompt="1"/>
          </p:nvPr>
        </p:nvSpPr>
        <p:spPr>
          <a:xfrm>
            <a:off x="1808788" y="5259204"/>
            <a:ext cx="10138370" cy="840093"/>
          </a:xfrm>
          <a:prstGeom prst="rect">
            <a:avLst/>
          </a:prstGeom>
        </p:spPr>
        <p:txBody>
          <a:bodyPr anchor="ctr">
            <a:noAutofit/>
          </a:bodyPr>
          <a:lstStyle>
            <a:lvl1pPr algn="l">
              <a:defRPr sz="4400" kern="0" spc="667" baseline="0">
                <a:solidFill>
                  <a:schemeClr val="bg1"/>
                </a:solidFill>
                <a:effectLst>
                  <a:outerShdw blurRad="50800" dist="25400" dir="2700000" algn="tl" rotWithShape="0">
                    <a:schemeClr val="tx1">
                      <a:alpha val="40000"/>
                    </a:schemeClr>
                  </a:outerShdw>
                </a:effectLst>
              </a:defRPr>
            </a:lvl1pPr>
          </a:lstStyle>
          <a:p>
            <a:r>
              <a:rPr kumimoji="1" lang="en-US" altLang="ja-JP" dirty="0" smtClean="0"/>
              <a:t>SUBSECTION NAME</a:t>
            </a:r>
            <a:endParaRPr kumimoji="1" lang="ja-JP" altLang="en-US" dirty="0"/>
          </a:p>
        </p:txBody>
      </p:sp>
      <p:sp>
        <p:nvSpPr>
          <p:cNvPr id="5" name="テキスト プレースホルダー 5"/>
          <p:cNvSpPr>
            <a:spLocks noGrp="1"/>
          </p:cNvSpPr>
          <p:nvPr>
            <p:ph type="body" sz="quarter" idx="12" hasCustomPrompt="1"/>
          </p:nvPr>
        </p:nvSpPr>
        <p:spPr>
          <a:xfrm>
            <a:off x="1808787" y="5019177"/>
            <a:ext cx="9827820" cy="383894"/>
          </a:xfrm>
        </p:spPr>
        <p:txBody>
          <a:bodyPr>
            <a:noAutofit/>
          </a:bodyPr>
          <a:lstStyle>
            <a:lvl1pPr algn="l">
              <a:spcBef>
                <a:spcPts val="0"/>
              </a:spcBef>
              <a:defRPr sz="1867" spc="400" baseline="0">
                <a:solidFill>
                  <a:schemeClr val="bg2"/>
                </a:solidFill>
                <a:effectLst>
                  <a:outerShdw blurRad="50800" dist="38100" dir="2700000" algn="tl" rotWithShape="0">
                    <a:schemeClr val="tx1">
                      <a:alpha val="75000"/>
                    </a:schemeClr>
                  </a:outerShdw>
                </a:effectLst>
              </a:defRPr>
            </a:lvl1pPr>
          </a:lstStyle>
          <a:p>
            <a:pPr lvl="0"/>
            <a:r>
              <a:rPr kumimoji="1" lang="en-US" altLang="ja-JP" dirty="0" smtClean="0"/>
              <a:t>SECTION NUMBER</a:t>
            </a:r>
            <a:endParaRPr kumimoji="1" lang="ja-JP" altLang="en-US" dirty="0" smtClean="0"/>
          </a:p>
        </p:txBody>
      </p:sp>
      <p:sp>
        <p:nvSpPr>
          <p:cNvPr id="6" name="図プレースホルダー 7"/>
          <p:cNvSpPr>
            <a:spLocks noGrp="1"/>
          </p:cNvSpPr>
          <p:nvPr>
            <p:ph type="pic" sz="quarter" idx="15" hasCustomPrompt="1"/>
          </p:nvPr>
        </p:nvSpPr>
        <p:spPr>
          <a:xfrm rot="21600000">
            <a:off x="634919" y="4989173"/>
            <a:ext cx="1050208" cy="1048882"/>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86012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tmplLst>
          <p:tmpl>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1" grpId="0"/>
      <p:bldP spid="5" grpId="0">
        <p:tmplLst>
          <p:tmpl>
            <p:tnLst>
              <p:par>
                <p:cTn presetID="10"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smtClean="0"/>
              <a:t>SLIDE TITLE GOES HERE</a:t>
            </a:r>
            <a:endParaRPr 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アーチ 6"/>
          <p:cNvSpPr/>
          <p:nvPr userDrawn="1"/>
        </p:nvSpPr>
        <p:spPr>
          <a:xfrm>
            <a:off x="6253077" y="2000146"/>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blipFill>
            <a:blip r:embed="rId2"/>
            <a:stretch>
              <a:fillRect/>
            </a:stretch>
          </a:blipFill>
          <a:ln w="38100" cmpd="sng">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solidFill>
                <a:schemeClr val="tx1"/>
              </a:solidFill>
            </a:endParaRPr>
          </a:p>
        </p:txBody>
      </p:sp>
      <p:sp>
        <p:nvSpPr>
          <p:cNvPr id="7" name="アーチ 6"/>
          <p:cNvSpPr/>
          <p:nvPr userDrawn="1"/>
        </p:nvSpPr>
        <p:spPr>
          <a:xfrm rot="5400000">
            <a:off x="6148403" y="3883626"/>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blipFill>
            <a:blip r:embed="rId2"/>
            <a:stretch>
              <a:fillRect/>
            </a:stretch>
          </a:blipFill>
          <a:ln w="38100" cmpd="sng">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solidFill>
                <a:schemeClr val="tx1"/>
              </a:solidFill>
            </a:endParaRPr>
          </a:p>
        </p:txBody>
      </p:sp>
      <p:sp>
        <p:nvSpPr>
          <p:cNvPr id="8" name="アーチ 6"/>
          <p:cNvSpPr/>
          <p:nvPr userDrawn="1"/>
        </p:nvSpPr>
        <p:spPr>
          <a:xfrm rot="10800000">
            <a:off x="4265116" y="3778969"/>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blipFill>
            <a:blip r:embed="rId2"/>
            <a:stretch>
              <a:fillRect/>
            </a:stretch>
          </a:blipFill>
          <a:ln w="38100" cmpd="sng">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solidFill>
                <a:schemeClr val="tx1"/>
              </a:solidFill>
            </a:endParaRPr>
          </a:p>
        </p:txBody>
      </p:sp>
      <p:sp>
        <p:nvSpPr>
          <p:cNvPr id="9" name="アーチ 6"/>
          <p:cNvSpPr/>
          <p:nvPr userDrawn="1"/>
        </p:nvSpPr>
        <p:spPr>
          <a:xfrm rot="16200000">
            <a:off x="4369954" y="1895308"/>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blipFill>
            <a:blip r:embed="rId2"/>
            <a:stretch>
              <a:fillRect/>
            </a:stretch>
          </a:blipFill>
          <a:ln w="38100" cmpd="sng">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algn="ctr"/>
            <a:endParaRPr kumimoji="1" lang="ja-JP" altLang="en-US" sz="1200">
              <a:solidFill>
                <a:schemeClr val="tx1"/>
              </a:solidFill>
            </a:endParaRPr>
          </a:p>
        </p:txBody>
      </p:sp>
      <p:sp>
        <p:nvSpPr>
          <p:cNvPr id="29" name="テキスト プレースホルダー 5"/>
          <p:cNvSpPr>
            <a:spLocks noGrp="1"/>
          </p:cNvSpPr>
          <p:nvPr>
            <p:ph type="body" sz="quarter" idx="21" hasCustomPrompt="1"/>
          </p:nvPr>
        </p:nvSpPr>
        <p:spPr>
          <a:xfrm>
            <a:off x="4645629" y="3604527"/>
            <a:ext cx="3136972" cy="511139"/>
          </a:xfrm>
          <a:noFill/>
        </p:spPr>
        <p:txBody>
          <a:bodyPr anchor="ctr">
            <a:noAutofit/>
          </a:bodyPr>
          <a:lstStyle>
            <a:lvl1pPr algn="ctr">
              <a:lnSpc>
                <a:spcPct val="100000"/>
              </a:lnSpc>
              <a:spcBef>
                <a:spcPts val="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7" name="フリーフォーム 36"/>
          <p:cNvSpPr/>
          <p:nvPr userDrawn="1"/>
        </p:nvSpPr>
        <p:spPr>
          <a:xfrm>
            <a:off x="8246832" y="2094527"/>
            <a:ext cx="3465651" cy="1508296"/>
          </a:xfrm>
          <a:custGeom>
            <a:avLst/>
            <a:gdLst>
              <a:gd name="connsiteX0" fmla="*/ 239641 w 5198026"/>
              <a:gd name="connsiteY0" fmla="*/ 0 h 2262444"/>
              <a:gd name="connsiteX1" fmla="*/ 5198026 w 5198026"/>
              <a:gd name="connsiteY1" fmla="*/ 0 h 2262444"/>
              <a:gd name="connsiteX2" fmla="*/ 5198026 w 5198026"/>
              <a:gd name="connsiteY2" fmla="*/ 2262444 h 2262444"/>
              <a:gd name="connsiteX3" fmla="*/ 239641 w 5198026"/>
              <a:gd name="connsiteY3" fmla="*/ 2262444 h 2262444"/>
              <a:gd name="connsiteX4" fmla="*/ 239641 w 5198026"/>
              <a:gd name="connsiteY4" fmla="*/ 1270213 h 2262444"/>
              <a:gd name="connsiteX5" fmla="*/ 0 w 5198026"/>
              <a:gd name="connsiteY5" fmla="*/ 1131221 h 2262444"/>
              <a:gd name="connsiteX6" fmla="*/ 239641 w 5198026"/>
              <a:gd name="connsiteY6" fmla="*/ 992230 h 226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8026" h="2262444">
                <a:moveTo>
                  <a:pt x="239641" y="0"/>
                </a:moveTo>
                <a:lnTo>
                  <a:pt x="5198026" y="0"/>
                </a:lnTo>
                <a:lnTo>
                  <a:pt x="5198026" y="2262444"/>
                </a:lnTo>
                <a:lnTo>
                  <a:pt x="239641" y="2262444"/>
                </a:lnTo>
                <a:lnTo>
                  <a:pt x="239641" y="1270213"/>
                </a:lnTo>
                <a:lnTo>
                  <a:pt x="0" y="1131221"/>
                </a:lnTo>
                <a:lnTo>
                  <a:pt x="239641" y="99223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3" name="テキスト プレースホルダー 5"/>
          <p:cNvSpPr>
            <a:spLocks noGrp="1"/>
          </p:cNvSpPr>
          <p:nvPr userDrawn="1">
            <p:ph type="body" sz="quarter" idx="18" hasCustomPrompt="1"/>
          </p:nvPr>
        </p:nvSpPr>
        <p:spPr>
          <a:xfrm>
            <a:off x="8486756" y="2115009"/>
            <a:ext cx="3082841"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4" name="テキスト プレースホルダー 5"/>
          <p:cNvSpPr>
            <a:spLocks noGrp="1"/>
          </p:cNvSpPr>
          <p:nvPr userDrawn="1">
            <p:ph type="body" sz="quarter" idx="19" hasCustomPrompt="1"/>
          </p:nvPr>
        </p:nvSpPr>
        <p:spPr>
          <a:xfrm>
            <a:off x="8486756" y="2544638"/>
            <a:ext cx="3082841"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pic>
        <p:nvPicPr>
          <p:cNvPr id="35" name="図 3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600000">
            <a:off x="6957750" y="2409626"/>
            <a:ext cx="898990" cy="898912"/>
          </a:xfrm>
          <a:prstGeom prst="rect">
            <a:avLst/>
          </a:prstGeom>
        </p:spPr>
      </p:pic>
      <p:sp>
        <p:nvSpPr>
          <p:cNvPr id="36" name="図プレースホルダー 7"/>
          <p:cNvSpPr>
            <a:spLocks noGrp="1"/>
          </p:cNvSpPr>
          <p:nvPr userDrawn="1">
            <p:ph type="pic" sz="quarter" idx="16" hasCustomPrompt="1"/>
          </p:nvPr>
        </p:nvSpPr>
        <p:spPr>
          <a:xfrm rot="21600000">
            <a:off x="7190340" y="2652207"/>
            <a:ext cx="430830" cy="430287"/>
          </a:xfrm>
        </p:spPr>
        <p:txBody>
          <a:bodyPr>
            <a:normAutofit/>
          </a:bodyPr>
          <a:lstStyle>
            <a:lvl1pPr>
              <a:defRPr sz="1200"/>
            </a:lvl1pPr>
          </a:lstStyle>
          <a:p>
            <a:r>
              <a:rPr kumimoji="1" lang="en-US" altLang="ja-JP" dirty="0" smtClean="0"/>
              <a:t>Icon</a:t>
            </a:r>
            <a:endParaRPr kumimoji="1" lang="ja-JP" altLang="en-US" dirty="0"/>
          </a:p>
        </p:txBody>
      </p:sp>
      <p:sp>
        <p:nvSpPr>
          <p:cNvPr id="38" name="フリーフォーム 37"/>
          <p:cNvSpPr/>
          <p:nvPr userDrawn="1"/>
        </p:nvSpPr>
        <p:spPr>
          <a:xfrm>
            <a:off x="8246832" y="4286532"/>
            <a:ext cx="3465651" cy="1508296"/>
          </a:xfrm>
          <a:custGeom>
            <a:avLst/>
            <a:gdLst>
              <a:gd name="connsiteX0" fmla="*/ 239641 w 5198026"/>
              <a:gd name="connsiteY0" fmla="*/ 0 h 2262444"/>
              <a:gd name="connsiteX1" fmla="*/ 5198026 w 5198026"/>
              <a:gd name="connsiteY1" fmla="*/ 0 h 2262444"/>
              <a:gd name="connsiteX2" fmla="*/ 5198026 w 5198026"/>
              <a:gd name="connsiteY2" fmla="*/ 2262444 h 2262444"/>
              <a:gd name="connsiteX3" fmla="*/ 239641 w 5198026"/>
              <a:gd name="connsiteY3" fmla="*/ 2262444 h 2262444"/>
              <a:gd name="connsiteX4" fmla="*/ 239641 w 5198026"/>
              <a:gd name="connsiteY4" fmla="*/ 1270213 h 2262444"/>
              <a:gd name="connsiteX5" fmla="*/ 0 w 5198026"/>
              <a:gd name="connsiteY5" fmla="*/ 1131221 h 2262444"/>
              <a:gd name="connsiteX6" fmla="*/ 239641 w 5198026"/>
              <a:gd name="connsiteY6" fmla="*/ 992230 h 226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8026" h="2262444">
                <a:moveTo>
                  <a:pt x="239641" y="0"/>
                </a:moveTo>
                <a:lnTo>
                  <a:pt x="5198026" y="0"/>
                </a:lnTo>
                <a:lnTo>
                  <a:pt x="5198026" y="2262444"/>
                </a:lnTo>
                <a:lnTo>
                  <a:pt x="239641" y="2262444"/>
                </a:lnTo>
                <a:lnTo>
                  <a:pt x="239641" y="1270213"/>
                </a:lnTo>
                <a:lnTo>
                  <a:pt x="0" y="1131221"/>
                </a:lnTo>
                <a:lnTo>
                  <a:pt x="239641" y="99223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9" name="テキスト プレースホルダー 5"/>
          <p:cNvSpPr>
            <a:spLocks noGrp="1"/>
          </p:cNvSpPr>
          <p:nvPr>
            <p:ph type="body" sz="quarter" idx="22" hasCustomPrompt="1"/>
          </p:nvPr>
        </p:nvSpPr>
        <p:spPr>
          <a:xfrm>
            <a:off x="8486756" y="4307014"/>
            <a:ext cx="3082841"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0" name="テキスト プレースホルダー 5"/>
          <p:cNvSpPr>
            <a:spLocks noGrp="1"/>
          </p:cNvSpPr>
          <p:nvPr>
            <p:ph type="body" sz="quarter" idx="23" hasCustomPrompt="1"/>
          </p:nvPr>
        </p:nvSpPr>
        <p:spPr>
          <a:xfrm>
            <a:off x="8486756" y="4736643"/>
            <a:ext cx="3082841"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pic>
        <p:nvPicPr>
          <p:cNvPr id="41" name="図 4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600000">
            <a:off x="6957750" y="4599491"/>
            <a:ext cx="898990" cy="898912"/>
          </a:xfrm>
          <a:prstGeom prst="rect">
            <a:avLst/>
          </a:prstGeom>
        </p:spPr>
      </p:pic>
      <p:sp>
        <p:nvSpPr>
          <p:cNvPr id="42" name="図プレースホルダー 7"/>
          <p:cNvSpPr>
            <a:spLocks noGrp="1"/>
          </p:cNvSpPr>
          <p:nvPr>
            <p:ph type="pic" sz="quarter" idx="24" hasCustomPrompt="1"/>
          </p:nvPr>
        </p:nvSpPr>
        <p:spPr>
          <a:xfrm rot="21600000">
            <a:off x="7190340" y="4842073"/>
            <a:ext cx="430830" cy="430287"/>
          </a:xfrm>
        </p:spPr>
        <p:txBody>
          <a:bodyPr>
            <a:normAutofit/>
          </a:bodyPr>
          <a:lstStyle>
            <a:lvl1pPr>
              <a:defRPr sz="1200"/>
            </a:lvl1pPr>
          </a:lstStyle>
          <a:p>
            <a:r>
              <a:rPr kumimoji="1" lang="en-US" altLang="ja-JP" dirty="0" smtClean="0"/>
              <a:t>Icon</a:t>
            </a:r>
            <a:endParaRPr kumimoji="1" lang="ja-JP" altLang="en-US" dirty="0"/>
          </a:p>
        </p:txBody>
      </p:sp>
      <p:sp>
        <p:nvSpPr>
          <p:cNvPr id="43" name="フリーフォーム 42"/>
          <p:cNvSpPr/>
          <p:nvPr userDrawn="1"/>
        </p:nvSpPr>
        <p:spPr>
          <a:xfrm flipH="1">
            <a:off x="599808" y="2094527"/>
            <a:ext cx="3465651" cy="1508296"/>
          </a:xfrm>
          <a:custGeom>
            <a:avLst/>
            <a:gdLst>
              <a:gd name="connsiteX0" fmla="*/ 239641 w 5198026"/>
              <a:gd name="connsiteY0" fmla="*/ 0 h 2262444"/>
              <a:gd name="connsiteX1" fmla="*/ 5198026 w 5198026"/>
              <a:gd name="connsiteY1" fmla="*/ 0 h 2262444"/>
              <a:gd name="connsiteX2" fmla="*/ 5198026 w 5198026"/>
              <a:gd name="connsiteY2" fmla="*/ 2262444 h 2262444"/>
              <a:gd name="connsiteX3" fmla="*/ 239641 w 5198026"/>
              <a:gd name="connsiteY3" fmla="*/ 2262444 h 2262444"/>
              <a:gd name="connsiteX4" fmla="*/ 239641 w 5198026"/>
              <a:gd name="connsiteY4" fmla="*/ 1270213 h 2262444"/>
              <a:gd name="connsiteX5" fmla="*/ 0 w 5198026"/>
              <a:gd name="connsiteY5" fmla="*/ 1131221 h 2262444"/>
              <a:gd name="connsiteX6" fmla="*/ 239641 w 5198026"/>
              <a:gd name="connsiteY6" fmla="*/ 992230 h 226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8026" h="2262444">
                <a:moveTo>
                  <a:pt x="239641" y="0"/>
                </a:moveTo>
                <a:lnTo>
                  <a:pt x="5198026" y="0"/>
                </a:lnTo>
                <a:lnTo>
                  <a:pt x="5198026" y="2262444"/>
                </a:lnTo>
                <a:lnTo>
                  <a:pt x="239641" y="2262444"/>
                </a:lnTo>
                <a:lnTo>
                  <a:pt x="239641" y="1270213"/>
                </a:lnTo>
                <a:lnTo>
                  <a:pt x="0" y="1131221"/>
                </a:lnTo>
                <a:lnTo>
                  <a:pt x="239641" y="99223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44" name="テキスト プレースホルダー 5"/>
          <p:cNvSpPr>
            <a:spLocks noGrp="1"/>
          </p:cNvSpPr>
          <p:nvPr>
            <p:ph type="body" sz="quarter" idx="25" hasCustomPrompt="1"/>
          </p:nvPr>
        </p:nvSpPr>
        <p:spPr>
          <a:xfrm>
            <a:off x="672579" y="2115009"/>
            <a:ext cx="3130494"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5" name="テキスト プレースホルダー 5"/>
          <p:cNvSpPr>
            <a:spLocks noGrp="1"/>
          </p:cNvSpPr>
          <p:nvPr>
            <p:ph type="body" sz="quarter" idx="26" hasCustomPrompt="1"/>
          </p:nvPr>
        </p:nvSpPr>
        <p:spPr>
          <a:xfrm>
            <a:off x="672579" y="2544638"/>
            <a:ext cx="3130494"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pic>
        <p:nvPicPr>
          <p:cNvPr id="46" name="図 4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600000">
            <a:off x="4438662" y="2409626"/>
            <a:ext cx="898990" cy="898912"/>
          </a:xfrm>
          <a:prstGeom prst="rect">
            <a:avLst/>
          </a:prstGeom>
        </p:spPr>
      </p:pic>
      <p:sp>
        <p:nvSpPr>
          <p:cNvPr id="47" name="図プレースホルダー 7"/>
          <p:cNvSpPr>
            <a:spLocks noGrp="1"/>
          </p:cNvSpPr>
          <p:nvPr>
            <p:ph type="pic" sz="quarter" idx="27" hasCustomPrompt="1"/>
          </p:nvPr>
        </p:nvSpPr>
        <p:spPr>
          <a:xfrm rot="21600000">
            <a:off x="4671252" y="2652207"/>
            <a:ext cx="430830" cy="430287"/>
          </a:xfrm>
        </p:spPr>
        <p:txBody>
          <a:bodyPr>
            <a:normAutofit/>
          </a:bodyPr>
          <a:lstStyle>
            <a:lvl1pPr>
              <a:defRPr sz="1200"/>
            </a:lvl1pPr>
          </a:lstStyle>
          <a:p>
            <a:r>
              <a:rPr kumimoji="1" lang="en-US" altLang="ja-JP" dirty="0" smtClean="0"/>
              <a:t>Icon</a:t>
            </a:r>
            <a:endParaRPr kumimoji="1" lang="ja-JP" altLang="en-US" dirty="0"/>
          </a:p>
        </p:txBody>
      </p:sp>
      <p:sp>
        <p:nvSpPr>
          <p:cNvPr id="48" name="フリーフォーム 47"/>
          <p:cNvSpPr/>
          <p:nvPr userDrawn="1"/>
        </p:nvSpPr>
        <p:spPr>
          <a:xfrm flipH="1">
            <a:off x="599808" y="4307014"/>
            <a:ext cx="3465651" cy="1508296"/>
          </a:xfrm>
          <a:custGeom>
            <a:avLst/>
            <a:gdLst>
              <a:gd name="connsiteX0" fmla="*/ 239641 w 5198026"/>
              <a:gd name="connsiteY0" fmla="*/ 0 h 2262444"/>
              <a:gd name="connsiteX1" fmla="*/ 5198026 w 5198026"/>
              <a:gd name="connsiteY1" fmla="*/ 0 h 2262444"/>
              <a:gd name="connsiteX2" fmla="*/ 5198026 w 5198026"/>
              <a:gd name="connsiteY2" fmla="*/ 2262444 h 2262444"/>
              <a:gd name="connsiteX3" fmla="*/ 239641 w 5198026"/>
              <a:gd name="connsiteY3" fmla="*/ 2262444 h 2262444"/>
              <a:gd name="connsiteX4" fmla="*/ 239641 w 5198026"/>
              <a:gd name="connsiteY4" fmla="*/ 1270213 h 2262444"/>
              <a:gd name="connsiteX5" fmla="*/ 0 w 5198026"/>
              <a:gd name="connsiteY5" fmla="*/ 1131221 h 2262444"/>
              <a:gd name="connsiteX6" fmla="*/ 239641 w 5198026"/>
              <a:gd name="connsiteY6" fmla="*/ 992230 h 226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8026" h="2262444">
                <a:moveTo>
                  <a:pt x="239641" y="0"/>
                </a:moveTo>
                <a:lnTo>
                  <a:pt x="5198026" y="0"/>
                </a:lnTo>
                <a:lnTo>
                  <a:pt x="5198026" y="2262444"/>
                </a:lnTo>
                <a:lnTo>
                  <a:pt x="239641" y="2262444"/>
                </a:lnTo>
                <a:lnTo>
                  <a:pt x="239641" y="1270213"/>
                </a:lnTo>
                <a:lnTo>
                  <a:pt x="0" y="1131221"/>
                </a:lnTo>
                <a:lnTo>
                  <a:pt x="239641" y="99223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49" name="テキスト プレースホルダー 5"/>
          <p:cNvSpPr>
            <a:spLocks noGrp="1"/>
          </p:cNvSpPr>
          <p:nvPr>
            <p:ph type="body" sz="quarter" idx="28" hasCustomPrompt="1"/>
          </p:nvPr>
        </p:nvSpPr>
        <p:spPr>
          <a:xfrm>
            <a:off x="672579" y="4327496"/>
            <a:ext cx="3130494"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50" name="テキスト プレースホルダー 5"/>
          <p:cNvSpPr>
            <a:spLocks noGrp="1"/>
          </p:cNvSpPr>
          <p:nvPr>
            <p:ph type="body" sz="quarter" idx="29" hasCustomPrompt="1"/>
          </p:nvPr>
        </p:nvSpPr>
        <p:spPr>
          <a:xfrm>
            <a:off x="672579" y="4757125"/>
            <a:ext cx="3130494"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pic>
        <p:nvPicPr>
          <p:cNvPr id="51" name="図 5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600000">
            <a:off x="4438662" y="4599491"/>
            <a:ext cx="898990" cy="898912"/>
          </a:xfrm>
          <a:prstGeom prst="rect">
            <a:avLst/>
          </a:prstGeom>
        </p:spPr>
      </p:pic>
      <p:sp>
        <p:nvSpPr>
          <p:cNvPr id="52" name="図プレースホルダー 7"/>
          <p:cNvSpPr>
            <a:spLocks noGrp="1"/>
          </p:cNvSpPr>
          <p:nvPr>
            <p:ph type="pic" sz="quarter" idx="30" hasCustomPrompt="1"/>
          </p:nvPr>
        </p:nvSpPr>
        <p:spPr>
          <a:xfrm rot="21600000">
            <a:off x="4671252" y="4842073"/>
            <a:ext cx="430830" cy="430287"/>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416857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wipe(left)">
                                      <p:cBhvr>
                                        <p:cTn id="7" dur="500"/>
                                        <p:tgtEl>
                                          <p:spTgt spid="29">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500"/>
                            </p:stCondLst>
                            <p:childTnLst>
                              <p:par>
                                <p:cTn id="13" presetID="31"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anim calcmode="lin" valueType="num">
                                      <p:cBhvr>
                                        <p:cTn id="17" dur="500" fill="hold"/>
                                        <p:tgtEl>
                                          <p:spTgt spid="35"/>
                                        </p:tgtEl>
                                        <p:attrNameLst>
                                          <p:attrName>style.rotation</p:attrName>
                                        </p:attrNameLst>
                                      </p:cBhvr>
                                      <p:tavLst>
                                        <p:tav tm="0">
                                          <p:val>
                                            <p:fltVal val="90"/>
                                          </p:val>
                                        </p:tav>
                                        <p:tav tm="100000">
                                          <p:val>
                                            <p:fltVal val="0"/>
                                          </p:val>
                                        </p:tav>
                                      </p:tavLst>
                                    </p:anim>
                                    <p:animEffect transition="in" filter="fade">
                                      <p:cBhvr>
                                        <p:cTn id="18" dur="500"/>
                                        <p:tgtEl>
                                          <p:spTgt spid="35"/>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style.rotation</p:attrName>
                                        </p:attrNameLst>
                                      </p:cBhvr>
                                      <p:tavLst>
                                        <p:tav tm="0">
                                          <p:val>
                                            <p:fltVal val="90"/>
                                          </p:val>
                                        </p:tav>
                                        <p:tav tm="100000">
                                          <p:val>
                                            <p:fltVal val="0"/>
                                          </p:val>
                                        </p:tav>
                                      </p:tavLst>
                                    </p:anim>
                                    <p:animEffect transition="in" filter="fade">
                                      <p:cBhvr>
                                        <p:cTn id="24" dur="500"/>
                                        <p:tgtEl>
                                          <p:spTgt spid="36"/>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right)">
                                      <p:cBhvr>
                                        <p:cTn id="28" dur="500"/>
                                        <p:tgtEl>
                                          <p:spTgt spid="3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3">
                                            <p:txEl>
                                              <p:pRg st="0" end="0"/>
                                            </p:txEl>
                                          </p:spTgt>
                                        </p:tgtEl>
                                        <p:attrNameLst>
                                          <p:attrName>style.visibility</p:attrName>
                                        </p:attrNameLst>
                                      </p:cBhvr>
                                      <p:to>
                                        <p:strVal val="visible"/>
                                      </p:to>
                                    </p:set>
                                    <p:animEffect transition="in" filter="fade">
                                      <p:cBhvr>
                                        <p:cTn id="32" dur="500"/>
                                        <p:tgtEl>
                                          <p:spTgt spid="33">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3000"/>
                            </p:stCondLst>
                            <p:childTnLst>
                              <p:par>
                                <p:cTn id="37" presetID="22" presetClass="entr" presetSubtype="1" fill="hold" grpId="0" nodeType="afterEffect">
                                  <p:stCondLst>
                                    <p:cond delay="25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3750"/>
                            </p:stCondLst>
                            <p:childTnLst>
                              <p:par>
                                <p:cTn id="41" presetID="31"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 calcmode="lin" valueType="num">
                                      <p:cBhvr>
                                        <p:cTn id="45" dur="500" fill="hold"/>
                                        <p:tgtEl>
                                          <p:spTgt spid="41"/>
                                        </p:tgtEl>
                                        <p:attrNameLst>
                                          <p:attrName>style.rotation</p:attrName>
                                        </p:attrNameLst>
                                      </p:cBhvr>
                                      <p:tavLst>
                                        <p:tav tm="0">
                                          <p:val>
                                            <p:fltVal val="90"/>
                                          </p:val>
                                        </p:tav>
                                        <p:tav tm="100000">
                                          <p:val>
                                            <p:fltVal val="0"/>
                                          </p:val>
                                        </p:tav>
                                      </p:tavLst>
                                    </p:anim>
                                    <p:animEffect transition="in" filter="fade">
                                      <p:cBhvr>
                                        <p:cTn id="46" dur="500"/>
                                        <p:tgtEl>
                                          <p:spTgt spid="4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90"/>
                                          </p:val>
                                        </p:tav>
                                        <p:tav tm="100000">
                                          <p:val>
                                            <p:fltVal val="0"/>
                                          </p:val>
                                        </p:tav>
                                      </p:tavLst>
                                    </p:anim>
                                    <p:animEffect transition="in" filter="fade">
                                      <p:cBhvr>
                                        <p:cTn id="52" dur="500"/>
                                        <p:tgtEl>
                                          <p:spTgt spid="42"/>
                                        </p:tgtEl>
                                      </p:cBhvr>
                                    </p:animEffect>
                                  </p:childTnLst>
                                </p:cTn>
                              </p:par>
                            </p:childTnLst>
                          </p:cTn>
                        </p:par>
                        <p:par>
                          <p:cTn id="53" fill="hold">
                            <p:stCondLst>
                              <p:cond delay="4250"/>
                            </p:stCondLst>
                            <p:childTnLst>
                              <p:par>
                                <p:cTn id="54" presetID="22" presetClass="entr" presetSubtype="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right)">
                                      <p:cBhvr>
                                        <p:cTn id="56" dur="500"/>
                                        <p:tgtEl>
                                          <p:spTgt spid="38"/>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Effect transition="in" filter="fade">
                                      <p:cBhvr>
                                        <p:cTn id="60" dur="500"/>
                                        <p:tgtEl>
                                          <p:spTgt spid="39">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5250"/>
                            </p:stCondLst>
                            <p:childTnLst>
                              <p:par>
                                <p:cTn id="65" presetID="22" presetClass="entr" presetSubtype="4" fill="hold" grpId="0" nodeType="afterEffect">
                                  <p:stCondLst>
                                    <p:cond delay="25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00"/>
                                        <p:tgtEl>
                                          <p:spTgt spid="8"/>
                                        </p:tgtEl>
                                      </p:cBhvr>
                                    </p:animEffect>
                                  </p:childTnLst>
                                </p:cTn>
                              </p:par>
                            </p:childTnLst>
                          </p:cTn>
                        </p:par>
                        <p:par>
                          <p:cTn id="68" fill="hold">
                            <p:stCondLst>
                              <p:cond delay="6000"/>
                            </p:stCondLst>
                            <p:childTnLst>
                              <p:par>
                                <p:cTn id="69" presetID="31" presetClass="entr" presetSubtype="0"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 calcmode="lin" valueType="num">
                                      <p:cBhvr>
                                        <p:cTn id="73" dur="500" fill="hold"/>
                                        <p:tgtEl>
                                          <p:spTgt spid="51"/>
                                        </p:tgtEl>
                                        <p:attrNameLst>
                                          <p:attrName>style.rotation</p:attrName>
                                        </p:attrNameLst>
                                      </p:cBhvr>
                                      <p:tavLst>
                                        <p:tav tm="0">
                                          <p:val>
                                            <p:fltVal val="90"/>
                                          </p:val>
                                        </p:tav>
                                        <p:tav tm="100000">
                                          <p:val>
                                            <p:fltVal val="0"/>
                                          </p:val>
                                        </p:tav>
                                      </p:tavLst>
                                    </p:anim>
                                    <p:animEffect transition="in" filter="fade">
                                      <p:cBhvr>
                                        <p:cTn id="74" dur="500"/>
                                        <p:tgtEl>
                                          <p:spTgt spid="5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 calcmode="lin" valueType="num">
                                      <p:cBhvr>
                                        <p:cTn id="79" dur="500" fill="hold"/>
                                        <p:tgtEl>
                                          <p:spTgt spid="52"/>
                                        </p:tgtEl>
                                        <p:attrNameLst>
                                          <p:attrName>style.rotation</p:attrName>
                                        </p:attrNameLst>
                                      </p:cBhvr>
                                      <p:tavLst>
                                        <p:tav tm="0">
                                          <p:val>
                                            <p:fltVal val="90"/>
                                          </p:val>
                                        </p:tav>
                                        <p:tav tm="100000">
                                          <p:val>
                                            <p:fltVal val="0"/>
                                          </p:val>
                                        </p:tav>
                                      </p:tavLst>
                                    </p:anim>
                                    <p:animEffect transition="in" filter="fade">
                                      <p:cBhvr>
                                        <p:cTn id="80" dur="500"/>
                                        <p:tgtEl>
                                          <p:spTgt spid="52"/>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wipe(left)">
                                      <p:cBhvr>
                                        <p:cTn id="84" dur="500"/>
                                        <p:tgtEl>
                                          <p:spTgt spid="48"/>
                                        </p:tgtEl>
                                      </p:cBhvr>
                                    </p:animEffect>
                                  </p:childTnLst>
                                </p:cTn>
                              </p:par>
                            </p:childTnLst>
                          </p:cTn>
                        </p:par>
                        <p:par>
                          <p:cTn id="85" fill="hold">
                            <p:stCondLst>
                              <p:cond delay="7000"/>
                            </p:stCondLst>
                            <p:childTnLst>
                              <p:par>
                                <p:cTn id="86" presetID="10" presetClass="entr" presetSubtype="0" fill="hold" grpId="0" nodeType="afterEffect">
                                  <p:stCondLst>
                                    <p:cond delay="0"/>
                                  </p:stCondLst>
                                  <p:childTnLst>
                                    <p:set>
                                      <p:cBhvr>
                                        <p:cTn id="87" dur="1" fill="hold">
                                          <p:stCondLst>
                                            <p:cond delay="0"/>
                                          </p:stCondLst>
                                        </p:cTn>
                                        <p:tgtEl>
                                          <p:spTgt spid="49">
                                            <p:txEl>
                                              <p:pRg st="0" end="0"/>
                                            </p:txEl>
                                          </p:spTgt>
                                        </p:tgtEl>
                                        <p:attrNameLst>
                                          <p:attrName>style.visibility</p:attrName>
                                        </p:attrNameLst>
                                      </p:cBhvr>
                                      <p:to>
                                        <p:strVal val="visible"/>
                                      </p:to>
                                    </p:set>
                                    <p:animEffect transition="in" filter="fade">
                                      <p:cBhvr>
                                        <p:cTn id="88" dur="500"/>
                                        <p:tgtEl>
                                          <p:spTgt spid="49">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500"/>
                                        <p:tgtEl>
                                          <p:spTgt spid="50"/>
                                        </p:tgtEl>
                                      </p:cBhvr>
                                    </p:animEffect>
                                  </p:childTnLst>
                                </p:cTn>
                              </p:par>
                            </p:childTnLst>
                          </p:cTn>
                        </p:par>
                        <p:par>
                          <p:cTn id="92" fill="hold">
                            <p:stCondLst>
                              <p:cond delay="7500"/>
                            </p:stCondLst>
                            <p:childTnLst>
                              <p:par>
                                <p:cTn id="93" presetID="22" presetClass="entr" presetSubtype="4" fill="hold" grpId="0" nodeType="afterEffect">
                                  <p:stCondLst>
                                    <p:cond delay="25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childTnLst>
                          </p:cTn>
                        </p:par>
                        <p:par>
                          <p:cTn id="96" fill="hold">
                            <p:stCondLst>
                              <p:cond delay="8250"/>
                            </p:stCondLst>
                            <p:childTnLst>
                              <p:par>
                                <p:cTn id="97" presetID="31" presetClass="entr" presetSubtype="0" fill="hold"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anim calcmode="lin" valueType="num">
                                      <p:cBhvr>
                                        <p:cTn id="101" dur="500" fill="hold"/>
                                        <p:tgtEl>
                                          <p:spTgt spid="46"/>
                                        </p:tgtEl>
                                        <p:attrNameLst>
                                          <p:attrName>style.rotation</p:attrName>
                                        </p:attrNameLst>
                                      </p:cBhvr>
                                      <p:tavLst>
                                        <p:tav tm="0">
                                          <p:val>
                                            <p:fltVal val="90"/>
                                          </p:val>
                                        </p:tav>
                                        <p:tav tm="100000">
                                          <p:val>
                                            <p:fltVal val="0"/>
                                          </p:val>
                                        </p:tav>
                                      </p:tavLst>
                                    </p:anim>
                                    <p:animEffect transition="in" filter="fade">
                                      <p:cBhvr>
                                        <p:cTn id="102" dur="500"/>
                                        <p:tgtEl>
                                          <p:spTgt spid="46"/>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47"/>
                                        </p:tgtEl>
                                        <p:attrNameLst>
                                          <p:attrName>style.visibility</p:attrName>
                                        </p:attrNameLst>
                                      </p:cBhvr>
                                      <p:to>
                                        <p:strVal val="visible"/>
                                      </p:to>
                                    </p:set>
                                    <p:anim calcmode="lin" valueType="num">
                                      <p:cBhvr>
                                        <p:cTn id="105" dur="500" fill="hold"/>
                                        <p:tgtEl>
                                          <p:spTgt spid="47"/>
                                        </p:tgtEl>
                                        <p:attrNameLst>
                                          <p:attrName>ppt_w</p:attrName>
                                        </p:attrNameLst>
                                      </p:cBhvr>
                                      <p:tavLst>
                                        <p:tav tm="0">
                                          <p:val>
                                            <p:fltVal val="0"/>
                                          </p:val>
                                        </p:tav>
                                        <p:tav tm="100000">
                                          <p:val>
                                            <p:strVal val="#ppt_w"/>
                                          </p:val>
                                        </p:tav>
                                      </p:tavLst>
                                    </p:anim>
                                    <p:anim calcmode="lin" valueType="num">
                                      <p:cBhvr>
                                        <p:cTn id="106" dur="500" fill="hold"/>
                                        <p:tgtEl>
                                          <p:spTgt spid="47"/>
                                        </p:tgtEl>
                                        <p:attrNameLst>
                                          <p:attrName>ppt_h</p:attrName>
                                        </p:attrNameLst>
                                      </p:cBhvr>
                                      <p:tavLst>
                                        <p:tav tm="0">
                                          <p:val>
                                            <p:fltVal val="0"/>
                                          </p:val>
                                        </p:tav>
                                        <p:tav tm="100000">
                                          <p:val>
                                            <p:strVal val="#ppt_h"/>
                                          </p:val>
                                        </p:tav>
                                      </p:tavLst>
                                    </p:anim>
                                    <p:anim calcmode="lin" valueType="num">
                                      <p:cBhvr>
                                        <p:cTn id="107" dur="500" fill="hold"/>
                                        <p:tgtEl>
                                          <p:spTgt spid="47"/>
                                        </p:tgtEl>
                                        <p:attrNameLst>
                                          <p:attrName>style.rotation</p:attrName>
                                        </p:attrNameLst>
                                      </p:cBhvr>
                                      <p:tavLst>
                                        <p:tav tm="0">
                                          <p:val>
                                            <p:fltVal val="90"/>
                                          </p:val>
                                        </p:tav>
                                        <p:tav tm="100000">
                                          <p:val>
                                            <p:fltVal val="0"/>
                                          </p:val>
                                        </p:tav>
                                      </p:tavLst>
                                    </p:anim>
                                    <p:animEffect transition="in" filter="fade">
                                      <p:cBhvr>
                                        <p:cTn id="108" dur="500"/>
                                        <p:tgtEl>
                                          <p:spTgt spid="47"/>
                                        </p:tgtEl>
                                      </p:cBhvr>
                                    </p:animEffect>
                                  </p:childTnLst>
                                </p:cTn>
                              </p:par>
                            </p:childTnLst>
                          </p:cTn>
                        </p:par>
                        <p:par>
                          <p:cTn id="109" fill="hold">
                            <p:stCondLst>
                              <p:cond delay="8750"/>
                            </p:stCondLst>
                            <p:childTnLst>
                              <p:par>
                                <p:cTn id="110" presetID="22" presetClass="entr" presetSubtype="8" fill="hold" grpId="0" nodeType="afterEffect">
                                  <p:stCondLst>
                                    <p:cond delay="0"/>
                                  </p:stCondLst>
                                  <p:childTnLst>
                                    <p:set>
                                      <p:cBhvr>
                                        <p:cTn id="111" dur="1" fill="hold">
                                          <p:stCondLst>
                                            <p:cond delay="0"/>
                                          </p:stCondLst>
                                        </p:cTn>
                                        <p:tgtEl>
                                          <p:spTgt spid="43"/>
                                        </p:tgtEl>
                                        <p:attrNameLst>
                                          <p:attrName>style.visibility</p:attrName>
                                        </p:attrNameLst>
                                      </p:cBhvr>
                                      <p:to>
                                        <p:strVal val="visible"/>
                                      </p:to>
                                    </p:set>
                                    <p:animEffect transition="in" filter="wipe(left)">
                                      <p:cBhvr>
                                        <p:cTn id="112" dur="500"/>
                                        <p:tgtEl>
                                          <p:spTgt spid="43"/>
                                        </p:tgtEl>
                                      </p:cBhvr>
                                    </p:animEffect>
                                  </p:childTnLst>
                                </p:cTn>
                              </p:par>
                            </p:childTnLst>
                          </p:cTn>
                        </p:par>
                        <p:par>
                          <p:cTn id="113" fill="hold">
                            <p:stCondLst>
                              <p:cond delay="9250"/>
                            </p:stCondLst>
                            <p:childTnLst>
                              <p:par>
                                <p:cTn id="114" presetID="10" presetClass="entr" presetSubtype="0" fill="hold" grpId="0" nodeType="afterEffect">
                                  <p:stCondLst>
                                    <p:cond delay="0"/>
                                  </p:stCondLst>
                                  <p:childTnLst>
                                    <p:set>
                                      <p:cBhvr>
                                        <p:cTn id="115" dur="1" fill="hold">
                                          <p:stCondLst>
                                            <p:cond delay="0"/>
                                          </p:stCondLst>
                                        </p:cTn>
                                        <p:tgtEl>
                                          <p:spTgt spid="44">
                                            <p:txEl>
                                              <p:pRg st="0" end="0"/>
                                            </p:txEl>
                                          </p:spTgt>
                                        </p:tgtEl>
                                        <p:attrNameLst>
                                          <p:attrName>style.visibility</p:attrName>
                                        </p:attrNameLst>
                                      </p:cBhvr>
                                      <p:to>
                                        <p:strVal val="visible"/>
                                      </p:to>
                                    </p:set>
                                    <p:animEffect transition="in" filter="fade">
                                      <p:cBhvr>
                                        <p:cTn id="116" dur="500"/>
                                        <p:tgtEl>
                                          <p:spTgt spid="44">
                                            <p:txEl>
                                              <p:pRg st="0" end="0"/>
                                            </p:txEl>
                                          </p:spTgt>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fade">
                                      <p:cBhvr>
                                        <p:cTn id="1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9" grpId="0" build="p">
        <p:tmplLst>
          <p:tmpl lvl="1">
            <p:tnLst>
              <p:par>
                <p:cTn presetID="22" presetClass="entr" presetSubtype="8"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wipe(left)">
                      <p:cBhvr>
                        <p:cTn dur="500"/>
                        <p:tgtEl>
                          <p:spTgt spid="29"/>
                        </p:tgtEl>
                      </p:cBhvr>
                    </p:animEffect>
                  </p:childTnLst>
                </p:cTn>
              </p:par>
            </p:tnLst>
          </p:tmpl>
        </p:tmplLst>
      </p:bldP>
      <p:bldP spid="37" grpId="0" animBg="1"/>
      <p:bldP spid="33" grpId="0" build="p">
        <p:tmplLst>
          <p:tmpl lvl="1">
            <p:tnLst>
              <p:par>
                <p:cTn presetID="10" presetClass="entr" presetSubtype="0"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p:tmplLst>
          <p:tmpl>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6" grpId="0"/>
      <p:bldP spid="38" grpId="0" animBg="1"/>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tmplLst>
          <p:tmpl>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2" grpId="0"/>
      <p:bldP spid="43" grpId="0" animBg="1"/>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p:tmplLst>
          <p:tmpl>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7" grpId="0"/>
      <p:bldP spid="48" grpId="0" animBg="1"/>
      <p:bldP spid="49" grpId="0" build="p">
        <p:tmplLst>
          <p:tmpl lvl="1">
            <p:tnLst>
              <p:par>
                <p:cTn presetID="10" presetClass="entr" presetSubtype="0" fill="hold" nodeType="after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p:tmplLst>
          <p:tmpl>
            <p:tnLst>
              <p:par>
                <p:cTn presetID="10" presetClass="entr" presetSubtype="0"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2"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words 1">
    <p:spTree>
      <p:nvGrpSpPr>
        <p:cNvPr id="1" name=""/>
        <p:cNvGrpSpPr/>
        <p:nvPr/>
      </p:nvGrpSpPr>
      <p:grpSpPr>
        <a:xfrm>
          <a:off x="0" y="0"/>
          <a:ext cx="0" cy="0"/>
          <a:chOff x="0" y="0"/>
          <a:chExt cx="0" cy="0"/>
        </a:xfrm>
      </p:grpSpPr>
      <p:pic>
        <p:nvPicPr>
          <p:cNvPr id="37" name="図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4553373" y="3202621"/>
            <a:ext cx="6858000" cy="533380"/>
          </a:xfrm>
          <a:prstGeom prst="rect">
            <a:avLst/>
          </a:prstGeom>
        </p:spPr>
      </p:pic>
      <p:sp>
        <p:nvSpPr>
          <p:cNvPr id="26" name="テキスト プレースホルダー 5"/>
          <p:cNvSpPr>
            <a:spLocks noGrp="1"/>
          </p:cNvSpPr>
          <p:nvPr>
            <p:ph type="body" sz="quarter" idx="14" hasCustomPrompt="1"/>
          </p:nvPr>
        </p:nvSpPr>
        <p:spPr>
          <a:xfrm>
            <a:off x="8241041" y="0"/>
            <a:ext cx="3950960" cy="6858000"/>
          </a:xfrm>
          <a:solidFill>
            <a:schemeClr val="tx1">
              <a:alpha val="50000"/>
            </a:schemeClr>
          </a:solid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 </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22" name="テキスト プレースホルダー 5"/>
          <p:cNvSpPr>
            <a:spLocks noGrp="1"/>
          </p:cNvSpPr>
          <p:nvPr>
            <p:ph type="body" sz="quarter" idx="13" hasCustomPrompt="1"/>
          </p:nvPr>
        </p:nvSpPr>
        <p:spPr>
          <a:xfrm>
            <a:off x="8359641" y="1312985"/>
            <a:ext cx="3475367" cy="4789261"/>
          </a:xfrm>
          <a:noFill/>
        </p:spPr>
        <p:txBody>
          <a:bodyPr anchor="ctr">
            <a:noAutofit/>
          </a:bodyPr>
          <a:lstStyle>
            <a:lvl1pPr algn="l">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7" name="図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93945" y="2590767"/>
            <a:ext cx="1876189" cy="1876027"/>
          </a:xfrm>
          <a:prstGeom prst="rect">
            <a:avLst/>
          </a:prstGeom>
        </p:spPr>
      </p:pic>
      <p:sp>
        <p:nvSpPr>
          <p:cNvPr id="8" name="テキスト プレースホルダー 5"/>
          <p:cNvSpPr>
            <a:spLocks noGrp="1"/>
          </p:cNvSpPr>
          <p:nvPr>
            <p:ph type="body" sz="quarter" idx="21" hasCustomPrompt="1"/>
          </p:nvPr>
        </p:nvSpPr>
        <p:spPr>
          <a:xfrm>
            <a:off x="3889142" y="3689360"/>
            <a:ext cx="1693480"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9" name="図プレースホルダー 7"/>
          <p:cNvSpPr>
            <a:spLocks noGrp="1"/>
          </p:cNvSpPr>
          <p:nvPr>
            <p:ph type="pic" sz="quarter" idx="16" hasCustomPrompt="1"/>
          </p:nvPr>
        </p:nvSpPr>
        <p:spPr>
          <a:xfrm>
            <a:off x="4403048" y="3018120"/>
            <a:ext cx="657983" cy="657153"/>
          </a:xfrm>
        </p:spPr>
        <p:txBody>
          <a:bodyPr>
            <a:normAutofit/>
          </a:bodyPr>
          <a:lstStyle>
            <a:lvl1pPr>
              <a:defRPr sz="1200"/>
            </a:lvl1pPr>
          </a:lstStyle>
          <a:p>
            <a:r>
              <a:rPr kumimoji="1" lang="en-US" altLang="ja-JP" dirty="0" smtClean="0"/>
              <a:t>Icon</a:t>
            </a:r>
            <a:endParaRPr kumimoji="1" lang="ja-JP" altLang="en-US" dirty="0"/>
          </a:p>
        </p:txBody>
      </p:sp>
      <p:pic>
        <p:nvPicPr>
          <p:cNvPr id="10" name="図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7953" y="3463148"/>
            <a:ext cx="2273212" cy="2273015"/>
          </a:xfrm>
          <a:prstGeom prst="rect">
            <a:avLst/>
          </a:prstGeom>
        </p:spPr>
      </p:pic>
      <p:sp>
        <p:nvSpPr>
          <p:cNvPr id="11" name="テキスト プレースホルダー 5"/>
          <p:cNvSpPr>
            <a:spLocks noGrp="1"/>
          </p:cNvSpPr>
          <p:nvPr>
            <p:ph type="body" sz="quarter" idx="22" hasCustomPrompt="1"/>
          </p:nvPr>
        </p:nvSpPr>
        <p:spPr>
          <a:xfrm>
            <a:off x="5670135" y="4772715"/>
            <a:ext cx="2064906"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2" name="図プレースホルダー 7"/>
          <p:cNvSpPr>
            <a:spLocks noGrp="1"/>
          </p:cNvSpPr>
          <p:nvPr>
            <p:ph type="pic" sz="quarter" idx="23" hasCustomPrompt="1"/>
          </p:nvPr>
        </p:nvSpPr>
        <p:spPr>
          <a:xfrm>
            <a:off x="6322195" y="3997833"/>
            <a:ext cx="761755" cy="760795"/>
          </a:xfrm>
        </p:spPr>
        <p:txBody>
          <a:bodyPr>
            <a:normAutofit/>
          </a:bodyPr>
          <a:lstStyle>
            <a:lvl1pPr>
              <a:defRPr sz="1200"/>
            </a:lvl1pPr>
          </a:lstStyle>
          <a:p>
            <a:r>
              <a:rPr kumimoji="1" lang="en-US" altLang="ja-JP" dirty="0" smtClean="0"/>
              <a:t>Icon</a:t>
            </a:r>
            <a:endParaRPr kumimoji="1" lang="ja-JP" altLang="en-US" dirty="0"/>
          </a:p>
        </p:txBody>
      </p:sp>
      <p:pic>
        <p:nvPicPr>
          <p:cNvPr id="13" name="図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92299" y="1673456"/>
            <a:ext cx="1876189" cy="1876027"/>
          </a:xfrm>
          <a:prstGeom prst="rect">
            <a:avLst/>
          </a:prstGeom>
        </p:spPr>
      </p:pic>
      <p:sp>
        <p:nvSpPr>
          <p:cNvPr id="14" name="テキスト プレースホルダー 5"/>
          <p:cNvSpPr>
            <a:spLocks noGrp="1"/>
          </p:cNvSpPr>
          <p:nvPr>
            <p:ph type="body" sz="quarter" idx="24" hasCustomPrompt="1"/>
          </p:nvPr>
        </p:nvSpPr>
        <p:spPr>
          <a:xfrm>
            <a:off x="5687495" y="2772049"/>
            <a:ext cx="1693480"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5" name="図プレースホルダー 7"/>
          <p:cNvSpPr>
            <a:spLocks noGrp="1"/>
          </p:cNvSpPr>
          <p:nvPr>
            <p:ph type="pic" sz="quarter" idx="25" hasCustomPrompt="1"/>
          </p:nvPr>
        </p:nvSpPr>
        <p:spPr>
          <a:xfrm>
            <a:off x="6201402" y="2100809"/>
            <a:ext cx="657983" cy="657153"/>
          </a:xfrm>
        </p:spPr>
        <p:txBody>
          <a:bodyPr>
            <a:normAutofit/>
          </a:bodyPr>
          <a:lstStyle>
            <a:lvl1pPr>
              <a:defRPr sz="1200"/>
            </a:lvl1pPr>
          </a:lstStyle>
          <a:p>
            <a:r>
              <a:rPr kumimoji="1" lang="en-US" altLang="ja-JP" dirty="0" smtClean="0"/>
              <a:t>Icon</a:t>
            </a:r>
            <a:endParaRPr kumimoji="1" lang="ja-JP" altLang="en-US" dirty="0"/>
          </a:p>
        </p:txBody>
      </p:sp>
      <p:pic>
        <p:nvPicPr>
          <p:cNvPr id="5" name="図 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24143" y="2908548"/>
            <a:ext cx="601110" cy="601058"/>
          </a:xfrm>
          <a:prstGeom prst="rect">
            <a:avLst/>
          </a:prstGeom>
        </p:spPr>
      </p:pic>
      <p:pic>
        <p:nvPicPr>
          <p:cNvPr id="17" name="図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30757" y="3825952"/>
            <a:ext cx="601110" cy="601058"/>
          </a:xfrm>
          <a:prstGeom prst="rect">
            <a:avLst/>
          </a:prstGeom>
        </p:spPr>
      </p:pic>
      <p:pic>
        <p:nvPicPr>
          <p:cNvPr id="18" name="図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12915" y="1610255"/>
            <a:ext cx="2273212" cy="2273015"/>
          </a:xfrm>
          <a:prstGeom prst="rect">
            <a:avLst/>
          </a:prstGeom>
        </p:spPr>
      </p:pic>
      <p:sp>
        <p:nvSpPr>
          <p:cNvPr id="19" name="テキスト プレースホルダー 5"/>
          <p:cNvSpPr>
            <a:spLocks noGrp="1"/>
          </p:cNvSpPr>
          <p:nvPr>
            <p:ph type="body" sz="quarter" idx="26" hasCustomPrompt="1"/>
          </p:nvPr>
        </p:nvSpPr>
        <p:spPr>
          <a:xfrm>
            <a:off x="1705096" y="2919822"/>
            <a:ext cx="2064906"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0" name="図プレースホルダー 7"/>
          <p:cNvSpPr>
            <a:spLocks noGrp="1"/>
          </p:cNvSpPr>
          <p:nvPr>
            <p:ph type="pic" sz="quarter" idx="27" hasCustomPrompt="1"/>
          </p:nvPr>
        </p:nvSpPr>
        <p:spPr>
          <a:xfrm>
            <a:off x="2357156" y="2144941"/>
            <a:ext cx="761755" cy="760795"/>
          </a:xfrm>
        </p:spPr>
        <p:txBody>
          <a:bodyPr>
            <a:normAutofit/>
          </a:bodyPr>
          <a:lstStyle>
            <a:lvl1pPr>
              <a:defRPr sz="1200"/>
            </a:lvl1pPr>
          </a:lstStyle>
          <a:p>
            <a:r>
              <a:rPr kumimoji="1" lang="en-US" altLang="ja-JP" dirty="0" smtClean="0"/>
              <a:t>Icon</a:t>
            </a:r>
            <a:endParaRPr kumimoji="1" lang="ja-JP" altLang="en-US" dirty="0"/>
          </a:p>
        </p:txBody>
      </p:sp>
      <p:pic>
        <p:nvPicPr>
          <p:cNvPr id="21" name="図 2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995592" y="4398829"/>
            <a:ext cx="1876189" cy="1876027"/>
          </a:xfrm>
          <a:prstGeom prst="rect">
            <a:avLst/>
          </a:prstGeom>
        </p:spPr>
      </p:pic>
      <p:sp>
        <p:nvSpPr>
          <p:cNvPr id="23" name="テキスト プレースホルダー 5"/>
          <p:cNvSpPr>
            <a:spLocks noGrp="1"/>
          </p:cNvSpPr>
          <p:nvPr>
            <p:ph type="body" sz="quarter" idx="28" hasCustomPrompt="1"/>
          </p:nvPr>
        </p:nvSpPr>
        <p:spPr>
          <a:xfrm>
            <a:off x="2090788" y="5497422"/>
            <a:ext cx="1693480"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4" name="図プレースホルダー 7"/>
          <p:cNvSpPr>
            <a:spLocks noGrp="1"/>
          </p:cNvSpPr>
          <p:nvPr>
            <p:ph type="pic" sz="quarter" idx="29" hasCustomPrompt="1"/>
          </p:nvPr>
        </p:nvSpPr>
        <p:spPr>
          <a:xfrm>
            <a:off x="2604695" y="4826182"/>
            <a:ext cx="657983" cy="657153"/>
          </a:xfrm>
        </p:spPr>
        <p:txBody>
          <a:bodyPr>
            <a:normAutofit/>
          </a:bodyPr>
          <a:lstStyle>
            <a:lvl1pPr>
              <a:defRPr sz="1200"/>
            </a:lvl1pPr>
          </a:lstStyle>
          <a:p>
            <a:r>
              <a:rPr kumimoji="1" lang="en-US" altLang="ja-JP" dirty="0" smtClean="0"/>
              <a:t>Icon</a:t>
            </a:r>
            <a:endParaRPr kumimoji="1" lang="ja-JP" altLang="en-US" dirty="0"/>
          </a:p>
        </p:txBody>
      </p:sp>
      <p:pic>
        <p:nvPicPr>
          <p:cNvPr id="25" name="図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71971" y="3229906"/>
            <a:ext cx="601110" cy="601058"/>
          </a:xfrm>
          <a:prstGeom prst="rect">
            <a:avLst/>
          </a:prstGeom>
        </p:spPr>
      </p:pic>
      <p:pic>
        <p:nvPicPr>
          <p:cNvPr id="27" name="図 2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33419" y="4423803"/>
            <a:ext cx="601110" cy="601058"/>
          </a:xfrm>
          <a:prstGeom prst="rect">
            <a:avLst/>
          </a:prstGeom>
        </p:spPr>
      </p:pic>
      <p:pic>
        <p:nvPicPr>
          <p:cNvPr id="31" name="図 3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9130" y="3789694"/>
            <a:ext cx="1876189" cy="1876027"/>
          </a:xfrm>
          <a:prstGeom prst="rect">
            <a:avLst/>
          </a:prstGeom>
        </p:spPr>
      </p:pic>
      <p:sp>
        <p:nvSpPr>
          <p:cNvPr id="32" name="テキスト プレースホルダー 5"/>
          <p:cNvSpPr>
            <a:spLocks noGrp="1"/>
          </p:cNvSpPr>
          <p:nvPr>
            <p:ph type="body" sz="quarter" idx="30" hasCustomPrompt="1"/>
          </p:nvPr>
        </p:nvSpPr>
        <p:spPr>
          <a:xfrm>
            <a:off x="304326" y="4888287"/>
            <a:ext cx="1693480" cy="604825"/>
          </a:xfrm>
          <a:noFill/>
        </p:spPr>
        <p:txBody>
          <a:bodyPr anchor="t">
            <a:noAutofit/>
          </a:bodyPr>
          <a:lstStyle>
            <a:lvl1pPr algn="ctr">
              <a:lnSpc>
                <a:spcPct val="100000"/>
              </a:lnSpc>
              <a:spcBef>
                <a:spcPts val="0"/>
              </a:spcBef>
              <a:defRPr sz="1867"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3" name="図プレースホルダー 7"/>
          <p:cNvSpPr>
            <a:spLocks noGrp="1"/>
          </p:cNvSpPr>
          <p:nvPr>
            <p:ph type="pic" sz="quarter" idx="31" hasCustomPrompt="1"/>
          </p:nvPr>
        </p:nvSpPr>
        <p:spPr>
          <a:xfrm>
            <a:off x="818233" y="4217047"/>
            <a:ext cx="657983" cy="657153"/>
          </a:xfrm>
        </p:spPr>
        <p:txBody>
          <a:bodyPr>
            <a:normAutofit/>
          </a:bodyPr>
          <a:lstStyle>
            <a:lvl1pPr>
              <a:defRPr sz="1200"/>
            </a:lvl1pPr>
          </a:lstStyle>
          <a:p>
            <a:r>
              <a:rPr kumimoji="1" lang="en-US" altLang="ja-JP" dirty="0" smtClean="0"/>
              <a:t>Icon</a:t>
            </a:r>
            <a:endParaRPr kumimoji="1" lang="ja-JP" altLang="en-US" dirty="0"/>
          </a:p>
        </p:txBody>
      </p:sp>
      <p:pic>
        <p:nvPicPr>
          <p:cNvPr id="35" name="図 3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35189" y="6225776"/>
            <a:ext cx="601110" cy="601058"/>
          </a:xfrm>
          <a:prstGeom prst="rect">
            <a:avLst/>
          </a:prstGeom>
        </p:spPr>
      </p:pic>
      <p:pic>
        <p:nvPicPr>
          <p:cNvPr id="36" name="図 3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35529" y="1122807"/>
            <a:ext cx="601110" cy="601058"/>
          </a:xfrm>
          <a:prstGeom prst="rect">
            <a:avLst/>
          </a:prstGeom>
        </p:spPr>
      </p:pic>
    </p:spTree>
    <p:extLst>
      <p:ext uri="{BB962C8B-B14F-4D97-AF65-F5344CB8AC3E}">
        <p14:creationId xmlns:p14="http://schemas.microsoft.com/office/powerpoint/2010/main" val="50782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anim calcmode="lin" valueType="num">
                                      <p:cBhvr additive="base">
                                        <p:cTn id="1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additive="base">
                                        <p:cTn id="23"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8">
                                            <p:txEl>
                                              <p:pRg st="0" end="0"/>
                                            </p:txEl>
                                          </p:spTgt>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25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1" decel="100000" fill="hold" grpId="0" nodeType="withEffect">
                                  <p:stCondLst>
                                    <p:cond delay="7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75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0-#ppt_h/2"/>
                                          </p:val>
                                        </p:tav>
                                        <p:tav tm="100000">
                                          <p:val>
                                            <p:strVal val="#ppt_y"/>
                                          </p:val>
                                        </p:tav>
                                      </p:tavLst>
                                    </p:anim>
                                  </p:childTnLst>
                                </p:cTn>
                              </p:par>
                              <p:par>
                                <p:cTn id="41" presetID="2" presetClass="entr" presetSubtype="1" decel="100000" fill="hold" grpId="0" nodeType="withEffect">
                                  <p:stCondLst>
                                    <p:cond delay="750"/>
                                  </p:stCondLst>
                                  <p:childTnLst>
                                    <p:set>
                                      <p:cBhvr>
                                        <p:cTn id="42" dur="1" fill="hold">
                                          <p:stCondLst>
                                            <p:cond delay="0"/>
                                          </p:stCondLst>
                                        </p:cTn>
                                        <p:tgtEl>
                                          <p:spTgt spid="23">
                                            <p:txEl>
                                              <p:pRg st="0" end="0"/>
                                            </p:txEl>
                                          </p:spTgt>
                                        </p:tgtEl>
                                        <p:attrNameLst>
                                          <p:attrName>style.visibility</p:attrName>
                                        </p:attrNameLst>
                                      </p:cBhvr>
                                      <p:to>
                                        <p:strVal val="visible"/>
                                      </p:to>
                                    </p:set>
                                    <p:anim calcmode="lin" valueType="num">
                                      <p:cBhvr additive="base">
                                        <p:cTn id="4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3">
                                            <p:txEl>
                                              <p:pRg st="0" end="0"/>
                                            </p:txEl>
                                          </p:spTgt>
                                        </p:tgtEl>
                                        <p:attrNameLst>
                                          <p:attrName>ppt_y</p:attrName>
                                        </p:attrNameLst>
                                      </p:cBhvr>
                                      <p:tavLst>
                                        <p:tav tm="0">
                                          <p:val>
                                            <p:strVal val="0-#ppt_h/2"/>
                                          </p:val>
                                        </p:tav>
                                        <p:tav tm="100000">
                                          <p:val>
                                            <p:strVal val="#ppt_y"/>
                                          </p:val>
                                        </p:tav>
                                      </p:tavLst>
                                    </p:anim>
                                  </p:childTnLst>
                                </p:cTn>
                              </p:par>
                              <p:par>
                                <p:cTn id="45" presetID="2" presetClass="entr" presetSubtype="8" decel="100000" fill="hold" nodeType="withEffect">
                                  <p:stCondLst>
                                    <p:cond delay="1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125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125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additive="base">
                                        <p:cTn id="55" dur="500" fill="hold"/>
                                        <p:tgtEl>
                                          <p:spTgt spid="11">
                                            <p:txEl>
                                              <p:pRg st="0" end="0"/>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1">
                                            <p:txEl>
                                              <p:pRg st="0" end="0"/>
                                            </p:txEl>
                                          </p:spTgt>
                                        </p:tgtEl>
                                        <p:attrNameLst>
                                          <p:attrName>ppt_y</p:attrName>
                                        </p:attrNameLst>
                                      </p:cBhvr>
                                      <p:tavLst>
                                        <p:tav tm="0">
                                          <p:val>
                                            <p:strVal val="#ppt_y"/>
                                          </p:val>
                                        </p:tav>
                                        <p:tav tm="100000">
                                          <p:val>
                                            <p:strVal val="#ppt_y"/>
                                          </p:val>
                                        </p:tav>
                                      </p:tavLst>
                                    </p:anim>
                                  </p:childTnLst>
                                </p:cTn>
                              </p:par>
                              <p:par>
                                <p:cTn id="57" presetID="2" presetClass="entr" presetSubtype="2" decel="100000" fill="hold" nodeType="withEffect">
                                  <p:stCondLst>
                                    <p:cond delay="125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1+#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1" decel="100000" fill="hold" nodeType="withEffect">
                                  <p:stCondLst>
                                    <p:cond delay="150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ppt_x"/>
                                          </p:val>
                                        </p:tav>
                                        <p:tav tm="100000">
                                          <p:val>
                                            <p:strVal val="#ppt_x"/>
                                          </p:val>
                                        </p:tav>
                                      </p:tavLst>
                                    </p:anim>
                                    <p:anim calcmode="lin" valueType="num">
                                      <p:cBhvr additive="base">
                                        <p:cTn id="64" dur="500" fill="hold"/>
                                        <p:tgtEl>
                                          <p:spTgt spid="27"/>
                                        </p:tgtEl>
                                        <p:attrNameLst>
                                          <p:attrName>ppt_y</p:attrName>
                                        </p:attrNameLst>
                                      </p:cBhvr>
                                      <p:tavLst>
                                        <p:tav tm="0">
                                          <p:val>
                                            <p:strVal val="0-#ppt_h/2"/>
                                          </p:val>
                                        </p:tav>
                                        <p:tav tm="100000">
                                          <p:val>
                                            <p:strVal val="#ppt_y"/>
                                          </p:val>
                                        </p:tav>
                                      </p:tavLst>
                                    </p:anim>
                                  </p:childTnLst>
                                </p:cTn>
                              </p:par>
                              <p:par>
                                <p:cTn id="65" presetID="2" presetClass="entr" presetSubtype="8" decel="100000" fill="hold" nodeType="withEffect">
                                  <p:stCondLst>
                                    <p:cond delay="175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0-#ppt_w/2"/>
                                          </p:val>
                                        </p:tav>
                                        <p:tav tm="100000">
                                          <p:val>
                                            <p:strVal val="#ppt_x"/>
                                          </p:val>
                                        </p:tav>
                                      </p:tavLst>
                                    </p:anim>
                                    <p:anim calcmode="lin" valueType="num">
                                      <p:cBhvr additive="base">
                                        <p:cTn id="68" dur="500" fill="hold"/>
                                        <p:tgtEl>
                                          <p:spTgt spid="5"/>
                                        </p:tgtEl>
                                        <p:attrNameLst>
                                          <p:attrName>ppt_y</p:attrName>
                                        </p:attrNameLst>
                                      </p:cBhvr>
                                      <p:tavLst>
                                        <p:tav tm="0">
                                          <p:val>
                                            <p:strVal val="#ppt_y"/>
                                          </p:val>
                                        </p:tav>
                                        <p:tav tm="100000">
                                          <p:val>
                                            <p:strVal val="#ppt_y"/>
                                          </p:val>
                                        </p:tav>
                                      </p:tavLst>
                                    </p:anim>
                                  </p:childTnLst>
                                </p:cTn>
                              </p:par>
                              <p:par>
                                <p:cTn id="69" presetID="2" presetClass="entr" presetSubtype="1" decel="100000" fill="hold" grpId="0" nodeType="withEffect">
                                  <p:stCondLst>
                                    <p:cond delay="200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0-#ppt_h/2"/>
                                          </p:val>
                                        </p:tav>
                                        <p:tav tm="100000">
                                          <p:val>
                                            <p:strVal val="#ppt_y"/>
                                          </p:val>
                                        </p:tav>
                                      </p:tavLst>
                                    </p:anim>
                                  </p:childTnLst>
                                </p:cTn>
                              </p:par>
                              <p:par>
                                <p:cTn id="73" presetID="2" presetClass="entr" presetSubtype="1" decel="100000" fill="hold" grpId="0" nodeType="withEffect">
                                  <p:stCondLst>
                                    <p:cond delay="2000"/>
                                  </p:stCondLst>
                                  <p:childTnLst>
                                    <p:set>
                                      <p:cBhvr>
                                        <p:cTn id="74" dur="1" fill="hold">
                                          <p:stCondLst>
                                            <p:cond delay="0"/>
                                          </p:stCondLst>
                                        </p:cTn>
                                        <p:tgtEl>
                                          <p:spTgt spid="14">
                                            <p:txEl>
                                              <p:pRg st="0" end="0"/>
                                            </p:txEl>
                                          </p:spTgt>
                                        </p:tgtEl>
                                        <p:attrNameLst>
                                          <p:attrName>style.visibility</p:attrName>
                                        </p:attrNameLst>
                                      </p:cBhvr>
                                      <p:to>
                                        <p:strVal val="visible"/>
                                      </p:to>
                                    </p:set>
                                    <p:anim calcmode="lin" valueType="num">
                                      <p:cBhvr additive="base">
                                        <p:cTn id="75"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4">
                                            <p:txEl>
                                              <p:pRg st="0" end="0"/>
                                            </p:txEl>
                                          </p:spTgt>
                                        </p:tgtEl>
                                        <p:attrNameLst>
                                          <p:attrName>ppt_y</p:attrName>
                                        </p:attrNameLst>
                                      </p:cBhvr>
                                      <p:tavLst>
                                        <p:tav tm="0">
                                          <p:val>
                                            <p:strVal val="0-#ppt_h/2"/>
                                          </p:val>
                                        </p:tav>
                                        <p:tav tm="100000">
                                          <p:val>
                                            <p:strVal val="#ppt_y"/>
                                          </p:val>
                                        </p:tav>
                                      </p:tavLst>
                                    </p:anim>
                                  </p:childTnLst>
                                </p:cTn>
                              </p:par>
                              <p:par>
                                <p:cTn id="77" presetID="2" presetClass="entr" presetSubtype="1" decel="100000" fill="hold" nodeType="withEffect">
                                  <p:stCondLst>
                                    <p:cond delay="200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0-#ppt_h/2"/>
                                          </p:val>
                                        </p:tav>
                                        <p:tav tm="100000">
                                          <p:val>
                                            <p:strVal val="#ppt_y"/>
                                          </p:val>
                                        </p:tav>
                                      </p:tavLst>
                                    </p:anim>
                                  </p:childTnLst>
                                </p:cTn>
                              </p:par>
                              <p:par>
                                <p:cTn id="81" presetID="2" presetClass="entr" presetSubtype="2" decel="100000" fill="hold" nodeType="withEffect">
                                  <p:stCondLst>
                                    <p:cond delay="225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1+#ppt_w/2"/>
                                          </p:val>
                                        </p:tav>
                                        <p:tav tm="100000">
                                          <p:val>
                                            <p:strVal val="#ppt_x"/>
                                          </p:val>
                                        </p:tav>
                                      </p:tavLst>
                                    </p:anim>
                                    <p:anim calcmode="lin" valueType="num">
                                      <p:cBhvr additive="base">
                                        <p:cTn id="84" dur="500" fill="hold"/>
                                        <p:tgtEl>
                                          <p:spTgt spid="36"/>
                                        </p:tgtEl>
                                        <p:attrNameLst>
                                          <p:attrName>ppt_y</p:attrName>
                                        </p:attrNameLst>
                                      </p:cBhvr>
                                      <p:tavLst>
                                        <p:tav tm="0">
                                          <p:val>
                                            <p:strVal val="#ppt_y"/>
                                          </p:val>
                                        </p:tav>
                                        <p:tav tm="100000">
                                          <p:val>
                                            <p:strVal val="#ppt_y"/>
                                          </p:val>
                                        </p:tav>
                                      </p:tavLst>
                                    </p:anim>
                                  </p:childTnLst>
                                </p:cTn>
                              </p:par>
                              <p:par>
                                <p:cTn id="85" presetID="2" presetClass="entr" presetSubtype="8" decel="100000" fill="hold" grpId="0" nodeType="withEffect">
                                  <p:stCondLst>
                                    <p:cond delay="2500"/>
                                  </p:stCondLst>
                                  <p:childTnLst>
                                    <p:set>
                                      <p:cBhvr>
                                        <p:cTn id="86" dur="1" fill="hold">
                                          <p:stCondLst>
                                            <p:cond delay="0"/>
                                          </p:stCondLst>
                                        </p:cTn>
                                        <p:tgtEl>
                                          <p:spTgt spid="33"/>
                                        </p:tgtEl>
                                        <p:attrNameLst>
                                          <p:attrName>style.visibility</p:attrName>
                                        </p:attrNameLst>
                                      </p:cBhvr>
                                      <p:to>
                                        <p:strVal val="visible"/>
                                      </p:to>
                                    </p:set>
                                    <p:anim calcmode="lin" valueType="num">
                                      <p:cBhvr additive="base">
                                        <p:cTn id="87" dur="500" fill="hold"/>
                                        <p:tgtEl>
                                          <p:spTgt spid="33"/>
                                        </p:tgtEl>
                                        <p:attrNameLst>
                                          <p:attrName>ppt_x</p:attrName>
                                        </p:attrNameLst>
                                      </p:cBhvr>
                                      <p:tavLst>
                                        <p:tav tm="0">
                                          <p:val>
                                            <p:strVal val="0-#ppt_w/2"/>
                                          </p:val>
                                        </p:tav>
                                        <p:tav tm="100000">
                                          <p:val>
                                            <p:strVal val="#ppt_x"/>
                                          </p:val>
                                        </p:tav>
                                      </p:tavLst>
                                    </p:anim>
                                    <p:anim calcmode="lin" valueType="num">
                                      <p:cBhvr additive="base">
                                        <p:cTn id="88" dur="500" fill="hold"/>
                                        <p:tgtEl>
                                          <p:spTgt spid="33"/>
                                        </p:tgtEl>
                                        <p:attrNameLst>
                                          <p:attrName>ppt_y</p:attrName>
                                        </p:attrNameLst>
                                      </p:cBhvr>
                                      <p:tavLst>
                                        <p:tav tm="0">
                                          <p:val>
                                            <p:strVal val="#ppt_y"/>
                                          </p:val>
                                        </p:tav>
                                        <p:tav tm="100000">
                                          <p:val>
                                            <p:strVal val="#ppt_y"/>
                                          </p:val>
                                        </p:tav>
                                      </p:tavLst>
                                    </p:anim>
                                  </p:childTnLst>
                                </p:cTn>
                              </p:par>
                              <p:par>
                                <p:cTn id="89" presetID="2" presetClass="entr" presetSubtype="8" decel="100000" fill="hold" grpId="0" nodeType="withEffect">
                                  <p:stCondLst>
                                    <p:cond delay="2500"/>
                                  </p:stCondLst>
                                  <p:childTnLst>
                                    <p:set>
                                      <p:cBhvr>
                                        <p:cTn id="90" dur="1" fill="hold">
                                          <p:stCondLst>
                                            <p:cond delay="0"/>
                                          </p:stCondLst>
                                        </p:cTn>
                                        <p:tgtEl>
                                          <p:spTgt spid="32">
                                            <p:txEl>
                                              <p:pRg st="0" end="0"/>
                                            </p:txEl>
                                          </p:spTgt>
                                        </p:tgtEl>
                                        <p:attrNameLst>
                                          <p:attrName>style.visibility</p:attrName>
                                        </p:attrNameLst>
                                      </p:cBhvr>
                                      <p:to>
                                        <p:strVal val="visible"/>
                                      </p:to>
                                    </p:set>
                                    <p:anim calcmode="lin" valueType="num">
                                      <p:cBhvr additive="base">
                                        <p:cTn id="91"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92" dur="500" fill="hold"/>
                                        <p:tgtEl>
                                          <p:spTgt spid="32">
                                            <p:txEl>
                                              <p:pRg st="0" end="0"/>
                                            </p:txEl>
                                          </p:spTgt>
                                        </p:tgtEl>
                                        <p:attrNameLst>
                                          <p:attrName>ppt_y</p:attrName>
                                        </p:attrNameLst>
                                      </p:cBhvr>
                                      <p:tavLst>
                                        <p:tav tm="0">
                                          <p:val>
                                            <p:strVal val="#ppt_y"/>
                                          </p:val>
                                        </p:tav>
                                        <p:tav tm="100000">
                                          <p:val>
                                            <p:strVal val="#ppt_y"/>
                                          </p:val>
                                        </p:tav>
                                      </p:tavLst>
                                    </p:anim>
                                  </p:childTnLst>
                                </p:cTn>
                              </p:par>
                              <p:par>
                                <p:cTn id="93" presetID="2" presetClass="entr" presetSubtype="8" decel="100000" fill="hold" nodeType="withEffect">
                                  <p:stCondLst>
                                    <p:cond delay="250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1" decel="100000" fill="hold" nodeType="withEffect">
                                  <p:stCondLst>
                                    <p:cond delay="275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ppt_x"/>
                                          </p:val>
                                        </p:tav>
                                        <p:tav tm="100000">
                                          <p:val>
                                            <p:strVal val="#ppt_x"/>
                                          </p:val>
                                        </p:tav>
                                      </p:tavLst>
                                    </p:anim>
                                    <p:anim calcmode="lin" valueType="num">
                                      <p:cBhvr additive="base">
                                        <p:cTn id="100" dur="500" fill="hold"/>
                                        <p:tgtEl>
                                          <p:spTgt spid="25"/>
                                        </p:tgtEl>
                                        <p:attrNameLst>
                                          <p:attrName>ppt_y</p:attrName>
                                        </p:attrNameLst>
                                      </p:cBhvr>
                                      <p:tavLst>
                                        <p:tav tm="0">
                                          <p:val>
                                            <p:strVal val="0-#ppt_h/2"/>
                                          </p:val>
                                        </p:tav>
                                        <p:tav tm="100000">
                                          <p:val>
                                            <p:strVal val="#ppt_y"/>
                                          </p:val>
                                        </p:tav>
                                      </p:tavLst>
                                    </p:anim>
                                  </p:childTnLst>
                                </p:cTn>
                              </p:par>
                            </p:childTnLst>
                          </p:cTn>
                        </p:par>
                        <p:par>
                          <p:cTn id="101" fill="hold">
                            <p:stCondLst>
                              <p:cond delay="3250"/>
                            </p:stCondLst>
                            <p:childTnLst>
                              <p:par>
                                <p:cTn id="102" presetID="16" presetClass="entr" presetSubtype="42" fill="hold" grpId="0" nodeType="afterEffect">
                                  <p:stCondLst>
                                    <p:cond delay="250"/>
                                  </p:stCondLst>
                                  <p:childTnLst>
                                    <p:set>
                                      <p:cBhvr>
                                        <p:cTn id="103" dur="1" fill="hold">
                                          <p:stCondLst>
                                            <p:cond delay="0"/>
                                          </p:stCondLst>
                                        </p:cTn>
                                        <p:tgtEl>
                                          <p:spTgt spid="26"/>
                                        </p:tgtEl>
                                        <p:attrNameLst>
                                          <p:attrName>style.visibility</p:attrName>
                                        </p:attrNameLst>
                                      </p:cBhvr>
                                      <p:to>
                                        <p:strVal val="visible"/>
                                      </p:to>
                                    </p:set>
                                    <p:animEffect transition="in" filter="barn(outHorizontal)">
                                      <p:cBhvr>
                                        <p:cTn id="104" dur="500"/>
                                        <p:tgtEl>
                                          <p:spTgt spid="26"/>
                                        </p:tgtEl>
                                      </p:cBhvr>
                                    </p:animEffect>
                                  </p:childTnLst>
                                </p:cTn>
                              </p:par>
                              <p:par>
                                <p:cTn id="105" presetID="16" presetClass="entr" presetSubtype="42" fill="hold" nodeType="withEffect">
                                  <p:stCondLst>
                                    <p:cond delay="250"/>
                                  </p:stCondLst>
                                  <p:childTnLst>
                                    <p:set>
                                      <p:cBhvr>
                                        <p:cTn id="106" dur="1" fill="hold">
                                          <p:stCondLst>
                                            <p:cond delay="0"/>
                                          </p:stCondLst>
                                        </p:cTn>
                                        <p:tgtEl>
                                          <p:spTgt spid="37"/>
                                        </p:tgtEl>
                                        <p:attrNameLst>
                                          <p:attrName>style.visibility</p:attrName>
                                        </p:attrNameLst>
                                      </p:cBhvr>
                                      <p:to>
                                        <p:strVal val="visible"/>
                                      </p:to>
                                    </p:set>
                                    <p:animEffect transition="in" filter="barn(outHorizontal)">
                                      <p:cBhvr>
                                        <p:cTn id="107" dur="500"/>
                                        <p:tgtEl>
                                          <p:spTgt spid="37"/>
                                        </p:tgtEl>
                                      </p:cBhvr>
                                    </p:animEffect>
                                  </p:childTnLst>
                                </p:cTn>
                              </p:par>
                            </p:childTnLst>
                          </p:cTn>
                        </p:par>
                        <p:par>
                          <p:cTn id="108" fill="hold">
                            <p:stCondLst>
                              <p:cond delay="4000"/>
                            </p:stCondLst>
                            <p:childTnLst>
                              <p:par>
                                <p:cTn id="109" presetID="22" presetClass="entr" presetSubtype="8"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left)">
                                      <p:cBhvr>
                                        <p:cTn id="11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tmplLst>
          <p:tmpl>
            <p:tnLst>
              <p:par>
                <p:cTn presetID="16" presetClass="entr" presetSubtype="42" fill="hold" nodeType="afterEffect">
                  <p:stCondLst>
                    <p:cond delay="250"/>
                  </p:stCondLst>
                  <p:childTnLst>
                    <p:set>
                      <p:cBhvr>
                        <p:cTn dur="1" fill="hold">
                          <p:stCondLst>
                            <p:cond delay="0"/>
                          </p:stCondLst>
                        </p:cTn>
                        <p:tgtEl>
                          <p:spTgt spid="26"/>
                        </p:tgtEl>
                        <p:attrNameLst>
                          <p:attrName>style.visibility</p:attrName>
                        </p:attrNameLst>
                      </p:cBhvr>
                      <p:to>
                        <p:strVal val="visible"/>
                      </p:to>
                    </p:set>
                    <p:animEffect transition="in" filter="barn(outHorizontal)">
                      <p:cBhvr>
                        <p:cTn dur="500"/>
                        <p:tgtEl>
                          <p:spTgt spid="26"/>
                        </p:tgtEl>
                      </p:cBhvr>
                    </p:animEffect>
                  </p:childTnLst>
                </p:cTn>
              </p:par>
            </p:tnLst>
          </p:tmpl>
        </p:tmplLst>
      </p:bldP>
      <p:bldP spid="22" grpId="0">
        <p:tmplLst>
          <p:tmpl>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8" grpId="0" build="p">
        <p:tmplLst>
          <p:tmpl lvl="1">
            <p:tnLst>
              <p:par>
                <p:cTn presetID="2" presetClass="entr" presetSubtype="8" decel="100000" fill="hold" nodeType="withEffect">
                  <p:stCondLst>
                    <p:cond delay="2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0-#ppt_w/2"/>
                          </p:val>
                        </p:tav>
                        <p:tav tm="100000">
                          <p:val>
                            <p:strVal val="#ppt_x"/>
                          </p:val>
                        </p:tav>
                      </p:tavLst>
                    </p:anim>
                    <p:anim calcmode="lin" valueType="num">
                      <p:cBhvr additive="base">
                        <p:cTn dur="500" fill="hold"/>
                        <p:tgtEl>
                          <p:spTgt spid="8"/>
                        </p:tgtEl>
                        <p:attrNameLst>
                          <p:attrName>ppt_y</p:attrName>
                        </p:attrNameLst>
                      </p:cBhvr>
                      <p:tavLst>
                        <p:tav tm="0">
                          <p:val>
                            <p:strVal val="#ppt_y"/>
                          </p:val>
                        </p:tav>
                        <p:tav tm="100000">
                          <p:val>
                            <p:strVal val="#ppt_y"/>
                          </p:val>
                        </p:tav>
                      </p:tavLst>
                    </p:anim>
                  </p:childTnLst>
                </p:cTn>
              </p:par>
            </p:tnLst>
          </p:tmpl>
        </p:tmplLst>
      </p:bldP>
      <p:bldP spid="9" grpId="0"/>
      <p:bldP spid="11" grpId="0" build="p">
        <p:tmplLst>
          <p:tmpl lvl="1">
            <p:tnLst>
              <p:par>
                <p:cTn presetID="2" presetClass="entr" presetSubtype="2" decel="100000" fill="hold" nodeType="withEffect">
                  <p:stCondLst>
                    <p:cond delay="1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12" grpId="0"/>
      <p:bldP spid="14" grpId="0" build="p">
        <p:tmplLst>
          <p:tmpl lvl="1">
            <p:tnLst>
              <p:par>
                <p:cTn presetID="2" presetClass="entr" presetSubtype="1" decel="100000" fill="hold" nodeType="withEffect">
                  <p:stCondLst>
                    <p:cond delay="20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ppt_x"/>
                          </p:val>
                        </p:tav>
                        <p:tav tm="100000">
                          <p:val>
                            <p:strVal val="#ppt_x"/>
                          </p:val>
                        </p:tav>
                      </p:tavLst>
                    </p:anim>
                    <p:anim calcmode="lin" valueType="num">
                      <p:cBhvr additive="base">
                        <p:cTn dur="500" fill="hold"/>
                        <p:tgtEl>
                          <p:spTgt spid="14"/>
                        </p:tgtEl>
                        <p:attrNameLst>
                          <p:attrName>ppt_y</p:attrName>
                        </p:attrNameLst>
                      </p:cBhvr>
                      <p:tavLst>
                        <p:tav tm="0">
                          <p:val>
                            <p:strVal val="0-#ppt_h/2"/>
                          </p:val>
                        </p:tav>
                        <p:tav tm="100000">
                          <p:val>
                            <p:strVal val="#ppt_y"/>
                          </p:val>
                        </p:tav>
                      </p:tavLst>
                    </p:anim>
                  </p:childTnLst>
                </p:cTn>
              </p:par>
            </p:tnLst>
          </p:tmpl>
        </p:tmplLst>
      </p:bldP>
      <p:bldP spid="15" grpId="0"/>
      <p:bldP spid="19" grpId="0" build="p">
        <p:tmplLst>
          <p:tmpl lvl="1">
            <p:tnLst>
              <p:par>
                <p:cTn presetID="2" presetClass="entr" presetSubtype="4" decel="10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p:bldP spid="23" grpId="0" build="p">
        <p:tmplLst>
          <p:tmpl lvl="1">
            <p:tnLst>
              <p:par>
                <p:cTn presetID="2" presetClass="entr" presetSubtype="1" decel="100000" fill="hold" nodeType="withEffect">
                  <p:stCondLst>
                    <p:cond delay="7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0-#ppt_h/2"/>
                          </p:val>
                        </p:tav>
                        <p:tav tm="100000">
                          <p:val>
                            <p:strVal val="#ppt_y"/>
                          </p:val>
                        </p:tav>
                      </p:tavLst>
                    </p:anim>
                  </p:childTnLst>
                </p:cTn>
              </p:par>
            </p:tnLst>
          </p:tmpl>
        </p:tmplLst>
      </p:bldP>
      <p:bldP spid="24" grpId="0"/>
      <p:bldP spid="32" grpId="0" build="p">
        <p:tmplLst>
          <p:tmpl lvl="1">
            <p:tnLst>
              <p:par>
                <p:cTn presetID="2" presetClass="entr" presetSubtype="8" decel="100000" fill="hold" nodeType="withEffect">
                  <p:stCondLst>
                    <p:cond delay="250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0-#ppt_w/2"/>
                          </p:val>
                        </p:tav>
                        <p:tav tm="100000">
                          <p:val>
                            <p:strVal val="#ppt_x"/>
                          </p:val>
                        </p:tav>
                      </p:tavLst>
                    </p:anim>
                    <p:anim calcmode="lin" valueType="num">
                      <p:cBhvr additive="base">
                        <p:cTn dur="500" fill="hold"/>
                        <p:tgtEl>
                          <p:spTgt spid="32"/>
                        </p:tgtEl>
                        <p:attrNameLst>
                          <p:attrName>ppt_y</p:attrName>
                        </p:attrNameLst>
                      </p:cBhvr>
                      <p:tavLst>
                        <p:tav tm="0">
                          <p:val>
                            <p:strVal val="#ppt_y"/>
                          </p:val>
                        </p:tav>
                        <p:tav tm="100000">
                          <p:val>
                            <p:strVal val="#ppt_y"/>
                          </p:val>
                        </p:tav>
                      </p:tavLst>
                    </p:anim>
                  </p:childTnLst>
                </p:cTn>
              </p:par>
            </p:tnLst>
          </p:tmpl>
        </p:tmplLst>
      </p:bldP>
      <p:bldP spid="33"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ide Graph">
    <p:spTree>
      <p:nvGrpSpPr>
        <p:cNvPr id="1" name=""/>
        <p:cNvGrpSpPr/>
        <p:nvPr/>
      </p:nvGrpSpPr>
      <p:grpSpPr>
        <a:xfrm>
          <a:off x="0" y="0"/>
          <a:ext cx="0" cy="0"/>
          <a:chOff x="0" y="0"/>
          <a:chExt cx="0" cy="0"/>
        </a:xfrm>
      </p:grpSpPr>
      <p:sp>
        <p:nvSpPr>
          <p:cNvPr id="26" name="テキスト プレースホルダー 5"/>
          <p:cNvSpPr>
            <a:spLocks noGrp="1"/>
          </p:cNvSpPr>
          <p:nvPr>
            <p:ph type="body" sz="quarter" idx="14" hasCustomPrompt="1"/>
          </p:nvPr>
        </p:nvSpPr>
        <p:spPr>
          <a:xfrm>
            <a:off x="0" y="4965070"/>
            <a:ext cx="12192000" cy="1237370"/>
          </a:xfrm>
          <a:solidFill>
            <a:schemeClr val="tx1">
              <a:alpha val="50000"/>
            </a:schemeClr>
          </a:solid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 </a:t>
            </a:r>
            <a:endParaRPr kumimoji="1" lang="ja-JP" altLang="en-US"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22" name="テキスト プレースホルダー 5"/>
          <p:cNvSpPr>
            <a:spLocks noGrp="1"/>
          </p:cNvSpPr>
          <p:nvPr>
            <p:ph type="body" sz="quarter" idx="13" hasCustomPrompt="1"/>
          </p:nvPr>
        </p:nvSpPr>
        <p:spPr>
          <a:xfrm>
            <a:off x="529899" y="4965070"/>
            <a:ext cx="11132202" cy="1237370"/>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9" name="グラフ プレースホルダー 8"/>
          <p:cNvSpPr>
            <a:spLocks noGrp="1"/>
          </p:cNvSpPr>
          <p:nvPr>
            <p:ph type="chart" sz="quarter" idx="15" hasCustomPrompt="1"/>
          </p:nvPr>
        </p:nvSpPr>
        <p:spPr>
          <a:xfrm>
            <a:off x="530272" y="1682752"/>
            <a:ext cx="11131457" cy="3194050"/>
          </a:xfrm>
          <a:solidFill>
            <a:schemeClr val="tx1">
              <a:alpha val="20000"/>
            </a:schemeClr>
          </a:solidFill>
          <a:effectLst/>
        </p:spPr>
        <p:txBody>
          <a:bodyPr/>
          <a:lstStyle>
            <a:lvl1pPr>
              <a:defRPr/>
            </a:lvl1pPr>
          </a:lstStyle>
          <a:p>
            <a:r>
              <a:rPr lang="en-US" dirty="0" smtClean="0"/>
              <a:t>Add graph here</a:t>
            </a:r>
            <a:endParaRPr lang="en-US" dirty="0"/>
          </a:p>
        </p:txBody>
      </p:sp>
    </p:spTree>
    <p:extLst>
      <p:ext uri="{BB962C8B-B14F-4D97-AF65-F5344CB8AC3E}">
        <p14:creationId xmlns:p14="http://schemas.microsoft.com/office/powerpoint/2010/main" val="132641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outVertical)">
                                      <p:cBhvr>
                                        <p:cTn id="13" dur="500"/>
                                        <p:tgtEl>
                                          <p:spTgt spid="2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tmplLst>
          <p:tmpl>
            <p:tnLst>
              <p:par>
                <p:cTn presetID="16" presetClass="entr" presetSubtype="37"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barn(outVertical)">
                      <p:cBhvr>
                        <p:cTn dur="500"/>
                        <p:tgtEl>
                          <p:spTgt spid="26"/>
                        </p:tgtEl>
                      </p:cBhvr>
                    </p:animEffect>
                  </p:childTnLst>
                </p:cTn>
              </p:par>
            </p:tnLst>
          </p:tmpl>
        </p:tmplLst>
      </p:bldP>
      <p:bldP spid="22" grpId="0">
        <p:tmplLst>
          <p:tmpl>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9" grpId="0" animBg="1"/>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 Graphs">
    <p:spTree>
      <p:nvGrpSpPr>
        <p:cNvPr id="1" name=""/>
        <p:cNvGrpSpPr/>
        <p:nvPr/>
      </p:nvGrpSpPr>
      <p:grpSpPr>
        <a:xfrm>
          <a:off x="0" y="0"/>
          <a:ext cx="0" cy="0"/>
          <a:chOff x="0" y="0"/>
          <a:chExt cx="0" cy="0"/>
        </a:xfrm>
      </p:grpSpPr>
      <p:sp>
        <p:nvSpPr>
          <p:cNvPr id="20" name="正方形/長方形 19"/>
          <p:cNvSpPr/>
          <p:nvPr userDrawn="1"/>
        </p:nvSpPr>
        <p:spPr>
          <a:xfrm>
            <a:off x="358319" y="4964990"/>
            <a:ext cx="5562001" cy="1462937"/>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1" name="正方形/長方形 20"/>
          <p:cNvSpPr/>
          <p:nvPr userDrawn="1"/>
        </p:nvSpPr>
        <p:spPr>
          <a:xfrm>
            <a:off x="6158063" y="4975766"/>
            <a:ext cx="5562001" cy="1462937"/>
          </a:xfrm>
          <a:prstGeom prst="rect">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22" name="テキスト プレースホルダー 5"/>
          <p:cNvSpPr>
            <a:spLocks noGrp="1"/>
          </p:cNvSpPr>
          <p:nvPr>
            <p:ph type="body" sz="quarter" idx="13" hasCustomPrompt="1"/>
          </p:nvPr>
        </p:nvSpPr>
        <p:spPr>
          <a:xfrm>
            <a:off x="541386" y="5574899"/>
            <a:ext cx="5246008" cy="74216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9" name="グラフ プレースホルダー 8"/>
          <p:cNvSpPr>
            <a:spLocks noGrp="1"/>
          </p:cNvSpPr>
          <p:nvPr>
            <p:ph type="chart" sz="quarter" idx="15" hasCustomPrompt="1"/>
          </p:nvPr>
        </p:nvSpPr>
        <p:spPr>
          <a:xfrm>
            <a:off x="541561" y="1682752"/>
            <a:ext cx="5245657" cy="3194050"/>
          </a:xfrm>
          <a:solidFill>
            <a:schemeClr val="tx1">
              <a:alpha val="20000"/>
            </a:schemeClr>
          </a:solidFill>
          <a:effectLst/>
        </p:spPr>
        <p:txBody>
          <a:bodyPr/>
          <a:lstStyle>
            <a:lvl1pPr>
              <a:defRPr/>
            </a:lvl1pPr>
          </a:lstStyle>
          <a:p>
            <a:r>
              <a:rPr lang="en-US" dirty="0" smtClean="0"/>
              <a:t>Add graph here</a:t>
            </a:r>
            <a:endParaRPr lang="en-US" dirty="0"/>
          </a:p>
        </p:txBody>
      </p:sp>
      <p:sp>
        <p:nvSpPr>
          <p:cNvPr id="14" name="グラフ プレースホルダー 8"/>
          <p:cNvSpPr>
            <a:spLocks noGrp="1"/>
          </p:cNvSpPr>
          <p:nvPr>
            <p:ph type="chart" sz="quarter" idx="18" hasCustomPrompt="1"/>
          </p:nvPr>
        </p:nvSpPr>
        <p:spPr>
          <a:xfrm>
            <a:off x="6327897" y="1682672"/>
            <a:ext cx="5245657" cy="3194050"/>
          </a:xfrm>
          <a:solidFill>
            <a:schemeClr val="tx1">
              <a:alpha val="20000"/>
            </a:schemeClr>
          </a:solidFill>
          <a:effectLst/>
        </p:spPr>
        <p:txBody>
          <a:bodyPr/>
          <a:lstStyle>
            <a:lvl1pPr>
              <a:defRPr/>
            </a:lvl1pPr>
          </a:lstStyle>
          <a:p>
            <a:r>
              <a:rPr lang="en-US" dirty="0" smtClean="0"/>
              <a:t>Add graph here</a:t>
            </a:r>
            <a:endParaRPr lang="en-US" dirty="0"/>
          </a:p>
        </p:txBody>
      </p:sp>
      <p:sp>
        <p:nvSpPr>
          <p:cNvPr id="11" name="正方形/長方形 10"/>
          <p:cNvSpPr/>
          <p:nvPr userDrawn="1"/>
        </p:nvSpPr>
        <p:spPr>
          <a:xfrm rot="-180000">
            <a:off x="183397" y="5010407"/>
            <a:ext cx="4451562"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5" name="テキスト プレースホルダー 5"/>
          <p:cNvSpPr>
            <a:spLocks noGrp="1"/>
          </p:cNvSpPr>
          <p:nvPr>
            <p:ph type="body" sz="quarter" idx="19" hasCustomPrompt="1"/>
          </p:nvPr>
        </p:nvSpPr>
        <p:spPr>
          <a:xfrm rot="-180000">
            <a:off x="208317" y="4955012"/>
            <a:ext cx="4383779"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17" name="テキスト プレースホルダー 5"/>
          <p:cNvSpPr>
            <a:spLocks noGrp="1"/>
          </p:cNvSpPr>
          <p:nvPr>
            <p:ph type="body" sz="quarter" idx="21" hasCustomPrompt="1"/>
          </p:nvPr>
        </p:nvSpPr>
        <p:spPr>
          <a:xfrm>
            <a:off x="6327722" y="5574818"/>
            <a:ext cx="5246008" cy="742164"/>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8" name="正方形/長方形 17"/>
          <p:cNvSpPr/>
          <p:nvPr userDrawn="1"/>
        </p:nvSpPr>
        <p:spPr>
          <a:xfrm rot="-180000">
            <a:off x="5969734" y="5010327"/>
            <a:ext cx="4451562"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9" name="テキスト プレースホルダー 5"/>
          <p:cNvSpPr>
            <a:spLocks noGrp="1"/>
          </p:cNvSpPr>
          <p:nvPr>
            <p:ph type="body" sz="quarter" idx="22" hasCustomPrompt="1"/>
          </p:nvPr>
        </p:nvSpPr>
        <p:spPr>
          <a:xfrm rot="-180000">
            <a:off x="5994653" y="4954931"/>
            <a:ext cx="4383779"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24870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250"/>
                            </p:stCondLst>
                            <p:childTnLst>
                              <p:par>
                                <p:cTn id="13" presetID="2" presetClass="entr" presetSubtype="8" decel="10000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250"/>
                            </p:stCondLst>
                            <p:childTnLst>
                              <p:par>
                                <p:cTn id="26" presetID="22" presetClass="entr" presetSubtype="8" fill="hold" grpId="0" nodeType="after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3250"/>
                            </p:stCondLst>
                            <p:childTnLst>
                              <p:par>
                                <p:cTn id="30" presetID="22" presetClass="entr" presetSubtype="8" fill="hold" grpId="0" nodeType="afterEffect">
                                  <p:stCondLst>
                                    <p:cond delay="25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4000"/>
                            </p:stCondLst>
                            <p:childTnLst>
                              <p:par>
                                <p:cTn id="34" presetID="2" presetClass="entr" presetSubtype="8" decel="10000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tmplLst>
          <p:tmpl>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9" grpId="0" animBg="1"/>
      <p:bldP spid="14" grpId="0" animBg="1"/>
      <p:bldP spid="11" grpId="0" animBg="1"/>
      <p:bldP spid="15" grpId="0">
        <p:tmplLst>
          <p:tmpl>
            <p:tnLst>
              <p:par>
                <p:cTn presetID="2" presetClass="entr" presetSubtype="8" decel="10000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0-#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P spid="17" grpId="0">
        <p:tmplLst>
          <p:tmpl>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animBg="1"/>
      <p:bldP spid="19" grpId="0">
        <p:tmplLst>
          <p:tmpl>
            <p:tnLst>
              <p:par>
                <p:cTn presetID="2" presetClass="entr" presetSubtype="8" decel="10000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Graph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9" name="グラフ プレースホルダー 8"/>
          <p:cNvSpPr>
            <a:spLocks noGrp="1"/>
          </p:cNvSpPr>
          <p:nvPr>
            <p:ph type="chart" sz="quarter" idx="15" hasCustomPrompt="1"/>
          </p:nvPr>
        </p:nvSpPr>
        <p:spPr>
          <a:xfrm>
            <a:off x="287338" y="1801969"/>
            <a:ext cx="2640229" cy="2640000"/>
          </a:xfrm>
          <a:solidFill>
            <a:schemeClr val="tx1">
              <a:alpha val="20000"/>
            </a:schemeClr>
          </a:solidFill>
        </p:spPr>
        <p:txBody>
          <a:bodyPr/>
          <a:lstStyle>
            <a:lvl1pPr>
              <a:defRPr/>
            </a:lvl1pPr>
          </a:lstStyle>
          <a:p>
            <a:r>
              <a:rPr lang="en-US" dirty="0" smtClean="0"/>
              <a:t>Add graph here</a:t>
            </a:r>
            <a:endParaRPr lang="en-US" dirty="0"/>
          </a:p>
        </p:txBody>
      </p:sp>
      <p:sp>
        <p:nvSpPr>
          <p:cNvPr id="11" name="正方形/長方形 10"/>
          <p:cNvSpPr/>
          <p:nvPr userDrawn="1"/>
        </p:nvSpPr>
        <p:spPr>
          <a:xfrm rot="21600000">
            <a:off x="287338" y="4495814"/>
            <a:ext cx="2640229" cy="188208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5" name="正方形/長方形 14"/>
          <p:cNvSpPr/>
          <p:nvPr userDrawn="1"/>
        </p:nvSpPr>
        <p:spPr>
          <a:xfrm rot="-180000">
            <a:off x="170772" y="4556003"/>
            <a:ext cx="2625501"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6" name="テキスト プレースホルダー 5"/>
          <p:cNvSpPr>
            <a:spLocks noGrp="1"/>
          </p:cNvSpPr>
          <p:nvPr>
            <p:ph type="body" sz="quarter" idx="13" hasCustomPrompt="1"/>
          </p:nvPr>
        </p:nvSpPr>
        <p:spPr>
          <a:xfrm>
            <a:off x="288754" y="5151337"/>
            <a:ext cx="2630051" cy="1146069"/>
          </a:xfrm>
          <a:noFill/>
        </p:spPr>
        <p:txBody>
          <a:bodyPr anchor="t">
            <a:noAutofit/>
          </a:bodyPr>
          <a:lstStyle>
            <a:lvl1pPr>
              <a:lnSpc>
                <a:spcPct val="120000"/>
              </a:lnSpc>
              <a:spcBef>
                <a:spcPts val="40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7" name="テキスト プレースホルダー 5"/>
          <p:cNvSpPr>
            <a:spLocks noGrp="1"/>
          </p:cNvSpPr>
          <p:nvPr>
            <p:ph type="body" sz="quarter" idx="14" hasCustomPrompt="1"/>
          </p:nvPr>
        </p:nvSpPr>
        <p:spPr>
          <a:xfrm rot="-180000">
            <a:off x="195672" y="4499881"/>
            <a:ext cx="2585523"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24" name="グラフ プレースホルダー 8"/>
          <p:cNvSpPr>
            <a:spLocks noGrp="1"/>
          </p:cNvSpPr>
          <p:nvPr>
            <p:ph type="chart" sz="quarter" idx="16" hasCustomPrompt="1"/>
          </p:nvPr>
        </p:nvSpPr>
        <p:spPr>
          <a:xfrm>
            <a:off x="3265603" y="1801969"/>
            <a:ext cx="2640229" cy="2640000"/>
          </a:xfrm>
          <a:solidFill>
            <a:schemeClr val="tx1">
              <a:alpha val="20000"/>
            </a:schemeClr>
          </a:solidFill>
        </p:spPr>
        <p:txBody>
          <a:bodyPr/>
          <a:lstStyle>
            <a:lvl1pPr>
              <a:defRPr/>
            </a:lvl1pPr>
          </a:lstStyle>
          <a:p>
            <a:r>
              <a:rPr lang="en-US" dirty="0" smtClean="0"/>
              <a:t>Add graph here</a:t>
            </a:r>
            <a:endParaRPr lang="en-US" dirty="0"/>
          </a:p>
        </p:txBody>
      </p:sp>
      <p:sp>
        <p:nvSpPr>
          <p:cNvPr id="25" name="正方形/長方形 24"/>
          <p:cNvSpPr/>
          <p:nvPr userDrawn="1"/>
        </p:nvSpPr>
        <p:spPr>
          <a:xfrm rot="21600000">
            <a:off x="3265603" y="4495814"/>
            <a:ext cx="2640229" cy="188208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7" name="正方形/長方形 26"/>
          <p:cNvSpPr/>
          <p:nvPr userDrawn="1"/>
        </p:nvSpPr>
        <p:spPr>
          <a:xfrm rot="-180000">
            <a:off x="3127980" y="4556003"/>
            <a:ext cx="2625501"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8" name="テキスト プレースホルダー 5"/>
          <p:cNvSpPr>
            <a:spLocks noGrp="1"/>
          </p:cNvSpPr>
          <p:nvPr>
            <p:ph type="body" sz="quarter" idx="17" hasCustomPrompt="1"/>
          </p:nvPr>
        </p:nvSpPr>
        <p:spPr>
          <a:xfrm>
            <a:off x="3269940" y="5151337"/>
            <a:ext cx="2630051" cy="1146069"/>
          </a:xfrm>
          <a:noFill/>
        </p:spPr>
        <p:txBody>
          <a:bodyPr anchor="t">
            <a:noAutofit/>
          </a:bodyPr>
          <a:lstStyle>
            <a:lvl1pPr>
              <a:lnSpc>
                <a:spcPct val="120000"/>
              </a:lnSpc>
              <a:spcBef>
                <a:spcPts val="40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9" name="テキスト プレースホルダー 5"/>
          <p:cNvSpPr>
            <a:spLocks noGrp="1"/>
          </p:cNvSpPr>
          <p:nvPr>
            <p:ph type="body" sz="quarter" idx="18" hasCustomPrompt="1"/>
          </p:nvPr>
        </p:nvSpPr>
        <p:spPr>
          <a:xfrm rot="-180000">
            <a:off x="3152880" y="4499881"/>
            <a:ext cx="2585523"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30" name="グラフ プレースホルダー 8"/>
          <p:cNvSpPr>
            <a:spLocks noGrp="1"/>
          </p:cNvSpPr>
          <p:nvPr>
            <p:ph type="chart" sz="quarter" idx="19" hasCustomPrompt="1"/>
          </p:nvPr>
        </p:nvSpPr>
        <p:spPr>
          <a:xfrm>
            <a:off x="6243869" y="1801969"/>
            <a:ext cx="2640229" cy="2640000"/>
          </a:xfrm>
          <a:solidFill>
            <a:schemeClr val="tx1">
              <a:alpha val="20000"/>
            </a:schemeClr>
          </a:solidFill>
        </p:spPr>
        <p:txBody>
          <a:bodyPr/>
          <a:lstStyle>
            <a:lvl1pPr>
              <a:defRPr/>
            </a:lvl1pPr>
          </a:lstStyle>
          <a:p>
            <a:r>
              <a:rPr lang="en-US" dirty="0" smtClean="0"/>
              <a:t>Add graph here</a:t>
            </a:r>
            <a:endParaRPr lang="en-US" dirty="0"/>
          </a:p>
        </p:txBody>
      </p:sp>
      <p:sp>
        <p:nvSpPr>
          <p:cNvPr id="31" name="正方形/長方形 30"/>
          <p:cNvSpPr/>
          <p:nvPr userDrawn="1"/>
        </p:nvSpPr>
        <p:spPr>
          <a:xfrm rot="21600000">
            <a:off x="6243869" y="4495814"/>
            <a:ext cx="2640229" cy="188208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2" name="正方形/長方形 31"/>
          <p:cNvSpPr/>
          <p:nvPr userDrawn="1"/>
        </p:nvSpPr>
        <p:spPr>
          <a:xfrm rot="-180000">
            <a:off x="6102717" y="4556003"/>
            <a:ext cx="2625501"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33" name="テキスト プレースホルダー 5"/>
          <p:cNvSpPr>
            <a:spLocks noGrp="1"/>
          </p:cNvSpPr>
          <p:nvPr>
            <p:ph type="body" sz="quarter" idx="20" hasCustomPrompt="1"/>
          </p:nvPr>
        </p:nvSpPr>
        <p:spPr>
          <a:xfrm>
            <a:off x="6251126" y="5151337"/>
            <a:ext cx="2630051" cy="1146069"/>
          </a:xfrm>
          <a:noFill/>
        </p:spPr>
        <p:txBody>
          <a:bodyPr anchor="t">
            <a:noAutofit/>
          </a:bodyPr>
          <a:lstStyle>
            <a:lvl1pPr>
              <a:lnSpc>
                <a:spcPct val="120000"/>
              </a:lnSpc>
              <a:spcBef>
                <a:spcPts val="40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4" name="テキスト プレースホルダー 5"/>
          <p:cNvSpPr>
            <a:spLocks noGrp="1"/>
          </p:cNvSpPr>
          <p:nvPr>
            <p:ph type="body" sz="quarter" idx="21" hasCustomPrompt="1"/>
          </p:nvPr>
        </p:nvSpPr>
        <p:spPr>
          <a:xfrm rot="-180000">
            <a:off x="6127617" y="4499881"/>
            <a:ext cx="2585523"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35" name="グラフ プレースホルダー 8"/>
          <p:cNvSpPr>
            <a:spLocks noGrp="1"/>
          </p:cNvSpPr>
          <p:nvPr>
            <p:ph type="chart" sz="quarter" idx="22" hasCustomPrompt="1"/>
          </p:nvPr>
        </p:nvSpPr>
        <p:spPr>
          <a:xfrm>
            <a:off x="9222134" y="1806890"/>
            <a:ext cx="2640229" cy="2640000"/>
          </a:xfrm>
          <a:solidFill>
            <a:schemeClr val="tx1">
              <a:alpha val="20000"/>
            </a:schemeClr>
          </a:solidFill>
        </p:spPr>
        <p:txBody>
          <a:bodyPr/>
          <a:lstStyle>
            <a:lvl1pPr>
              <a:defRPr/>
            </a:lvl1pPr>
          </a:lstStyle>
          <a:p>
            <a:r>
              <a:rPr lang="en-US" dirty="0" smtClean="0"/>
              <a:t>Add graph here</a:t>
            </a:r>
            <a:endParaRPr lang="en-US" dirty="0"/>
          </a:p>
        </p:txBody>
      </p:sp>
      <p:sp>
        <p:nvSpPr>
          <p:cNvPr id="36" name="正方形/長方形 35"/>
          <p:cNvSpPr/>
          <p:nvPr userDrawn="1"/>
        </p:nvSpPr>
        <p:spPr>
          <a:xfrm rot="21600000">
            <a:off x="9222134" y="4500735"/>
            <a:ext cx="2640229" cy="188208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7" name="正方形/長方形 36"/>
          <p:cNvSpPr/>
          <p:nvPr userDrawn="1"/>
        </p:nvSpPr>
        <p:spPr>
          <a:xfrm rot="-180000">
            <a:off x="9083266" y="4560924"/>
            <a:ext cx="2625501" cy="448320"/>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38" name="テキスト プレースホルダー 5"/>
          <p:cNvSpPr>
            <a:spLocks noGrp="1"/>
          </p:cNvSpPr>
          <p:nvPr>
            <p:ph type="body" sz="quarter" idx="23" hasCustomPrompt="1"/>
          </p:nvPr>
        </p:nvSpPr>
        <p:spPr>
          <a:xfrm>
            <a:off x="9232312" y="5156258"/>
            <a:ext cx="2630051" cy="1146069"/>
          </a:xfrm>
          <a:noFill/>
        </p:spPr>
        <p:txBody>
          <a:bodyPr anchor="t">
            <a:noAutofit/>
          </a:bodyPr>
          <a:lstStyle>
            <a:lvl1pPr>
              <a:lnSpc>
                <a:spcPct val="120000"/>
              </a:lnSpc>
              <a:spcBef>
                <a:spcPts val="400"/>
              </a:spcBef>
              <a:defRPr sz="1333"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9" name="テキスト プレースホルダー 5"/>
          <p:cNvSpPr>
            <a:spLocks noGrp="1"/>
          </p:cNvSpPr>
          <p:nvPr>
            <p:ph type="body" sz="quarter" idx="24" hasCustomPrompt="1"/>
          </p:nvPr>
        </p:nvSpPr>
        <p:spPr>
          <a:xfrm rot="-180000">
            <a:off x="9108166" y="4504801"/>
            <a:ext cx="2585523"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01693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000"/>
                                        <p:tgtEl>
                                          <p:spTgt spid="9"/>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500"/>
                                        <p:tgtEl>
                                          <p:spTgt spid="11"/>
                                        </p:tgtEl>
                                      </p:cBhvr>
                                    </p:animEffect>
                                  </p:childTnLst>
                                </p:cTn>
                              </p:par>
                            </p:childTnLst>
                          </p:cTn>
                        </p:par>
                        <p:par>
                          <p:cTn id="12" fill="hold">
                            <p:stCondLst>
                              <p:cond delay="1500"/>
                            </p:stCondLst>
                            <p:childTnLst>
                              <p:par>
                                <p:cTn id="13" presetID="2" presetClass="entr" presetSubtype="8" decel="10000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21" presetClass="entr" presetSubtype="1" fill="hold" grpId="0" nodeType="afterEffect">
                                  <p:stCondLst>
                                    <p:cond delay="25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1000"/>
                                        <p:tgtEl>
                                          <p:spTgt spid="24"/>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outVertical)">
                                      <p:cBhvr>
                                        <p:cTn id="32" dur="500"/>
                                        <p:tgtEl>
                                          <p:spTgt spid="25"/>
                                        </p:tgtEl>
                                      </p:cBhvr>
                                    </p:animEffect>
                                  </p:childTnLst>
                                </p:cTn>
                              </p:par>
                            </p:childTnLst>
                          </p:cTn>
                        </p:par>
                        <p:par>
                          <p:cTn id="33" fill="hold">
                            <p:stCondLst>
                              <p:cond delay="4250"/>
                            </p:stCondLst>
                            <p:childTnLst>
                              <p:par>
                                <p:cTn id="34" presetID="2" presetClass="entr" presetSubtype="8" decel="10000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0-#ppt_w/2"/>
                                          </p:val>
                                        </p:tav>
                                        <p:tav tm="100000">
                                          <p:val>
                                            <p:strVal val="#ppt_x"/>
                                          </p:val>
                                        </p:tav>
                                      </p:tavLst>
                                    </p:anim>
                                    <p:anim calcmode="lin" valueType="num">
                                      <p:cBhvr additive="base">
                                        <p:cTn id="41" dur="500" fill="hold"/>
                                        <p:tgtEl>
                                          <p:spTgt spid="27"/>
                                        </p:tgtEl>
                                        <p:attrNameLst>
                                          <p:attrName>ppt_y</p:attrName>
                                        </p:attrNameLst>
                                      </p:cBhvr>
                                      <p:tavLst>
                                        <p:tav tm="0">
                                          <p:val>
                                            <p:strVal val="#ppt_y"/>
                                          </p:val>
                                        </p:tav>
                                        <p:tav tm="100000">
                                          <p:val>
                                            <p:strVal val="#ppt_y"/>
                                          </p:val>
                                        </p:tav>
                                      </p:tavLst>
                                    </p:anim>
                                  </p:childTnLst>
                                </p:cTn>
                              </p:par>
                            </p:childTnLst>
                          </p:cTn>
                        </p:par>
                        <p:par>
                          <p:cTn id="42" fill="hold">
                            <p:stCondLst>
                              <p:cond delay="475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5250"/>
                            </p:stCondLst>
                            <p:childTnLst>
                              <p:par>
                                <p:cTn id="47" presetID="21" presetClass="entr" presetSubtype="1" fill="hold" grpId="0" nodeType="afterEffect">
                                  <p:stCondLst>
                                    <p:cond delay="250"/>
                                  </p:stCondLst>
                                  <p:childTnLst>
                                    <p:set>
                                      <p:cBhvr>
                                        <p:cTn id="48" dur="1" fill="hold">
                                          <p:stCondLst>
                                            <p:cond delay="0"/>
                                          </p:stCondLst>
                                        </p:cTn>
                                        <p:tgtEl>
                                          <p:spTgt spid="30"/>
                                        </p:tgtEl>
                                        <p:attrNameLst>
                                          <p:attrName>style.visibility</p:attrName>
                                        </p:attrNameLst>
                                      </p:cBhvr>
                                      <p:to>
                                        <p:strVal val="visible"/>
                                      </p:to>
                                    </p:set>
                                    <p:animEffect transition="in" filter="wheel(1)">
                                      <p:cBhvr>
                                        <p:cTn id="49" dur="1000"/>
                                        <p:tgtEl>
                                          <p:spTgt spid="30"/>
                                        </p:tgtEl>
                                      </p:cBhvr>
                                    </p:animEffect>
                                  </p:childTnLst>
                                </p:cTn>
                              </p:par>
                            </p:childTnLst>
                          </p:cTn>
                        </p:par>
                        <p:par>
                          <p:cTn id="50" fill="hold">
                            <p:stCondLst>
                              <p:cond delay="6500"/>
                            </p:stCondLst>
                            <p:childTnLst>
                              <p:par>
                                <p:cTn id="51" presetID="16" presetClass="entr" presetSubtype="37"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par>
                          <p:cTn id="54" fill="hold">
                            <p:stCondLst>
                              <p:cond delay="7000"/>
                            </p:stCondLst>
                            <p:childTnLst>
                              <p:par>
                                <p:cTn id="55" presetID="2" presetClass="entr" presetSubtype="8" decel="10000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decel="10000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0-#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wipe(left)">
                                      <p:cBhvr>
                                        <p:cTn id="66" dur="500"/>
                                        <p:tgtEl>
                                          <p:spTgt spid="33"/>
                                        </p:tgtEl>
                                      </p:cBhvr>
                                    </p:animEffect>
                                  </p:childTnLst>
                                </p:cTn>
                              </p:par>
                            </p:childTnLst>
                          </p:cTn>
                        </p:par>
                        <p:par>
                          <p:cTn id="67" fill="hold">
                            <p:stCondLst>
                              <p:cond delay="8000"/>
                            </p:stCondLst>
                            <p:childTnLst>
                              <p:par>
                                <p:cTn id="68" presetID="21" presetClass="entr" presetSubtype="1" fill="hold" grpId="0" nodeType="afterEffect">
                                  <p:stCondLst>
                                    <p:cond delay="250"/>
                                  </p:stCondLst>
                                  <p:childTnLst>
                                    <p:set>
                                      <p:cBhvr>
                                        <p:cTn id="69" dur="1" fill="hold">
                                          <p:stCondLst>
                                            <p:cond delay="0"/>
                                          </p:stCondLst>
                                        </p:cTn>
                                        <p:tgtEl>
                                          <p:spTgt spid="35"/>
                                        </p:tgtEl>
                                        <p:attrNameLst>
                                          <p:attrName>style.visibility</p:attrName>
                                        </p:attrNameLst>
                                      </p:cBhvr>
                                      <p:to>
                                        <p:strVal val="visible"/>
                                      </p:to>
                                    </p:set>
                                    <p:animEffect transition="in" filter="wheel(1)">
                                      <p:cBhvr>
                                        <p:cTn id="70" dur="1000"/>
                                        <p:tgtEl>
                                          <p:spTgt spid="35"/>
                                        </p:tgtEl>
                                      </p:cBhvr>
                                    </p:animEffect>
                                  </p:childTnLst>
                                </p:cTn>
                              </p:par>
                            </p:childTnLst>
                          </p:cTn>
                        </p:par>
                        <p:par>
                          <p:cTn id="71" fill="hold">
                            <p:stCondLst>
                              <p:cond delay="9250"/>
                            </p:stCondLst>
                            <p:childTnLst>
                              <p:par>
                                <p:cTn id="72" presetID="16" presetClass="entr" presetSubtype="37"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barn(outVertical)">
                                      <p:cBhvr>
                                        <p:cTn id="74" dur="500"/>
                                        <p:tgtEl>
                                          <p:spTgt spid="36"/>
                                        </p:tgtEl>
                                      </p:cBhvr>
                                    </p:animEffect>
                                  </p:childTnLst>
                                </p:cTn>
                              </p:par>
                            </p:childTnLst>
                          </p:cTn>
                        </p:par>
                        <p:par>
                          <p:cTn id="75" fill="hold">
                            <p:stCondLst>
                              <p:cond delay="9750"/>
                            </p:stCondLst>
                            <p:childTnLst>
                              <p:par>
                                <p:cTn id="76" presetID="2" presetClass="entr" presetSubtype="8" decel="100000"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0-#ppt_w/2"/>
                                          </p:val>
                                        </p:tav>
                                        <p:tav tm="100000">
                                          <p:val>
                                            <p:strVal val="#ppt_x"/>
                                          </p:val>
                                        </p:tav>
                                      </p:tavLst>
                                    </p:anim>
                                    <p:anim calcmode="lin" valueType="num">
                                      <p:cBhvr additive="base">
                                        <p:cTn id="83" dur="500" fill="hold"/>
                                        <p:tgtEl>
                                          <p:spTgt spid="37"/>
                                        </p:tgtEl>
                                        <p:attrNameLst>
                                          <p:attrName>ppt_y</p:attrName>
                                        </p:attrNameLst>
                                      </p:cBhvr>
                                      <p:tavLst>
                                        <p:tav tm="0">
                                          <p:val>
                                            <p:strVal val="#ppt_y"/>
                                          </p:val>
                                        </p:tav>
                                        <p:tav tm="100000">
                                          <p:val>
                                            <p:strVal val="#ppt_y"/>
                                          </p:val>
                                        </p:tav>
                                      </p:tavLst>
                                    </p:anim>
                                  </p:childTnLst>
                                </p:cTn>
                              </p:par>
                            </p:childTnLst>
                          </p:cTn>
                        </p:par>
                        <p:par>
                          <p:cTn id="84" fill="hold">
                            <p:stCondLst>
                              <p:cond delay="10250"/>
                            </p:stCondLst>
                            <p:childTnLst>
                              <p:par>
                                <p:cTn id="85" presetID="22" presetClass="entr" presetSubtype="8"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5" grpId="0" animBg="1"/>
      <p:bldP spid="16" grpId="0">
        <p:tmplLst>
          <p:tmpl>
            <p:tnLst>
              <p:par>
                <p:cTn presetID="22" presetClass="entr" presetSubtype="8"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p:tmplLst>
          <p:tmpl>
            <p:tnLst>
              <p:par>
                <p:cTn presetID="2" presetClass="entr" presetSubtype="8" decel="10000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0-#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4" grpId="0" animBg="1"/>
      <p:bldP spid="25" grpId="0" animBg="1"/>
      <p:bldP spid="27" grpId="0" animBg="1"/>
      <p:bldP spid="28" grpId="0">
        <p:tmplLst>
          <p:tmpl>
            <p:tnLst>
              <p:par>
                <p:cTn presetID="22" presetClass="entr" presetSubtype="8"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wipe(left)">
                      <p:cBhvr>
                        <p:cTn dur="500"/>
                        <p:tgtEl>
                          <p:spTgt spid="28"/>
                        </p:tgtEl>
                      </p:cBhvr>
                    </p:animEffect>
                  </p:childTnLst>
                </p:cTn>
              </p:par>
            </p:tnLst>
          </p:tmpl>
        </p:tmplLst>
      </p:bldP>
      <p:bldP spid="29" grpId="0">
        <p:tmplLst>
          <p:tmpl>
            <p:tnLst>
              <p:par>
                <p:cTn presetID="2" presetClass="entr" presetSubtype="8" decel="10000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0-#ppt_w/2"/>
                          </p:val>
                        </p:tav>
                        <p:tav tm="100000">
                          <p:val>
                            <p:strVal val="#ppt_x"/>
                          </p:val>
                        </p:tav>
                      </p:tavLst>
                    </p:anim>
                    <p:anim calcmode="lin" valueType="num">
                      <p:cBhvr additive="base">
                        <p:cTn dur="500" fill="hold"/>
                        <p:tgtEl>
                          <p:spTgt spid="29"/>
                        </p:tgtEl>
                        <p:attrNameLst>
                          <p:attrName>ppt_y</p:attrName>
                        </p:attrNameLst>
                      </p:cBhvr>
                      <p:tavLst>
                        <p:tav tm="0">
                          <p:val>
                            <p:strVal val="#ppt_y"/>
                          </p:val>
                        </p:tav>
                        <p:tav tm="100000">
                          <p:val>
                            <p:strVal val="#ppt_y"/>
                          </p:val>
                        </p:tav>
                      </p:tavLst>
                    </p:anim>
                  </p:childTnLst>
                </p:cTn>
              </p:par>
            </p:tnLst>
          </p:tmpl>
        </p:tmplLst>
      </p:bldP>
      <p:bldP spid="30" grpId="0" animBg="1"/>
      <p:bldP spid="31" grpId="0" animBg="1"/>
      <p:bldP spid="32" grpId="0" animBg="1"/>
      <p:bldP spid="33" grpId="0">
        <p:tmplLst>
          <p:tmpl>
            <p:tnLst>
              <p:par>
                <p:cTn presetID="22" presetClass="entr" presetSubtype="8"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wipe(left)">
                      <p:cBhvr>
                        <p:cTn dur="500"/>
                        <p:tgtEl>
                          <p:spTgt spid="33"/>
                        </p:tgtEl>
                      </p:cBhvr>
                    </p:animEffect>
                  </p:childTnLst>
                </p:cTn>
              </p:par>
            </p:tnLst>
          </p:tmpl>
        </p:tmplLst>
      </p:bldP>
      <p:bldP spid="34" grpId="0">
        <p:tmplLst>
          <p:tmpl>
            <p:tnLst>
              <p:par>
                <p:cTn presetID="2" presetClass="entr" presetSubtype="8" decel="10000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0-#ppt_w/2"/>
                          </p:val>
                        </p:tav>
                        <p:tav tm="100000">
                          <p:val>
                            <p:strVal val="#ppt_x"/>
                          </p:val>
                        </p:tav>
                      </p:tavLst>
                    </p:anim>
                    <p:anim calcmode="lin" valueType="num">
                      <p:cBhvr additive="base">
                        <p:cTn dur="500" fill="hold"/>
                        <p:tgtEl>
                          <p:spTgt spid="34"/>
                        </p:tgtEl>
                        <p:attrNameLst>
                          <p:attrName>ppt_y</p:attrName>
                        </p:attrNameLst>
                      </p:cBhvr>
                      <p:tavLst>
                        <p:tav tm="0">
                          <p:val>
                            <p:strVal val="#ppt_y"/>
                          </p:val>
                        </p:tav>
                        <p:tav tm="100000">
                          <p:val>
                            <p:strVal val="#ppt_y"/>
                          </p:val>
                        </p:tav>
                      </p:tavLst>
                    </p:anim>
                  </p:childTnLst>
                </p:cTn>
              </p:par>
            </p:tnLst>
          </p:tmpl>
        </p:tmplLst>
      </p:bldP>
      <p:bldP spid="35" grpId="0" animBg="1"/>
      <p:bldP spid="36" grpId="0" animBg="1"/>
      <p:bldP spid="37" grpId="0" animBg="1"/>
      <p:bldP spid="38" grpId="0">
        <p:tmplLst>
          <p:tmpl>
            <p:tnLst>
              <p:par>
                <p:cTn presetID="22" presetClass="entr" presetSubtype="8"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39" grpId="0">
        <p:tmplLst>
          <p:tmpl>
            <p:tnLst>
              <p:par>
                <p:cTn presetID="2" presetClass="entr" presetSubtype="8" decel="10000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0-#ppt_w/2"/>
                          </p:val>
                        </p:tav>
                        <p:tav tm="100000">
                          <p:val>
                            <p:strVal val="#ppt_x"/>
                          </p:val>
                        </p:tav>
                      </p:tavLst>
                    </p:anim>
                    <p:anim calcmode="lin" valueType="num">
                      <p:cBhvr additive="base">
                        <p:cTn dur="500" fill="hold"/>
                        <p:tgtEl>
                          <p:spTgt spid="3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ection Break 3">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rot="-180000">
            <a:off x="445575" y="370193"/>
            <a:ext cx="11350026" cy="6088337"/>
          </a:xfrm>
          <a:effectLst>
            <a:outerShdw blurRad="50800" dist="101600" dir="2700000" algn="tl" rotWithShape="0">
              <a:prstClr val="black">
                <a:alpha val="40000"/>
              </a:prstClr>
            </a:outerShdw>
          </a:effectLst>
        </p:spPr>
        <p:txBody>
          <a:bodyPr/>
          <a:lstStyle>
            <a:lvl1pPr>
              <a:defRPr baseline="0"/>
            </a:lvl1pPr>
          </a:lstStyle>
          <a:p>
            <a:r>
              <a:rPr kumimoji="1" lang="en-US" altLang="ja-JP" dirty="0" smtClean="0"/>
              <a:t>Add an image here</a:t>
            </a:r>
            <a:endParaRPr kumimoji="1" lang="ja-JP" altLang="en-US" dirty="0"/>
          </a:p>
        </p:txBody>
      </p:sp>
      <p:sp>
        <p:nvSpPr>
          <p:cNvPr id="14" name="テキスト プレースホルダー 13"/>
          <p:cNvSpPr>
            <a:spLocks noGrp="1"/>
          </p:cNvSpPr>
          <p:nvPr>
            <p:ph type="body" sz="quarter" idx="11" hasCustomPrompt="1"/>
          </p:nvPr>
        </p:nvSpPr>
        <p:spPr>
          <a:xfrm>
            <a:off x="1" y="4779151"/>
            <a:ext cx="12191999" cy="1464831"/>
          </a:xfrm>
          <a:blipFill>
            <a:blip r:embed="rId2"/>
            <a:stretch>
              <a:fillRect/>
            </a:stretch>
          </a:blipFill>
        </p:spPr>
        <p:txBody>
          <a:bodyPr/>
          <a:lstStyle/>
          <a:p>
            <a:pPr lvl="0"/>
            <a:r>
              <a:rPr kumimoji="1" lang="en-US" altLang="ja-JP" dirty="0" smtClean="0"/>
              <a:t> </a:t>
            </a:r>
            <a:endParaRPr kumimoji="1" lang="ja-JP" altLang="en-US" dirty="0"/>
          </a:p>
        </p:txBody>
      </p:sp>
      <p:sp>
        <p:nvSpPr>
          <p:cNvPr id="11" name="タイトル 1"/>
          <p:cNvSpPr>
            <a:spLocks noGrp="1"/>
          </p:cNvSpPr>
          <p:nvPr>
            <p:ph type="title" hasCustomPrompt="1"/>
          </p:nvPr>
        </p:nvSpPr>
        <p:spPr>
          <a:xfrm>
            <a:off x="1808788" y="5259204"/>
            <a:ext cx="10138370" cy="840093"/>
          </a:xfrm>
          <a:prstGeom prst="rect">
            <a:avLst/>
          </a:prstGeom>
        </p:spPr>
        <p:txBody>
          <a:bodyPr anchor="ctr">
            <a:noAutofit/>
          </a:bodyPr>
          <a:lstStyle>
            <a:lvl1pPr algn="l">
              <a:defRPr sz="4400" kern="0" spc="667" baseline="0">
                <a:solidFill>
                  <a:schemeClr val="bg1"/>
                </a:solidFill>
                <a:effectLst>
                  <a:outerShdw blurRad="50800" dist="25400" dir="2700000" algn="tl" rotWithShape="0">
                    <a:schemeClr val="tx1">
                      <a:alpha val="40000"/>
                    </a:schemeClr>
                  </a:outerShdw>
                </a:effectLst>
              </a:defRPr>
            </a:lvl1pPr>
          </a:lstStyle>
          <a:p>
            <a:r>
              <a:rPr kumimoji="1" lang="en-US" altLang="ja-JP" dirty="0" smtClean="0"/>
              <a:t>SUBSECTION NAME</a:t>
            </a:r>
            <a:endParaRPr kumimoji="1" lang="ja-JP" altLang="en-US" dirty="0"/>
          </a:p>
        </p:txBody>
      </p:sp>
      <p:sp>
        <p:nvSpPr>
          <p:cNvPr id="5" name="テキスト プレースホルダー 5"/>
          <p:cNvSpPr>
            <a:spLocks noGrp="1"/>
          </p:cNvSpPr>
          <p:nvPr>
            <p:ph type="body" sz="quarter" idx="12" hasCustomPrompt="1"/>
          </p:nvPr>
        </p:nvSpPr>
        <p:spPr>
          <a:xfrm>
            <a:off x="1808787" y="5019177"/>
            <a:ext cx="9827820" cy="383894"/>
          </a:xfrm>
        </p:spPr>
        <p:txBody>
          <a:bodyPr>
            <a:noAutofit/>
          </a:bodyPr>
          <a:lstStyle>
            <a:lvl1pPr algn="l">
              <a:spcBef>
                <a:spcPts val="0"/>
              </a:spcBef>
              <a:defRPr sz="1867" spc="400" baseline="0">
                <a:solidFill>
                  <a:schemeClr val="bg2"/>
                </a:solidFill>
                <a:effectLst>
                  <a:outerShdw blurRad="50800" dist="38100" dir="2700000" algn="tl" rotWithShape="0">
                    <a:schemeClr val="tx1">
                      <a:alpha val="75000"/>
                    </a:schemeClr>
                  </a:outerShdw>
                </a:effectLst>
              </a:defRPr>
            </a:lvl1pPr>
          </a:lstStyle>
          <a:p>
            <a:pPr lvl="0"/>
            <a:r>
              <a:rPr kumimoji="1" lang="en-US" altLang="ja-JP" dirty="0" smtClean="0"/>
              <a:t>SECTION NUMBER</a:t>
            </a:r>
            <a:endParaRPr kumimoji="1" lang="ja-JP" altLang="en-US" dirty="0" smtClean="0"/>
          </a:p>
        </p:txBody>
      </p:sp>
      <p:sp>
        <p:nvSpPr>
          <p:cNvPr id="6" name="図プレースホルダー 7"/>
          <p:cNvSpPr>
            <a:spLocks noGrp="1"/>
          </p:cNvSpPr>
          <p:nvPr>
            <p:ph type="pic" sz="quarter" idx="15" hasCustomPrompt="1"/>
          </p:nvPr>
        </p:nvSpPr>
        <p:spPr>
          <a:xfrm rot="21600000">
            <a:off x="634919" y="4989173"/>
            <a:ext cx="1050208" cy="1048882"/>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2469551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tmplLst>
          <p:tmpl>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1" grpId="0"/>
      <p:bldP spid="5" grpId="0">
        <p:tmplLst>
          <p:tmpl>
            <p:tnLst>
              <p:par>
                <p:cTn presetID="10"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pic>
        <p:nvPicPr>
          <p:cNvPr id="14" name="図 13"/>
          <p:cNvPicPr>
            <a:picLocks noChangeAspect="1"/>
          </p:cNvPicPr>
          <p:nvPr userDrawn="1"/>
        </p:nvPicPr>
        <p:blipFill rotWithShape="1">
          <a:blip r:embed="rId2">
            <a:extLst>
              <a:ext uri="{28A0092B-C50C-407E-A947-70E740481C1C}">
                <a14:useLocalDpi xmlns:a14="http://schemas.microsoft.com/office/drawing/2010/main" val="0"/>
              </a:ext>
            </a:extLst>
          </a:blip>
          <a:srcRect r="31291"/>
          <a:stretch/>
        </p:blipFill>
        <p:spPr>
          <a:xfrm>
            <a:off x="6220682" y="141195"/>
            <a:ext cx="5980843" cy="1340953"/>
          </a:xfrm>
          <a:prstGeom prst="rect">
            <a:avLst/>
          </a:prstGeom>
        </p:spPr>
      </p:pic>
      <p:sp>
        <p:nvSpPr>
          <p:cNvPr id="29" name="テキスト プレースホルダー 23"/>
          <p:cNvSpPr>
            <a:spLocks noGrp="1"/>
          </p:cNvSpPr>
          <p:nvPr>
            <p:ph type="body" sz="quarter" idx="24" hasCustomPrompt="1"/>
          </p:nvPr>
        </p:nvSpPr>
        <p:spPr>
          <a:xfrm rot="246221">
            <a:off x="6036068" y="1780672"/>
            <a:ext cx="5846173" cy="3140233"/>
          </a:xfrm>
          <a:blipFill>
            <a:blip r:embed="rId3"/>
            <a:stretch>
              <a:fillRect/>
            </a:stretch>
          </a:blipFill>
        </p:spPr>
        <p:txBody>
          <a:bodyPr/>
          <a:lstStyle/>
          <a:p>
            <a:pPr lvl="0"/>
            <a:r>
              <a:rPr kumimoji="1" lang="en-US" altLang="ja-JP" dirty="0" smtClean="0"/>
              <a:t> </a:t>
            </a:r>
            <a:endParaRPr kumimoji="1" lang="ja-JP" altLang="en-US" dirty="0"/>
          </a:p>
        </p:txBody>
      </p:sp>
      <p:sp>
        <p:nvSpPr>
          <p:cNvPr id="30" name="図プレースホルダー 8"/>
          <p:cNvSpPr>
            <a:spLocks noGrp="1"/>
          </p:cNvSpPr>
          <p:nvPr>
            <p:ph type="pic" sz="quarter" idx="25" hasCustomPrompt="1"/>
          </p:nvPr>
        </p:nvSpPr>
        <p:spPr>
          <a:xfrm rot="246221">
            <a:off x="6189520" y="1937452"/>
            <a:ext cx="5539269" cy="2826674"/>
          </a:xfrm>
        </p:spPr>
        <p:txBody>
          <a:bodyPr/>
          <a:lstStyle>
            <a:lvl1pPr>
              <a:defRPr/>
            </a:lvl1pPr>
          </a:lstStyle>
          <a:p>
            <a:r>
              <a:rPr kumimoji="1" lang="en-US" altLang="ja-JP" dirty="0" smtClean="0"/>
              <a:t>Add an image here</a:t>
            </a:r>
            <a:endParaRPr kumimoji="1" lang="ja-JP" altLang="en-US" dirty="0"/>
          </a:p>
        </p:txBody>
      </p:sp>
      <p:sp>
        <p:nvSpPr>
          <p:cNvPr id="27" name="テキスト プレースホルダー 23"/>
          <p:cNvSpPr>
            <a:spLocks noGrp="1"/>
          </p:cNvSpPr>
          <p:nvPr>
            <p:ph type="body" sz="quarter" idx="22" hasCustomPrompt="1"/>
          </p:nvPr>
        </p:nvSpPr>
        <p:spPr>
          <a:xfrm rot="21198624">
            <a:off x="412368" y="1191319"/>
            <a:ext cx="5846173" cy="3140233"/>
          </a:xfrm>
          <a:blipFill>
            <a:blip r:embed="rId3"/>
            <a:stretch>
              <a:fillRect/>
            </a:stretch>
          </a:blipFill>
        </p:spPr>
        <p:txBody>
          <a:bodyPr/>
          <a:lstStyle/>
          <a:p>
            <a:pPr lvl="0"/>
            <a:r>
              <a:rPr kumimoji="1" lang="en-US" altLang="ja-JP" dirty="0" smtClean="0"/>
              <a:t> </a:t>
            </a:r>
            <a:endParaRPr kumimoji="1" lang="ja-JP" altLang="en-US" dirty="0"/>
          </a:p>
        </p:txBody>
      </p:sp>
      <p:sp>
        <p:nvSpPr>
          <p:cNvPr id="28" name="図プレースホルダー 8"/>
          <p:cNvSpPr>
            <a:spLocks noGrp="1"/>
          </p:cNvSpPr>
          <p:nvPr>
            <p:ph type="pic" sz="quarter" idx="23" hasCustomPrompt="1"/>
          </p:nvPr>
        </p:nvSpPr>
        <p:spPr>
          <a:xfrm rot="21198624">
            <a:off x="565819" y="1348099"/>
            <a:ext cx="5539269" cy="2826674"/>
          </a:xfrm>
        </p:spPr>
        <p:txBody>
          <a:bodyPr/>
          <a:lstStyle>
            <a:lvl1pPr>
              <a:defRPr/>
            </a:lvl1pPr>
          </a:lstStyle>
          <a:p>
            <a:r>
              <a:rPr kumimoji="1" lang="en-US" altLang="ja-JP" dirty="0" smtClean="0"/>
              <a:t>Add an image here</a:t>
            </a:r>
            <a:endParaRPr kumimoji="1" lang="ja-JP" altLang="en-US" dirty="0"/>
          </a:p>
        </p:txBody>
      </p:sp>
      <p:sp>
        <p:nvSpPr>
          <p:cNvPr id="24" name="テキスト プレースホルダー 23"/>
          <p:cNvSpPr>
            <a:spLocks noGrp="1"/>
          </p:cNvSpPr>
          <p:nvPr>
            <p:ph type="body" sz="quarter" idx="21" hasCustomPrompt="1"/>
          </p:nvPr>
        </p:nvSpPr>
        <p:spPr>
          <a:xfrm rot="21392017">
            <a:off x="3022350" y="3107043"/>
            <a:ext cx="5846173" cy="3140233"/>
          </a:xfrm>
          <a:blipFill>
            <a:blip r:embed="rId3"/>
            <a:stretch>
              <a:fillRect/>
            </a:stretch>
          </a:blipFill>
        </p:spPr>
        <p:txBody>
          <a:bodyPr/>
          <a:lstStyle/>
          <a:p>
            <a:pPr lvl="0"/>
            <a:r>
              <a:rPr kumimoji="1" lang="en-US" altLang="ja-JP" dirty="0" smtClean="0"/>
              <a:t> </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2" name="タイトル 1"/>
          <p:cNvSpPr>
            <a:spLocks noGrp="1"/>
          </p:cNvSpPr>
          <p:nvPr>
            <p:ph type="title" hasCustomPrompt="1"/>
          </p:nvPr>
        </p:nvSpPr>
        <p:spPr>
          <a:xfrm rot="21420000">
            <a:off x="6448343" y="591428"/>
            <a:ext cx="5616816" cy="610079"/>
          </a:xfrm>
          <a:prstGeom prst="rect">
            <a:avLst/>
          </a:prstGeom>
        </p:spPr>
        <p:txBody>
          <a:bodyPr/>
          <a:lstStyle>
            <a:lvl1pPr algn="l">
              <a:defRPr spc="667" baseline="0">
                <a:solidFill>
                  <a:schemeClr val="tx1"/>
                </a:solidFill>
              </a:defRPr>
            </a:lvl1pPr>
          </a:lstStyle>
          <a:p>
            <a:r>
              <a:rPr kumimoji="1" lang="en-US" altLang="ja-JP" dirty="0" smtClean="0"/>
              <a:t>TITLE GOES HERE</a:t>
            </a:r>
            <a:endParaRPr kumimoji="1" lang="ja-JP" altLang="en-US" dirty="0"/>
          </a:p>
        </p:txBody>
      </p:sp>
      <p:sp>
        <p:nvSpPr>
          <p:cNvPr id="11" name="図プレースホルダー 8"/>
          <p:cNvSpPr>
            <a:spLocks noGrp="1"/>
          </p:cNvSpPr>
          <p:nvPr>
            <p:ph type="pic" sz="quarter" idx="20" hasCustomPrompt="1"/>
          </p:nvPr>
        </p:nvSpPr>
        <p:spPr>
          <a:xfrm rot="21392017">
            <a:off x="3175801" y="3263823"/>
            <a:ext cx="5539269" cy="2826674"/>
          </a:xfrm>
        </p:spPr>
        <p:txBody>
          <a:bodyPr/>
          <a:lstStyle>
            <a:lvl1pPr>
              <a:defRPr/>
            </a:lvl1pPr>
          </a:lstStyle>
          <a:p>
            <a:r>
              <a:rPr kumimoji="1" lang="en-US" altLang="ja-JP" dirty="0" smtClean="0"/>
              <a:t>Add an image here</a:t>
            </a:r>
            <a:endParaRPr kumimoji="1" lang="ja-JP" altLang="en-US" dirty="0"/>
          </a:p>
        </p:txBody>
      </p:sp>
    </p:spTree>
    <p:extLst>
      <p:ext uri="{BB962C8B-B14F-4D97-AF65-F5344CB8AC3E}">
        <p14:creationId xmlns:p14="http://schemas.microsoft.com/office/powerpoint/2010/main" val="236699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3" decel="10000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0-#ppt_h/2"/>
                                          </p:val>
                                        </p:tav>
                                        <p:tav tm="100000">
                                          <p:val>
                                            <p:strVal val="#ppt_y"/>
                                          </p:val>
                                        </p:tav>
                                      </p:tavLst>
                                    </p:anim>
                                  </p:childTnLst>
                                </p:cTn>
                              </p:par>
                              <p:par>
                                <p:cTn id="18" presetID="2" presetClass="entr" presetSubtype="3" decel="10000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1+#ppt_w/2"/>
                                          </p:val>
                                        </p:tav>
                                        <p:tav tm="100000">
                                          <p:val>
                                            <p:strVal val="#ppt_x"/>
                                          </p:val>
                                        </p:tav>
                                      </p:tavLst>
                                    </p:anim>
                                    <p:anim calcmode="lin" valueType="num">
                                      <p:cBhvr additive="base">
                                        <p:cTn id="21" dur="500" fill="hold"/>
                                        <p:tgtEl>
                                          <p:spTgt spid="29"/>
                                        </p:tgtEl>
                                        <p:attrNameLst>
                                          <p:attrName>ppt_y</p:attrName>
                                        </p:attrNameLst>
                                      </p:cBhvr>
                                      <p:tavLst>
                                        <p:tav tm="0">
                                          <p:val>
                                            <p:strVal val="0-#ppt_h/2"/>
                                          </p:val>
                                        </p:tav>
                                        <p:tav tm="100000">
                                          <p:val>
                                            <p:strVal val="#ppt_y"/>
                                          </p:val>
                                        </p:tav>
                                      </p:tavLst>
                                    </p:anim>
                                  </p:childTnLst>
                                </p:cTn>
                              </p:par>
                              <p:par>
                                <p:cTn id="22" presetID="2" presetClass="entr" presetSubtype="8" decel="100000" fill="hold" grpId="0" nodeType="withEffect">
                                  <p:stCondLst>
                                    <p:cond delay="10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1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4" decel="100000" fill="hold" grpId="0" nodeType="withEffect">
                                  <p:stCondLst>
                                    <p:cond delay="2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2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tmplLst>
          <p:tmpl>
            <p:tnLst>
              <p:par>
                <p:cTn presetID="2" presetClass="entr" presetSubtype="3" decel="10000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1+#ppt_w/2"/>
                          </p:val>
                        </p:tav>
                        <p:tav tm="100000">
                          <p:val>
                            <p:strVal val="#ppt_x"/>
                          </p:val>
                        </p:tav>
                      </p:tavLst>
                    </p:anim>
                    <p:anim calcmode="lin" valueType="num">
                      <p:cBhvr additive="base">
                        <p:cTn dur="500" fill="hold"/>
                        <p:tgtEl>
                          <p:spTgt spid="29"/>
                        </p:tgtEl>
                        <p:attrNameLst>
                          <p:attrName>ppt_y</p:attrName>
                        </p:attrNameLst>
                      </p:cBhvr>
                      <p:tavLst>
                        <p:tav tm="0">
                          <p:val>
                            <p:strVal val="0-#ppt_h/2"/>
                          </p:val>
                        </p:tav>
                        <p:tav tm="100000">
                          <p:val>
                            <p:strVal val="#ppt_y"/>
                          </p:val>
                        </p:tav>
                      </p:tavLst>
                    </p:anim>
                  </p:childTnLst>
                </p:cTn>
              </p:par>
            </p:tnLst>
          </p:tmpl>
        </p:tmplLst>
      </p:bldP>
      <p:bldP spid="30" grpId="0"/>
      <p:bldP spid="27" grpId="0" animBg="1">
        <p:tmplLst>
          <p:tmpl>
            <p:tnLst>
              <p:par>
                <p:cTn presetID="2" presetClass="entr" presetSubtype="8" decel="100000" fill="hold" nodeType="withEffect">
                  <p:stCondLst>
                    <p:cond delay="100"/>
                  </p:stCondLst>
                  <p:childTnLst>
                    <p:set>
                      <p:cBhvr>
                        <p:cTn dur="1" fill="hold">
                          <p:stCondLst>
                            <p:cond delay="0"/>
                          </p:stCondLst>
                        </p:cTn>
                        <p:tgtEl>
                          <p:spTgt spid="27"/>
                        </p:tgtEl>
                        <p:attrNameLst>
                          <p:attrName>style.visibility</p:attrName>
                        </p:attrNameLst>
                      </p:cBhvr>
                      <p:to>
                        <p:strVal val="visible"/>
                      </p:to>
                    </p:set>
                    <p:anim calcmode="lin" valueType="num">
                      <p:cBhvr additive="base">
                        <p:cTn dur="500" fill="hold"/>
                        <p:tgtEl>
                          <p:spTgt spid="27"/>
                        </p:tgtEl>
                        <p:attrNameLst>
                          <p:attrName>ppt_x</p:attrName>
                        </p:attrNameLst>
                      </p:cBhvr>
                      <p:tavLst>
                        <p:tav tm="0">
                          <p:val>
                            <p:strVal val="0-#ppt_w/2"/>
                          </p:val>
                        </p:tav>
                        <p:tav tm="100000">
                          <p:val>
                            <p:strVal val="#ppt_x"/>
                          </p:val>
                        </p:tav>
                      </p:tavLst>
                    </p:anim>
                    <p:anim calcmode="lin" valueType="num">
                      <p:cBhvr additive="base">
                        <p:cTn dur="500" fill="hold"/>
                        <p:tgtEl>
                          <p:spTgt spid="27"/>
                        </p:tgtEl>
                        <p:attrNameLst>
                          <p:attrName>ppt_y</p:attrName>
                        </p:attrNameLst>
                      </p:cBhvr>
                      <p:tavLst>
                        <p:tav tm="0">
                          <p:val>
                            <p:strVal val="#ppt_y"/>
                          </p:val>
                        </p:tav>
                        <p:tav tm="100000">
                          <p:val>
                            <p:strVal val="#ppt_y"/>
                          </p:val>
                        </p:tav>
                      </p:tavLst>
                    </p:anim>
                  </p:childTnLst>
                </p:cTn>
              </p:par>
            </p:tnLst>
          </p:tmpl>
        </p:tmplLst>
      </p:bldP>
      <p:bldP spid="28" grpId="0"/>
      <p:bldP spid="24" grpId="0" animBg="1">
        <p:tmplLst>
          <p:tmpl>
            <p:tnLst>
              <p:par>
                <p:cTn presetID="2" presetClass="entr" presetSubtype="4" decel="100000"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ppt_x"/>
                          </p:val>
                        </p:tav>
                        <p:tav tm="100000">
                          <p:val>
                            <p:strVal val="#ppt_x"/>
                          </p:val>
                        </p:tav>
                      </p:tavLst>
                    </p:anim>
                    <p:anim calcmode="lin" valueType="num">
                      <p:cBhvr additive="base">
                        <p:cTn dur="500" fill="hold"/>
                        <p:tgtEl>
                          <p:spTgt spid="24"/>
                        </p:tgtEl>
                        <p:attrNameLst>
                          <p:attrName>ppt_y</p:attrName>
                        </p:attrNameLst>
                      </p:cBhvr>
                      <p:tavLst>
                        <p:tav tm="0">
                          <p:val>
                            <p:strVal val="1+#ppt_h/2"/>
                          </p:val>
                        </p:tav>
                        <p:tav tm="100000">
                          <p:val>
                            <p:strVal val="#ppt_y"/>
                          </p:val>
                        </p:tav>
                      </p:tavLst>
                    </p:anim>
                  </p:childTnLst>
                </p:cTn>
              </p:par>
            </p:tnLst>
          </p:tmpl>
        </p:tmplLst>
      </p:bldP>
      <p:bldP spid="12" grpId="0"/>
      <p:bldP spid="11"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18" name="正方形/長方形 17"/>
          <p:cNvSpPr/>
          <p:nvPr userDrawn="1"/>
        </p:nvSpPr>
        <p:spPr>
          <a:xfrm>
            <a:off x="0" y="1778817"/>
            <a:ext cx="12192000" cy="393043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9" name="テキスト プレースホルダー 5"/>
          <p:cNvSpPr>
            <a:spLocks noGrp="1"/>
          </p:cNvSpPr>
          <p:nvPr>
            <p:ph type="body" sz="quarter" idx="13" hasCustomPrompt="1"/>
          </p:nvPr>
        </p:nvSpPr>
        <p:spPr>
          <a:xfrm>
            <a:off x="7086196" y="3477268"/>
            <a:ext cx="4497210" cy="2051965"/>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3" name="テキスト プレースホルダー 23"/>
          <p:cNvSpPr>
            <a:spLocks noGrp="1"/>
          </p:cNvSpPr>
          <p:nvPr>
            <p:ph type="body" sz="quarter" idx="28" hasCustomPrompt="1"/>
          </p:nvPr>
        </p:nvSpPr>
        <p:spPr>
          <a:xfrm rot="21232321">
            <a:off x="92609" y="3532878"/>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14" name="図プレースホルダー 8"/>
          <p:cNvSpPr>
            <a:spLocks noGrp="1"/>
          </p:cNvSpPr>
          <p:nvPr>
            <p:ph type="pic" sz="quarter" idx="29" hasCustomPrompt="1"/>
          </p:nvPr>
        </p:nvSpPr>
        <p:spPr>
          <a:xfrm rot="21232321">
            <a:off x="234584" y="3658866"/>
            <a:ext cx="3271393" cy="1657753"/>
          </a:xfrm>
        </p:spPr>
        <p:txBody>
          <a:bodyPr/>
          <a:lstStyle>
            <a:lvl1pPr>
              <a:defRPr/>
            </a:lvl1pPr>
          </a:lstStyle>
          <a:p>
            <a:r>
              <a:rPr kumimoji="1" lang="en-US" altLang="ja-JP" dirty="0" smtClean="0"/>
              <a:t>Add an image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5" name="テキスト プレースホルダー 23"/>
          <p:cNvSpPr>
            <a:spLocks noGrp="1"/>
          </p:cNvSpPr>
          <p:nvPr>
            <p:ph type="body" sz="quarter" idx="21" hasCustomPrompt="1"/>
          </p:nvPr>
        </p:nvSpPr>
        <p:spPr>
          <a:xfrm rot="21392017">
            <a:off x="600084" y="400054"/>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6" name="図プレースホルダー 8"/>
          <p:cNvSpPr>
            <a:spLocks noGrp="1"/>
          </p:cNvSpPr>
          <p:nvPr>
            <p:ph type="pic" sz="quarter" idx="20" hasCustomPrompt="1"/>
          </p:nvPr>
        </p:nvSpPr>
        <p:spPr>
          <a:xfrm rot="21392017">
            <a:off x="742059" y="526042"/>
            <a:ext cx="3271393" cy="1657753"/>
          </a:xfrm>
        </p:spPr>
        <p:txBody>
          <a:bodyPr/>
          <a:lstStyle>
            <a:lvl1pPr>
              <a:defRPr/>
            </a:lvl1pPr>
          </a:lstStyle>
          <a:p>
            <a:r>
              <a:rPr kumimoji="1" lang="en-US" altLang="ja-JP" dirty="0" smtClean="0"/>
              <a:t>Add an image here</a:t>
            </a:r>
            <a:endParaRPr kumimoji="1" lang="ja-JP" altLang="en-US" dirty="0"/>
          </a:p>
        </p:txBody>
      </p:sp>
      <p:sp>
        <p:nvSpPr>
          <p:cNvPr id="7" name="テキスト プレースホルダー 23"/>
          <p:cNvSpPr>
            <a:spLocks noGrp="1"/>
          </p:cNvSpPr>
          <p:nvPr>
            <p:ph type="body" sz="quarter" idx="22" hasCustomPrompt="1"/>
          </p:nvPr>
        </p:nvSpPr>
        <p:spPr>
          <a:xfrm rot="586530">
            <a:off x="3070427" y="1528449"/>
            <a:ext cx="3555343" cy="1909729"/>
          </a:xfrm>
          <a:blipFill>
            <a:blip r:embed="rId2"/>
            <a:stretch>
              <a:fillRect/>
            </a:stretch>
          </a:blipFill>
        </p:spPr>
        <p:txBody>
          <a:bodyPr/>
          <a:lstStyle/>
          <a:p>
            <a:pPr lvl="0"/>
            <a:r>
              <a:rPr kumimoji="1" lang="en-US" altLang="ja-JP" dirty="0" smtClean="0"/>
              <a:t> </a:t>
            </a:r>
            <a:endParaRPr kumimoji="1" lang="ja-JP" altLang="en-US" dirty="0"/>
          </a:p>
        </p:txBody>
      </p:sp>
      <p:sp>
        <p:nvSpPr>
          <p:cNvPr id="8" name="図プレースホルダー 8"/>
          <p:cNvSpPr>
            <a:spLocks noGrp="1"/>
          </p:cNvSpPr>
          <p:nvPr>
            <p:ph type="pic" sz="quarter" idx="23" hasCustomPrompt="1"/>
          </p:nvPr>
        </p:nvSpPr>
        <p:spPr>
          <a:xfrm rot="586530">
            <a:off x="3212402" y="1654436"/>
            <a:ext cx="3271393" cy="1657753"/>
          </a:xfrm>
        </p:spPr>
        <p:txBody>
          <a:bodyPr/>
          <a:lstStyle>
            <a:lvl1pPr>
              <a:defRPr/>
            </a:lvl1pPr>
          </a:lstStyle>
          <a:p>
            <a:r>
              <a:rPr kumimoji="1" lang="en-US" altLang="ja-JP" dirty="0" smtClean="0"/>
              <a:t>Add an image here</a:t>
            </a:r>
            <a:endParaRPr kumimoji="1" lang="ja-JP" altLang="en-US" dirty="0"/>
          </a:p>
        </p:txBody>
      </p:sp>
      <p:sp>
        <p:nvSpPr>
          <p:cNvPr id="9" name="テキスト プレースホルダー 23"/>
          <p:cNvSpPr>
            <a:spLocks noGrp="1"/>
          </p:cNvSpPr>
          <p:nvPr>
            <p:ph type="body" sz="quarter" idx="24" hasCustomPrompt="1"/>
          </p:nvPr>
        </p:nvSpPr>
        <p:spPr>
          <a:xfrm rot="992453">
            <a:off x="1243171" y="2404837"/>
            <a:ext cx="3911537" cy="2101056"/>
          </a:xfrm>
          <a:blipFill>
            <a:blip r:embed="rId2"/>
            <a:stretch>
              <a:fillRect/>
            </a:stretch>
          </a:blipFill>
        </p:spPr>
        <p:txBody>
          <a:bodyPr/>
          <a:lstStyle/>
          <a:p>
            <a:pPr lvl="0"/>
            <a:r>
              <a:rPr kumimoji="1" lang="en-US" altLang="ja-JP" dirty="0" smtClean="0"/>
              <a:t> </a:t>
            </a:r>
            <a:endParaRPr kumimoji="1" lang="ja-JP" altLang="en-US" dirty="0"/>
          </a:p>
        </p:txBody>
      </p:sp>
      <p:sp>
        <p:nvSpPr>
          <p:cNvPr id="10" name="図プレースホルダー 8"/>
          <p:cNvSpPr>
            <a:spLocks noGrp="1"/>
          </p:cNvSpPr>
          <p:nvPr>
            <p:ph type="pic" sz="quarter" idx="25" hasCustomPrompt="1"/>
          </p:nvPr>
        </p:nvSpPr>
        <p:spPr>
          <a:xfrm rot="992453">
            <a:off x="1378372" y="2532806"/>
            <a:ext cx="3641135" cy="1845117"/>
          </a:xfrm>
        </p:spPr>
        <p:txBody>
          <a:bodyPr/>
          <a:lstStyle>
            <a:lvl1pPr>
              <a:defRPr/>
            </a:lvl1pPr>
          </a:lstStyle>
          <a:p>
            <a:r>
              <a:rPr kumimoji="1" lang="en-US" altLang="ja-JP" dirty="0" smtClean="0"/>
              <a:t>Add an image here</a:t>
            </a:r>
            <a:endParaRPr kumimoji="1" lang="ja-JP" altLang="en-US" dirty="0"/>
          </a:p>
        </p:txBody>
      </p:sp>
      <p:sp>
        <p:nvSpPr>
          <p:cNvPr id="11" name="テキスト プレースホルダー 23"/>
          <p:cNvSpPr>
            <a:spLocks noGrp="1"/>
          </p:cNvSpPr>
          <p:nvPr>
            <p:ph type="body" sz="quarter" idx="26" hasCustomPrompt="1"/>
          </p:nvPr>
        </p:nvSpPr>
        <p:spPr>
          <a:xfrm rot="21408216">
            <a:off x="2888794" y="4181185"/>
            <a:ext cx="3911537" cy="2101056"/>
          </a:xfrm>
          <a:blipFill>
            <a:blip r:embed="rId2"/>
            <a:stretch>
              <a:fillRect/>
            </a:stretch>
          </a:blipFill>
        </p:spPr>
        <p:txBody>
          <a:bodyPr/>
          <a:lstStyle/>
          <a:p>
            <a:pPr lvl="0"/>
            <a:r>
              <a:rPr kumimoji="1" lang="en-US" altLang="ja-JP" dirty="0" smtClean="0"/>
              <a:t> </a:t>
            </a:r>
            <a:endParaRPr kumimoji="1" lang="ja-JP" altLang="en-US" dirty="0"/>
          </a:p>
        </p:txBody>
      </p:sp>
      <p:sp>
        <p:nvSpPr>
          <p:cNvPr id="12" name="図プレースホルダー 8"/>
          <p:cNvSpPr>
            <a:spLocks noGrp="1"/>
          </p:cNvSpPr>
          <p:nvPr>
            <p:ph type="pic" sz="quarter" idx="27" hasCustomPrompt="1"/>
          </p:nvPr>
        </p:nvSpPr>
        <p:spPr>
          <a:xfrm rot="21408216">
            <a:off x="3023995" y="4309155"/>
            <a:ext cx="3641135" cy="1845117"/>
          </a:xfrm>
        </p:spPr>
        <p:txBody>
          <a:bodyPr/>
          <a:lstStyle>
            <a:lvl1pPr>
              <a:defRPr/>
            </a:lvl1pPr>
          </a:lstStyle>
          <a:p>
            <a:r>
              <a:rPr kumimoji="1" lang="en-US" altLang="ja-JP" dirty="0" smtClean="0"/>
              <a:t>Add an image here</a:t>
            </a:r>
            <a:endParaRPr kumimoji="1" lang="ja-JP" altLang="en-US" dirty="0"/>
          </a:p>
        </p:txBody>
      </p:sp>
      <p:pic>
        <p:nvPicPr>
          <p:cNvPr id="15" name="図 14"/>
          <p:cNvPicPr>
            <a:picLocks noChangeAspect="1"/>
          </p:cNvPicPr>
          <p:nvPr userDrawn="1"/>
        </p:nvPicPr>
        <p:blipFill rotWithShape="1">
          <a:blip r:embed="rId3">
            <a:extLst>
              <a:ext uri="{28A0092B-C50C-407E-A947-70E740481C1C}">
                <a14:useLocalDpi xmlns:a14="http://schemas.microsoft.com/office/drawing/2010/main" val="0"/>
              </a:ext>
            </a:extLst>
          </a:blip>
          <a:srcRect r="17886"/>
          <a:stretch/>
        </p:blipFill>
        <p:spPr>
          <a:xfrm>
            <a:off x="5044245" y="193928"/>
            <a:ext cx="7147755" cy="1340953"/>
          </a:xfrm>
          <a:prstGeom prst="rect">
            <a:avLst/>
          </a:prstGeom>
        </p:spPr>
      </p:pic>
      <p:sp>
        <p:nvSpPr>
          <p:cNvPr id="16" name="タイトル 1"/>
          <p:cNvSpPr>
            <a:spLocks noGrp="1"/>
          </p:cNvSpPr>
          <p:nvPr>
            <p:ph type="title" hasCustomPrompt="1"/>
          </p:nvPr>
        </p:nvSpPr>
        <p:spPr>
          <a:xfrm rot="21420000">
            <a:off x="5278928" y="643359"/>
            <a:ext cx="6732542" cy="571065"/>
          </a:xfrm>
          <a:prstGeom prst="rect">
            <a:avLst/>
          </a:prstGeom>
        </p:spPr>
        <p:txBody>
          <a:bodyPr anchor="b"/>
          <a:lstStyle>
            <a:lvl1pPr>
              <a:defRPr spc="667" baseline="0">
                <a:solidFill>
                  <a:schemeClr val="tx1"/>
                </a:solidFill>
                <a:effectLst/>
              </a:defRPr>
            </a:lvl1pPr>
          </a:lstStyle>
          <a:p>
            <a:r>
              <a:rPr kumimoji="1" lang="en-US" altLang="ja-JP" dirty="0" smtClean="0"/>
              <a:t>TITLE GOES HERE</a:t>
            </a:r>
            <a:endParaRPr kumimoji="1" lang="ja-JP" altLang="en-US" dirty="0"/>
          </a:p>
        </p:txBody>
      </p:sp>
      <p:sp>
        <p:nvSpPr>
          <p:cNvPr id="20" name="テキスト プレースホルダー 5"/>
          <p:cNvSpPr>
            <a:spLocks noGrp="1"/>
          </p:cNvSpPr>
          <p:nvPr>
            <p:ph type="body" sz="quarter" idx="30" hasCustomPrompt="1"/>
          </p:nvPr>
        </p:nvSpPr>
        <p:spPr>
          <a:xfrm>
            <a:off x="7089877" y="1838823"/>
            <a:ext cx="4497210" cy="1589807"/>
          </a:xfrm>
          <a:noFill/>
        </p:spPr>
        <p:txBody>
          <a:bodyPr anchor="b">
            <a:noAutofit/>
          </a:bodyPr>
          <a:lstStyle>
            <a:lvl1pPr>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99602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3" decel="100000" fill="hold" grpId="0" nodeType="withEffect">
                                  <p:stCondLst>
                                    <p:cond delay="1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8" decel="100000" fill="hold" grpId="0" nodeType="withEffect">
                                  <p:stCondLst>
                                    <p:cond delay="2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2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decel="100000"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6" decel="100000" fill="hold" grpId="0" nodeType="withEffect">
                                  <p:stCondLst>
                                    <p:cond delay="4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6" decel="100000" fill="hold" grpId="0" nodeType="withEffect">
                                  <p:stCondLst>
                                    <p:cond delay="4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900"/>
                            </p:stCondLst>
                            <p:childTnLst>
                              <p:par>
                                <p:cTn id="46" presetID="2" presetClass="entr" presetSubtype="2" decel="100000" fill="hold" grpId="0" nodeType="afterEffect">
                                  <p:stCondLst>
                                    <p:cond delay="25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1+#ppt_w/2"/>
                                          </p:val>
                                        </p:tav>
                                        <p:tav tm="100000">
                                          <p:val>
                                            <p:strVal val="#ppt_x"/>
                                          </p:val>
                                        </p:tav>
                                      </p:tavLst>
                                    </p:anim>
                                    <p:anim calcmode="lin" valueType="num">
                                      <p:cBhvr additive="base">
                                        <p:cTn id="49" dur="500" fill="hold"/>
                                        <p:tgtEl>
                                          <p:spTgt spid="16"/>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25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par>
                          <p:cTn id="54" fill="hold">
                            <p:stCondLst>
                              <p:cond delay="1650"/>
                            </p:stCondLst>
                            <p:childTnLst>
                              <p:par>
                                <p:cTn id="55" presetID="16" presetClass="entr" presetSubtype="37"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outVertical)">
                                      <p:cBhvr>
                                        <p:cTn id="57" dur="500"/>
                                        <p:tgtEl>
                                          <p:spTgt spid="1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
                                            <p:txEl>
                                              <p:pRg st="0" end="0"/>
                                            </p:txEl>
                                          </p:spTgt>
                                        </p:tgtEl>
                                        <p:attrNameLst>
                                          <p:attrName>style.visibility</p:attrName>
                                        </p:attrNameLst>
                                      </p:cBhvr>
                                      <p:to>
                                        <p:strVal val="visible"/>
                                      </p:to>
                                    </p:set>
                                    <p:animEffect transition="in" filter="wipe(left)">
                                      <p:cBhvr>
                                        <p:cTn id="60" dur="500"/>
                                        <p:tgtEl>
                                          <p:spTgt spid="20">
                                            <p:txEl>
                                              <p:pRg st="0" end="0"/>
                                            </p:txEl>
                                          </p:spTgt>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19">
                                            <p:txEl>
                                              <p:pRg st="0" end="0"/>
                                            </p:txEl>
                                          </p:spTgt>
                                        </p:tgtEl>
                                        <p:attrNameLst>
                                          <p:attrName>style.visibility</p:attrName>
                                        </p:attrNameLst>
                                      </p:cBhvr>
                                      <p:to>
                                        <p:strVal val="visible"/>
                                      </p:to>
                                    </p:set>
                                    <p:animEffect transition="in" filter="wipe(left)">
                                      <p:cBhvr>
                                        <p:cTn id="63"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build="p">
        <p:tmplLst>
          <p:tmpl lvl="1">
            <p:tnLst>
              <p:par>
                <p:cTn presetID="22" presetClass="entr" presetSubtype="8" fill="hold" nodeType="withEffect">
                  <p:stCondLst>
                    <p:cond delay="50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13" grpId="0" animBg="1">
        <p:tmplLst>
          <p:tmpl>
            <p:tnLst>
              <p:par>
                <p:cTn presetID="2" presetClass="entr" presetSubtype="12" decel="100000" fill="hold" nodeType="withEffect">
                  <p:stCondLst>
                    <p:cond delay="30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0-#ppt_w/2"/>
                          </p:val>
                        </p:tav>
                        <p:tav tm="100000">
                          <p:val>
                            <p:strVal val="#ppt_x"/>
                          </p:val>
                        </p:tav>
                      </p:tavLst>
                    </p:anim>
                    <p:anim calcmode="lin" valueType="num">
                      <p:cBhvr additive="base">
                        <p:cTn dur="500" fill="hold"/>
                        <p:tgtEl>
                          <p:spTgt spid="13"/>
                        </p:tgtEl>
                        <p:attrNameLst>
                          <p:attrName>ppt_y</p:attrName>
                        </p:attrNameLst>
                      </p:cBhvr>
                      <p:tavLst>
                        <p:tav tm="0">
                          <p:val>
                            <p:strVal val="1+#ppt_h/2"/>
                          </p:val>
                        </p:tav>
                        <p:tav tm="100000">
                          <p:val>
                            <p:strVal val="#ppt_y"/>
                          </p:val>
                        </p:tav>
                      </p:tavLst>
                    </p:anim>
                  </p:childTnLst>
                </p:cTn>
              </p:par>
            </p:tnLst>
          </p:tmpl>
        </p:tmplLst>
      </p:bldP>
      <p:bldP spid="14" grpId="0"/>
      <p:bldP spid="5" grpId="0" animBg="1">
        <p:tmplLst>
          <p:tmpl>
            <p:tnLst>
              <p:par>
                <p:cTn presetID="2" presetClass="entr" presetSubtype="9" decel="100000"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0-#ppt_w/2"/>
                          </p:val>
                        </p:tav>
                        <p:tav tm="100000">
                          <p:val>
                            <p:strVal val="#ppt_x"/>
                          </p:val>
                        </p:tav>
                      </p:tavLst>
                    </p:anim>
                    <p:anim calcmode="lin" valueType="num">
                      <p:cBhvr additive="base">
                        <p:cTn dur="500" fill="hold"/>
                        <p:tgtEl>
                          <p:spTgt spid="5"/>
                        </p:tgtEl>
                        <p:attrNameLst>
                          <p:attrName>ppt_y</p:attrName>
                        </p:attrNameLst>
                      </p:cBhvr>
                      <p:tavLst>
                        <p:tav tm="0">
                          <p:val>
                            <p:strVal val="0-#ppt_h/2"/>
                          </p:val>
                        </p:tav>
                        <p:tav tm="100000">
                          <p:val>
                            <p:strVal val="#ppt_y"/>
                          </p:val>
                        </p:tav>
                      </p:tavLst>
                    </p:anim>
                  </p:childTnLst>
                </p:cTn>
              </p:par>
            </p:tnLst>
          </p:tmpl>
        </p:tmplLst>
      </p:bldP>
      <p:bldP spid="6" grpId="0"/>
      <p:bldP spid="7" grpId="0" animBg="1">
        <p:tmplLst>
          <p:tmpl>
            <p:tnLst>
              <p:par>
                <p:cTn presetID="2" presetClass="entr" presetSubtype="3" decel="100000" fill="hold" nodeType="withEffect">
                  <p:stCondLst>
                    <p:cond delay="10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1+#ppt_w/2"/>
                          </p:val>
                        </p:tav>
                        <p:tav tm="100000">
                          <p:val>
                            <p:strVal val="#ppt_x"/>
                          </p:val>
                        </p:tav>
                      </p:tavLst>
                    </p:anim>
                    <p:anim calcmode="lin" valueType="num">
                      <p:cBhvr additive="base">
                        <p:cTn dur="500" fill="hold"/>
                        <p:tgtEl>
                          <p:spTgt spid="7"/>
                        </p:tgtEl>
                        <p:attrNameLst>
                          <p:attrName>ppt_y</p:attrName>
                        </p:attrNameLst>
                      </p:cBhvr>
                      <p:tavLst>
                        <p:tav tm="0">
                          <p:val>
                            <p:strVal val="0-#ppt_h/2"/>
                          </p:val>
                        </p:tav>
                        <p:tav tm="100000">
                          <p:val>
                            <p:strVal val="#ppt_y"/>
                          </p:val>
                        </p:tav>
                      </p:tavLst>
                    </p:anim>
                  </p:childTnLst>
                </p:cTn>
              </p:par>
            </p:tnLst>
          </p:tmpl>
        </p:tmplLst>
      </p:bldP>
      <p:bldP spid="8" grpId="0"/>
      <p:bldP spid="9" grpId="0" animBg="1">
        <p:tmplLst>
          <p:tmpl>
            <p:tnLst>
              <p:par>
                <p:cTn presetID="2" presetClass="entr" presetSubtype="8" decel="10000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0-#ppt_w/2"/>
                          </p:val>
                        </p:tav>
                        <p:tav tm="100000">
                          <p:val>
                            <p:strVal val="#ppt_x"/>
                          </p:val>
                        </p:tav>
                      </p:tavLst>
                    </p:anim>
                    <p:anim calcmode="lin" valueType="num">
                      <p:cBhvr additive="base">
                        <p:cTn dur="500" fill="hold"/>
                        <p:tgtEl>
                          <p:spTgt spid="9"/>
                        </p:tgtEl>
                        <p:attrNameLst>
                          <p:attrName>ppt_y</p:attrName>
                        </p:attrNameLst>
                      </p:cBhvr>
                      <p:tavLst>
                        <p:tav tm="0">
                          <p:val>
                            <p:strVal val="#ppt_y"/>
                          </p:val>
                        </p:tav>
                        <p:tav tm="100000">
                          <p:val>
                            <p:strVal val="#ppt_y"/>
                          </p:val>
                        </p:tav>
                      </p:tavLst>
                    </p:anim>
                  </p:childTnLst>
                </p:cTn>
              </p:par>
            </p:tnLst>
          </p:tmpl>
        </p:tmplLst>
      </p:bldP>
      <p:bldP spid="10" grpId="0"/>
      <p:bldP spid="11" grpId="0" animBg="1">
        <p:tmplLst>
          <p:tmpl>
            <p:tnLst>
              <p:par>
                <p:cTn presetID="2" presetClass="entr" presetSubtype="6" decel="100000" fill="hold" nodeType="withEffect">
                  <p:stCondLst>
                    <p:cond delay="40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2" grpId="0"/>
      <p:bldP spid="16" grpId="0"/>
      <p:bldP spid="20" grpId="0" build="p">
        <p:tmplLst>
          <p:tmpl lvl="1">
            <p:tnLst>
              <p:par>
                <p:cTn presetID="22" presetClass="entr" presetSubtype="8"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2">
    <p:spTree>
      <p:nvGrpSpPr>
        <p:cNvPr id="1" name=""/>
        <p:cNvGrpSpPr/>
        <p:nvPr/>
      </p:nvGrpSpPr>
      <p:grpSpPr>
        <a:xfrm>
          <a:off x="0" y="0"/>
          <a:ext cx="0" cy="0"/>
          <a:chOff x="0" y="0"/>
          <a:chExt cx="0" cy="0"/>
        </a:xfrm>
      </p:grpSpPr>
      <p:sp>
        <p:nvSpPr>
          <p:cNvPr id="7" name="正方形/長方形 6"/>
          <p:cNvSpPr/>
          <p:nvPr userDrawn="1"/>
        </p:nvSpPr>
        <p:spPr>
          <a:xfrm>
            <a:off x="0" y="4387991"/>
            <a:ext cx="12192000" cy="197806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6" name="テキスト プレースホルダー 23"/>
          <p:cNvSpPr>
            <a:spLocks noGrp="1"/>
          </p:cNvSpPr>
          <p:nvPr>
            <p:ph type="body" sz="quarter" idx="26" hasCustomPrompt="1"/>
          </p:nvPr>
        </p:nvSpPr>
        <p:spPr>
          <a:xfrm rot="21408216">
            <a:off x="7706860" y="206235"/>
            <a:ext cx="4238017" cy="2276423"/>
          </a:xfrm>
          <a:blipFill>
            <a:blip r:embed="rId2"/>
            <a:stretch>
              <a:fillRect/>
            </a:stretch>
          </a:blipFill>
        </p:spPr>
        <p:txBody>
          <a:bodyPr/>
          <a:lstStyle/>
          <a:p>
            <a:pPr lvl="0"/>
            <a:r>
              <a:rPr kumimoji="1" lang="en-US" altLang="ja-JP" dirty="0" smtClean="0"/>
              <a:t> </a:t>
            </a:r>
            <a:endParaRPr kumimoji="1" lang="ja-JP" altLang="en-US" dirty="0"/>
          </a:p>
        </p:txBody>
      </p:sp>
      <p:sp>
        <p:nvSpPr>
          <p:cNvPr id="17" name="図プレースホルダー 8"/>
          <p:cNvSpPr>
            <a:spLocks noGrp="1"/>
          </p:cNvSpPr>
          <p:nvPr>
            <p:ph type="pic" sz="quarter" idx="27" hasCustomPrompt="1"/>
          </p:nvPr>
        </p:nvSpPr>
        <p:spPr>
          <a:xfrm rot="21408216">
            <a:off x="7853346" y="344886"/>
            <a:ext cx="3945046" cy="1999122"/>
          </a:xfrm>
        </p:spPr>
        <p:txBody>
          <a:bodyPr/>
          <a:lstStyle>
            <a:lvl1pPr>
              <a:defRPr/>
            </a:lvl1pPr>
          </a:lstStyle>
          <a:p>
            <a:r>
              <a:rPr kumimoji="1" lang="en-US" altLang="ja-JP" dirty="0" smtClean="0"/>
              <a:t>Add an image here</a:t>
            </a:r>
            <a:endParaRPr kumimoji="1" lang="ja-JP" altLang="en-US" dirty="0"/>
          </a:p>
        </p:txBody>
      </p:sp>
      <p:sp>
        <p:nvSpPr>
          <p:cNvPr id="2" name="タイトル 1"/>
          <p:cNvSpPr>
            <a:spLocks noGrp="1"/>
          </p:cNvSpPr>
          <p:nvPr>
            <p:ph type="title" hasCustomPrompt="1"/>
          </p:nvPr>
        </p:nvSpPr>
        <p:spPr>
          <a:xfrm>
            <a:off x="609124" y="4579526"/>
            <a:ext cx="10972694" cy="955605"/>
          </a:xfrm>
          <a:prstGeom prst="rect">
            <a:avLst/>
          </a:prstGeom>
        </p:spPr>
        <p:txBody>
          <a:bodyPr anchor="ctr"/>
          <a:lstStyle>
            <a:lvl1pPr algn="ctr">
              <a:defRPr sz="5867" spc="667" baseline="0">
                <a:effectLst>
                  <a:outerShdw blurRad="50800" dist="25400" dir="2700000" algn="tl" rotWithShape="0">
                    <a:schemeClr val="tx1">
                      <a:alpha val="75000"/>
                    </a:schemeClr>
                  </a:outerShdw>
                </a:effectLst>
              </a:defRPr>
            </a:lvl1pPr>
          </a:lstStyle>
          <a:p>
            <a:r>
              <a:rPr kumimoji="1" lang="en-US" altLang="ja-JP" dirty="0" smtClean="0"/>
              <a:t>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3" hasCustomPrompt="1"/>
          </p:nvPr>
        </p:nvSpPr>
        <p:spPr>
          <a:xfrm>
            <a:off x="964985" y="5402223"/>
            <a:ext cx="10618421" cy="757547"/>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8" name="テキスト プレースホルダー 23"/>
          <p:cNvSpPr>
            <a:spLocks noGrp="1"/>
          </p:cNvSpPr>
          <p:nvPr>
            <p:ph type="body" sz="quarter" idx="28" hasCustomPrompt="1"/>
          </p:nvPr>
        </p:nvSpPr>
        <p:spPr>
          <a:xfrm rot="21232321">
            <a:off x="6641387" y="1948100"/>
            <a:ext cx="4427002" cy="2377935"/>
          </a:xfrm>
          <a:blipFill>
            <a:blip r:embed="rId2"/>
            <a:stretch>
              <a:fillRect/>
            </a:stretch>
          </a:blipFill>
        </p:spPr>
        <p:txBody>
          <a:bodyPr/>
          <a:lstStyle/>
          <a:p>
            <a:pPr lvl="0"/>
            <a:r>
              <a:rPr kumimoji="1" lang="en-US" altLang="ja-JP" dirty="0" smtClean="0"/>
              <a:t> </a:t>
            </a:r>
            <a:endParaRPr kumimoji="1" lang="ja-JP" altLang="en-US" dirty="0"/>
          </a:p>
        </p:txBody>
      </p:sp>
      <p:sp>
        <p:nvSpPr>
          <p:cNvPr id="9" name="図プレースホルダー 8"/>
          <p:cNvSpPr>
            <a:spLocks noGrp="1"/>
          </p:cNvSpPr>
          <p:nvPr>
            <p:ph type="pic" sz="quarter" idx="29" hasCustomPrompt="1"/>
          </p:nvPr>
        </p:nvSpPr>
        <p:spPr>
          <a:xfrm rot="21232321">
            <a:off x="6791231" y="2097585"/>
            <a:ext cx="4127315" cy="2078967"/>
          </a:xfrm>
        </p:spPr>
        <p:txBody>
          <a:bodyPr/>
          <a:lstStyle>
            <a:lvl1pPr>
              <a:defRPr/>
            </a:lvl1pPr>
          </a:lstStyle>
          <a:p>
            <a:r>
              <a:rPr kumimoji="1" lang="en-US" altLang="ja-JP" dirty="0" smtClean="0"/>
              <a:t>Add an image here</a:t>
            </a:r>
            <a:endParaRPr kumimoji="1" lang="ja-JP" altLang="en-US" dirty="0"/>
          </a:p>
        </p:txBody>
      </p:sp>
      <p:sp>
        <p:nvSpPr>
          <p:cNvPr id="10" name="テキスト プレースホルダー 23"/>
          <p:cNvSpPr>
            <a:spLocks noGrp="1"/>
          </p:cNvSpPr>
          <p:nvPr>
            <p:ph type="body" sz="quarter" idx="21" hasCustomPrompt="1"/>
          </p:nvPr>
        </p:nvSpPr>
        <p:spPr>
          <a:xfrm rot="21392017">
            <a:off x="58676" y="345992"/>
            <a:ext cx="3683147" cy="1978378"/>
          </a:xfrm>
          <a:blipFill>
            <a:blip r:embed="rId2"/>
            <a:stretch>
              <a:fillRect/>
            </a:stretch>
          </a:blipFill>
        </p:spPr>
        <p:txBody>
          <a:bodyPr/>
          <a:lstStyle/>
          <a:p>
            <a:pPr lvl="0"/>
            <a:r>
              <a:rPr kumimoji="1" lang="en-US" altLang="ja-JP" dirty="0" smtClean="0"/>
              <a:t> </a:t>
            </a:r>
            <a:endParaRPr kumimoji="1" lang="ja-JP" altLang="en-US" dirty="0"/>
          </a:p>
        </p:txBody>
      </p:sp>
      <p:sp>
        <p:nvSpPr>
          <p:cNvPr id="11" name="図プレースホルダー 8"/>
          <p:cNvSpPr>
            <a:spLocks noGrp="1"/>
          </p:cNvSpPr>
          <p:nvPr>
            <p:ph type="pic" sz="quarter" idx="20" hasCustomPrompt="1"/>
          </p:nvPr>
        </p:nvSpPr>
        <p:spPr>
          <a:xfrm rot="21392017">
            <a:off x="205755" y="476509"/>
            <a:ext cx="3388989" cy="1717345"/>
          </a:xfrm>
        </p:spPr>
        <p:txBody>
          <a:bodyPr/>
          <a:lstStyle>
            <a:lvl1pPr>
              <a:defRPr/>
            </a:lvl1pPr>
          </a:lstStyle>
          <a:p>
            <a:r>
              <a:rPr kumimoji="1" lang="en-US" altLang="ja-JP" dirty="0" smtClean="0"/>
              <a:t>Add an image here</a:t>
            </a:r>
            <a:endParaRPr kumimoji="1" lang="ja-JP" altLang="en-US" dirty="0"/>
          </a:p>
        </p:txBody>
      </p:sp>
      <p:sp>
        <p:nvSpPr>
          <p:cNvPr id="12" name="テキスト プレースホルダー 23"/>
          <p:cNvSpPr>
            <a:spLocks noGrp="1"/>
          </p:cNvSpPr>
          <p:nvPr>
            <p:ph type="body" sz="quarter" idx="22" hasCustomPrompt="1"/>
          </p:nvPr>
        </p:nvSpPr>
        <p:spPr>
          <a:xfrm rot="586530">
            <a:off x="1096320" y="1750807"/>
            <a:ext cx="4478269" cy="2405473"/>
          </a:xfrm>
          <a:blipFill>
            <a:blip r:embed="rId2"/>
            <a:stretch>
              <a:fillRect/>
            </a:stretch>
          </a:blipFill>
        </p:spPr>
        <p:txBody>
          <a:bodyPr/>
          <a:lstStyle/>
          <a:p>
            <a:pPr lvl="0"/>
            <a:r>
              <a:rPr kumimoji="1" lang="en-US" altLang="ja-JP" dirty="0" smtClean="0"/>
              <a:t> </a:t>
            </a:r>
            <a:endParaRPr kumimoji="1" lang="ja-JP" altLang="en-US" dirty="0"/>
          </a:p>
        </p:txBody>
      </p:sp>
      <p:sp>
        <p:nvSpPr>
          <p:cNvPr id="13" name="図プレースホルダー 8"/>
          <p:cNvSpPr>
            <a:spLocks noGrp="1"/>
          </p:cNvSpPr>
          <p:nvPr>
            <p:ph type="pic" sz="quarter" idx="23" hasCustomPrompt="1"/>
          </p:nvPr>
        </p:nvSpPr>
        <p:spPr>
          <a:xfrm rot="586530">
            <a:off x="1239359" y="1885982"/>
            <a:ext cx="4192189" cy="2135123"/>
          </a:xfrm>
        </p:spPr>
        <p:txBody>
          <a:bodyPr/>
          <a:lstStyle>
            <a:lvl1pPr>
              <a:defRPr/>
            </a:lvl1pPr>
          </a:lstStyle>
          <a:p>
            <a:r>
              <a:rPr kumimoji="1" lang="en-US" altLang="ja-JP" dirty="0" smtClean="0"/>
              <a:t>Add an image here</a:t>
            </a:r>
            <a:endParaRPr kumimoji="1" lang="ja-JP" altLang="en-US" dirty="0"/>
          </a:p>
        </p:txBody>
      </p:sp>
      <p:sp>
        <p:nvSpPr>
          <p:cNvPr id="14" name="テキスト プレースホルダー 23"/>
          <p:cNvSpPr>
            <a:spLocks noGrp="1"/>
          </p:cNvSpPr>
          <p:nvPr>
            <p:ph type="body" sz="quarter" idx="24" hasCustomPrompt="1"/>
          </p:nvPr>
        </p:nvSpPr>
        <p:spPr>
          <a:xfrm rot="465092">
            <a:off x="3422079" y="430808"/>
            <a:ext cx="4688894" cy="2518609"/>
          </a:xfrm>
          <a:blipFill>
            <a:blip r:embed="rId2"/>
            <a:stretch>
              <a:fillRect/>
            </a:stretch>
          </a:blipFill>
        </p:spPr>
        <p:txBody>
          <a:bodyPr/>
          <a:lstStyle/>
          <a:p>
            <a:pPr lvl="0"/>
            <a:r>
              <a:rPr kumimoji="1" lang="en-US" altLang="ja-JP" dirty="0" smtClean="0"/>
              <a:t> </a:t>
            </a:r>
            <a:endParaRPr kumimoji="1" lang="ja-JP" altLang="en-US" dirty="0"/>
          </a:p>
        </p:txBody>
      </p:sp>
      <p:sp>
        <p:nvSpPr>
          <p:cNvPr id="15" name="図プレースホルダー 8"/>
          <p:cNvSpPr>
            <a:spLocks noGrp="1"/>
          </p:cNvSpPr>
          <p:nvPr>
            <p:ph type="pic" sz="quarter" idx="25" hasCustomPrompt="1"/>
          </p:nvPr>
        </p:nvSpPr>
        <p:spPr>
          <a:xfrm rot="465092">
            <a:off x="3569688" y="576880"/>
            <a:ext cx="4393676" cy="2226463"/>
          </a:xfrm>
        </p:spPr>
        <p:txBody>
          <a:bodyPr/>
          <a:lstStyle>
            <a:lvl1pPr>
              <a:defRPr/>
            </a:lvl1pPr>
          </a:lstStyle>
          <a:p>
            <a:r>
              <a:rPr kumimoji="1" lang="en-US" altLang="ja-JP" dirty="0" smtClean="0"/>
              <a:t>Add an image here</a:t>
            </a:r>
            <a:endParaRPr kumimoji="1" lang="ja-JP" altLang="en-US" dirty="0"/>
          </a:p>
        </p:txBody>
      </p:sp>
    </p:spTree>
    <p:extLst>
      <p:ext uri="{BB962C8B-B14F-4D97-AF65-F5344CB8AC3E}">
        <p14:creationId xmlns:p14="http://schemas.microsoft.com/office/powerpoint/2010/main" val="381993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6" decel="10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3" decel="100000" fill="hold" grpId="0" nodeType="withEffect">
                                  <p:stCondLst>
                                    <p:cond delay="75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3" decel="100000" fill="hold" grpId="0" nodeType="withEffect">
                                  <p:stCondLst>
                                    <p:cond delay="7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0-#ppt_h/2"/>
                                          </p:val>
                                        </p:tav>
                                        <p:tav tm="100000">
                                          <p:val>
                                            <p:strVal val="#ppt_y"/>
                                          </p:val>
                                        </p:tav>
                                      </p:tavLst>
                                    </p:anim>
                                  </p:childTnLst>
                                </p:cTn>
                              </p:par>
                              <p:par>
                                <p:cTn id="37" presetID="2" presetClass="entr" presetSubtype="12" decel="100000" fill="hold" grpId="0" nodeType="withEffect">
                                  <p:stCondLst>
                                    <p:cond delay="10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12" decel="100000" fill="hold" grpId="0" nodeType="withEffect">
                                  <p:stCondLst>
                                    <p:cond delay="10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16" presetClass="entr" presetSubtype="37" fill="hold" grpId="0" nodeType="afterEffect">
                                  <p:stCondLst>
                                    <p:cond delay="500"/>
                                  </p:stCondLst>
                                  <p:childTnLst>
                                    <p:set>
                                      <p:cBhvr>
                                        <p:cTn id="47" dur="1" fill="hold">
                                          <p:stCondLst>
                                            <p:cond delay="0"/>
                                          </p:stCondLst>
                                        </p:cTn>
                                        <p:tgtEl>
                                          <p:spTgt spid="7"/>
                                        </p:tgtEl>
                                        <p:attrNameLst>
                                          <p:attrName>style.visibility</p:attrName>
                                        </p:attrNameLst>
                                      </p:cBhvr>
                                      <p:to>
                                        <p:strVal val="visible"/>
                                      </p:to>
                                    </p:set>
                                    <p:animEffect transition="in" filter="barn(outVertical)">
                                      <p:cBhvr>
                                        <p:cTn id="48" dur="500"/>
                                        <p:tgtEl>
                                          <p:spTgt spid="7"/>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tmplLst>
          <p:tmpl>
            <p:tnLst>
              <p:par>
                <p:cTn presetID="2" presetClass="entr" presetSubtype="12" decel="100000" fill="hold" nodeType="withEffect">
                  <p:stCondLst>
                    <p:cond delay="100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0-#ppt_w/2"/>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p:bldP spid="2" grpId="0"/>
      <p:bldP spid="6" grpId="0">
        <p:tmplLst>
          <p:tmpl>
            <p:tnLst>
              <p:par>
                <p:cTn presetID="22" presetClass="entr" presetSubtype="8"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animBg="1">
        <p:tmplLst>
          <p:tmpl>
            <p:tnLst>
              <p:par>
                <p:cTn presetID="2" presetClass="entr" presetSubtype="3" decel="100000" fill="hold" nodeType="withEffect">
                  <p:stCondLst>
                    <p:cond delay="75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1+#ppt_w/2"/>
                          </p:val>
                        </p:tav>
                        <p:tav tm="100000">
                          <p:val>
                            <p:strVal val="#ppt_x"/>
                          </p:val>
                        </p:tav>
                      </p:tavLst>
                    </p:anim>
                    <p:anim calcmode="lin" valueType="num">
                      <p:cBhvr additive="base">
                        <p:cTn dur="500" fill="hold"/>
                        <p:tgtEl>
                          <p:spTgt spid="8"/>
                        </p:tgtEl>
                        <p:attrNameLst>
                          <p:attrName>ppt_y</p:attrName>
                        </p:attrNameLst>
                      </p:cBhvr>
                      <p:tavLst>
                        <p:tav tm="0">
                          <p:val>
                            <p:strVal val="0-#ppt_h/2"/>
                          </p:val>
                        </p:tav>
                        <p:tav tm="100000">
                          <p:val>
                            <p:strVal val="#ppt_y"/>
                          </p:val>
                        </p:tav>
                      </p:tavLst>
                    </p:anim>
                  </p:childTnLst>
                </p:cTn>
              </p:par>
            </p:tnLst>
          </p:tmpl>
        </p:tmplLst>
      </p:bldP>
      <p:bldP spid="9" grpId="0"/>
      <p:bldP spid="10" grpId="0" animBg="1">
        <p:tmplLst>
          <p:tmpl>
            <p:tnLst>
              <p:par>
                <p:cTn presetID="2" presetClass="entr" presetSubtype="3" decel="10000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1+#ppt_w/2"/>
                          </p:val>
                        </p:tav>
                        <p:tav tm="100000">
                          <p:val>
                            <p:strVal val="#ppt_x"/>
                          </p:val>
                        </p:tav>
                      </p:tavLst>
                    </p:anim>
                    <p:anim calcmode="lin" valueType="num">
                      <p:cBhvr additive="base">
                        <p:cTn dur="500" fill="hold"/>
                        <p:tgtEl>
                          <p:spTgt spid="10"/>
                        </p:tgtEl>
                        <p:attrNameLst>
                          <p:attrName>ppt_y</p:attrName>
                        </p:attrNameLst>
                      </p:cBhvr>
                      <p:tavLst>
                        <p:tav tm="0">
                          <p:val>
                            <p:strVal val="0-#ppt_h/2"/>
                          </p:val>
                        </p:tav>
                        <p:tav tm="100000">
                          <p:val>
                            <p:strVal val="#ppt_y"/>
                          </p:val>
                        </p:tav>
                      </p:tavLst>
                    </p:anim>
                  </p:childTnLst>
                </p:cTn>
              </p:par>
            </p:tnLst>
          </p:tmpl>
        </p:tmplLst>
      </p:bldP>
      <p:bldP spid="11" grpId="0"/>
      <p:bldP spid="12" grpId="0" animBg="1">
        <p:tmplLst>
          <p:tmpl>
            <p:tnLst>
              <p:par>
                <p:cTn presetID="2" presetClass="entr" presetSubtype="9" decel="100000" fill="hold" nodeType="withEffect">
                  <p:stCondLst>
                    <p:cond delay="25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0-#ppt_h/2"/>
                          </p:val>
                        </p:tav>
                        <p:tav tm="100000">
                          <p:val>
                            <p:strVal val="#ppt_y"/>
                          </p:val>
                        </p:tav>
                      </p:tavLst>
                    </p:anim>
                  </p:childTnLst>
                </p:cTn>
              </p:par>
            </p:tnLst>
          </p:tmpl>
        </p:tmplLst>
      </p:bldP>
      <p:bldP spid="13" grpId="0"/>
      <p:bldP spid="14" grpId="0" animBg="1">
        <p:tmplLst>
          <p:tmpl>
            <p:tnLst>
              <p:par>
                <p:cTn presetID="2" presetClass="entr" presetSubtype="6" decel="10000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500" fill="hold"/>
                        <p:tgtEl>
                          <p:spTgt spid="14"/>
                        </p:tgtEl>
                        <p:attrNameLst>
                          <p:attrName>ppt_x</p:attrName>
                        </p:attrNameLst>
                      </p:cBhvr>
                      <p:tavLst>
                        <p:tav tm="0">
                          <p:val>
                            <p:strVal val="1+#ppt_w/2"/>
                          </p:val>
                        </p:tav>
                        <p:tav tm="100000">
                          <p:val>
                            <p:strVal val="#ppt_x"/>
                          </p:val>
                        </p:tav>
                      </p:tavLst>
                    </p:anim>
                    <p:anim calcmode="lin" valueType="num">
                      <p:cBhvr additive="base">
                        <p:cTn dur="500" fill="hold"/>
                        <p:tgtEl>
                          <p:spTgt spid="14"/>
                        </p:tgtEl>
                        <p:attrNameLst>
                          <p:attrName>ppt_y</p:attrName>
                        </p:attrNameLst>
                      </p:cBhvr>
                      <p:tavLst>
                        <p:tav tm="0">
                          <p:val>
                            <p:strVal val="1+#ppt_h/2"/>
                          </p:val>
                        </p:tav>
                        <p:tav tm="100000">
                          <p:val>
                            <p:strVal val="#ppt_y"/>
                          </p:val>
                        </p:tav>
                      </p:tavLst>
                    </p:anim>
                  </p:childTnLst>
                </p:cTn>
              </p:par>
            </p:tnLst>
          </p:tmpl>
        </p:tmplLst>
      </p:bldP>
      <p:bldP spid="15" grpId="0"/>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 Mobile">
    <p:spTree>
      <p:nvGrpSpPr>
        <p:cNvPr id="1" name=""/>
        <p:cNvGrpSpPr/>
        <p:nvPr/>
      </p:nvGrpSpPr>
      <p:grpSpPr>
        <a:xfrm>
          <a:off x="0" y="0"/>
          <a:ext cx="0" cy="0"/>
          <a:chOff x="0" y="0"/>
          <a:chExt cx="0" cy="0"/>
        </a:xfrm>
      </p:grpSpPr>
      <p:sp>
        <p:nvSpPr>
          <p:cNvPr id="14" name="正方形/長方形 13"/>
          <p:cNvSpPr/>
          <p:nvPr userDrawn="1"/>
        </p:nvSpPr>
        <p:spPr>
          <a:xfrm>
            <a:off x="0" y="3158970"/>
            <a:ext cx="12192000" cy="234026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3" name="図 12"/>
          <p:cNvPicPr>
            <a:picLocks noChangeAspect="1"/>
          </p:cNvPicPr>
          <p:nvPr userDrawn="1"/>
        </p:nvPicPr>
        <p:blipFill rotWithShape="1">
          <a:blip r:embed="rId2">
            <a:extLst>
              <a:ext uri="{28A0092B-C50C-407E-A947-70E740481C1C}">
                <a14:useLocalDpi xmlns:a14="http://schemas.microsoft.com/office/drawing/2010/main" val="0"/>
              </a:ext>
            </a:extLst>
          </a:blip>
          <a:srcRect r="7863"/>
          <a:stretch/>
        </p:blipFill>
        <p:spPr>
          <a:xfrm>
            <a:off x="4171752" y="1768998"/>
            <a:ext cx="8020249" cy="1340953"/>
          </a:xfrm>
          <a:prstGeom prst="rect">
            <a:avLst/>
          </a:prstGeom>
        </p:spPr>
      </p:pic>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7" name="図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403395">
            <a:off x="1206563" y="529311"/>
            <a:ext cx="2851062" cy="5911934"/>
          </a:xfrm>
          <a:prstGeom prst="rect">
            <a:avLst/>
          </a:prstGeom>
          <a:effectLst>
            <a:outerShdw blurRad="50800" dist="38100" dir="2700000" algn="tl" rotWithShape="0">
              <a:prstClr val="black">
                <a:alpha val="40000"/>
              </a:prstClr>
            </a:outerShdw>
          </a:effectLst>
        </p:spPr>
      </p:pic>
      <p:sp>
        <p:nvSpPr>
          <p:cNvPr id="8" name="図プレースホルダー 4"/>
          <p:cNvSpPr>
            <a:spLocks noGrp="1"/>
          </p:cNvSpPr>
          <p:nvPr>
            <p:ph type="pic" sz="quarter" idx="12" hasCustomPrompt="1"/>
          </p:nvPr>
        </p:nvSpPr>
        <p:spPr>
          <a:xfrm rot="21403395">
            <a:off x="1383373" y="1258892"/>
            <a:ext cx="2504876" cy="4450038"/>
          </a:xfrm>
        </p:spPr>
        <p:txBody>
          <a:bodyPr>
            <a:normAutofit/>
          </a:bodyPr>
          <a:lstStyle>
            <a:lvl1pPr>
              <a:defRPr sz="1333">
                <a:solidFill>
                  <a:schemeClr val="tx1"/>
                </a:solidFill>
              </a:defRPr>
            </a:lvl1pPr>
          </a:lstStyle>
          <a:p>
            <a:r>
              <a:rPr kumimoji="1" lang="en-US" altLang="ja-JP" dirty="0" smtClean="0"/>
              <a:t>Add an image</a:t>
            </a:r>
            <a:endParaRPr kumimoji="1" lang="ja-JP" altLang="en-US" dirty="0"/>
          </a:p>
        </p:txBody>
      </p:sp>
      <p:sp>
        <p:nvSpPr>
          <p:cNvPr id="9" name="タイトル 1"/>
          <p:cNvSpPr>
            <a:spLocks noGrp="1"/>
          </p:cNvSpPr>
          <p:nvPr>
            <p:ph type="title" hasCustomPrompt="1"/>
          </p:nvPr>
        </p:nvSpPr>
        <p:spPr>
          <a:xfrm rot="21420000">
            <a:off x="4406318" y="2213970"/>
            <a:ext cx="6902974" cy="571065"/>
          </a:xfrm>
          <a:prstGeom prst="rect">
            <a:avLst/>
          </a:prstGeom>
        </p:spPr>
        <p:txBody>
          <a:bodyPr anchor="b"/>
          <a:lstStyle>
            <a:lvl1pPr>
              <a:defRPr spc="667" baseline="0">
                <a:solidFill>
                  <a:schemeClr val="tx1"/>
                </a:solidFill>
                <a:effectLst/>
              </a:defRPr>
            </a:lvl1pPr>
          </a:lstStyle>
          <a:p>
            <a:r>
              <a:rPr kumimoji="1" lang="en-US" altLang="ja-JP" dirty="0" smtClean="0"/>
              <a:t>TITLE GOES HERE</a:t>
            </a:r>
            <a:endParaRPr kumimoji="1" lang="ja-JP" altLang="en-US" dirty="0"/>
          </a:p>
        </p:txBody>
      </p:sp>
      <p:sp>
        <p:nvSpPr>
          <p:cNvPr id="10" name="テキスト プレースホルダー 5"/>
          <p:cNvSpPr>
            <a:spLocks noGrp="1"/>
          </p:cNvSpPr>
          <p:nvPr>
            <p:ph type="body" sz="quarter" idx="13" hasCustomPrompt="1"/>
          </p:nvPr>
        </p:nvSpPr>
        <p:spPr>
          <a:xfrm>
            <a:off x="4648272" y="3297248"/>
            <a:ext cx="6935133" cy="2051965"/>
          </a:xfrm>
          <a:noFill/>
        </p:spPr>
        <p:txBody>
          <a:bodyPr anchor="ctr">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14619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2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5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1+#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2" presetClass="entr" presetSubtype="8" fill="hold" grpId="0" nodeType="withEffect">
                                  <p:stCondLst>
                                    <p:cond delay="25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wipe(left)">
                                      <p:cBhvr>
                                        <p:cTn id="24" dur="500"/>
                                        <p:tgtEl>
                                          <p:spTgt spid="10">
                                            <p:txEl>
                                              <p:pRg st="0" end="0"/>
                                            </p:txEl>
                                          </p:spTgt>
                                        </p:tgtEl>
                                      </p:cBhvr>
                                    </p:animEffect>
                                  </p:childTnLst>
                                </p:cTn>
                              </p:par>
                              <p:par>
                                <p:cTn id="25" presetID="16" presetClass="entr" presetSubtype="37"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outVertic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p:bldP spid="9" grpId="0"/>
      <p:bldP spid="10" grpId="0" build="p">
        <p:tmplLst>
          <p:tmpl lvl="1">
            <p:tnLst>
              <p:par>
                <p:cTn presetID="22" presetClass="entr" presetSubtype="8" fill="hold" nodeType="withEffect">
                  <p:stCondLst>
                    <p:cond delay="25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Break 3">
    <p:spTree>
      <p:nvGrpSpPr>
        <p:cNvPr id="1" name=""/>
        <p:cNvGrpSpPr/>
        <p:nvPr/>
      </p:nvGrpSpPr>
      <p:grpSpPr>
        <a:xfrm>
          <a:off x="0" y="0"/>
          <a:ext cx="0" cy="0"/>
          <a:chOff x="0" y="0"/>
          <a:chExt cx="0" cy="0"/>
        </a:xfrm>
      </p:grpSpPr>
      <p:sp>
        <p:nvSpPr>
          <p:cNvPr id="7" name="図プレースホルダー 6"/>
          <p:cNvSpPr>
            <a:spLocks noGrp="1"/>
          </p:cNvSpPr>
          <p:nvPr>
            <p:ph type="pic" sz="quarter" idx="10" hasCustomPrompt="1"/>
          </p:nvPr>
        </p:nvSpPr>
        <p:spPr>
          <a:xfrm rot="-180000">
            <a:off x="445575" y="370193"/>
            <a:ext cx="11350026" cy="6088337"/>
          </a:xfrm>
          <a:effectLst>
            <a:outerShdw blurRad="50800" dist="101600" dir="2700000" algn="tl" rotWithShape="0">
              <a:prstClr val="black">
                <a:alpha val="40000"/>
              </a:prstClr>
            </a:outerShdw>
          </a:effectLst>
        </p:spPr>
        <p:txBody>
          <a:bodyPr/>
          <a:lstStyle>
            <a:lvl1pPr>
              <a:defRPr baseline="0"/>
            </a:lvl1pPr>
          </a:lstStyle>
          <a:p>
            <a:r>
              <a:rPr kumimoji="1" lang="en-US" altLang="ja-JP" dirty="0" smtClean="0"/>
              <a:t>Add an image here</a:t>
            </a:r>
            <a:endParaRPr kumimoji="1" lang="ja-JP" altLang="en-US" dirty="0"/>
          </a:p>
        </p:txBody>
      </p:sp>
      <p:sp>
        <p:nvSpPr>
          <p:cNvPr id="14" name="テキスト プレースホルダー 13"/>
          <p:cNvSpPr>
            <a:spLocks noGrp="1"/>
          </p:cNvSpPr>
          <p:nvPr>
            <p:ph type="body" sz="quarter" idx="11" hasCustomPrompt="1"/>
          </p:nvPr>
        </p:nvSpPr>
        <p:spPr>
          <a:xfrm>
            <a:off x="1" y="4779151"/>
            <a:ext cx="12191999" cy="1464831"/>
          </a:xfrm>
          <a:blipFill>
            <a:blip r:embed="rId2"/>
            <a:stretch>
              <a:fillRect/>
            </a:stretch>
          </a:blipFill>
        </p:spPr>
        <p:txBody>
          <a:bodyPr/>
          <a:lstStyle/>
          <a:p>
            <a:pPr lvl="0"/>
            <a:r>
              <a:rPr kumimoji="1" lang="en-US" altLang="ja-JP" dirty="0" smtClean="0"/>
              <a:t> </a:t>
            </a:r>
            <a:endParaRPr kumimoji="1" lang="ja-JP" altLang="en-US" dirty="0"/>
          </a:p>
        </p:txBody>
      </p:sp>
      <p:sp>
        <p:nvSpPr>
          <p:cNvPr id="11" name="タイトル 1"/>
          <p:cNvSpPr>
            <a:spLocks noGrp="1"/>
          </p:cNvSpPr>
          <p:nvPr>
            <p:ph type="title" hasCustomPrompt="1"/>
          </p:nvPr>
        </p:nvSpPr>
        <p:spPr>
          <a:xfrm>
            <a:off x="1808788" y="5259204"/>
            <a:ext cx="10138370" cy="840093"/>
          </a:xfrm>
          <a:prstGeom prst="rect">
            <a:avLst/>
          </a:prstGeom>
        </p:spPr>
        <p:txBody>
          <a:bodyPr anchor="ctr">
            <a:noAutofit/>
          </a:bodyPr>
          <a:lstStyle>
            <a:lvl1pPr algn="l">
              <a:defRPr sz="4400" kern="0" spc="667" baseline="0">
                <a:solidFill>
                  <a:schemeClr val="bg1"/>
                </a:solidFill>
                <a:effectLst>
                  <a:outerShdw blurRad="50800" dist="25400" dir="2700000" algn="tl" rotWithShape="0">
                    <a:schemeClr val="tx1">
                      <a:alpha val="40000"/>
                    </a:schemeClr>
                  </a:outerShdw>
                </a:effectLst>
              </a:defRPr>
            </a:lvl1pPr>
          </a:lstStyle>
          <a:p>
            <a:r>
              <a:rPr kumimoji="1" lang="en-US" altLang="ja-JP" dirty="0" smtClean="0"/>
              <a:t>SUBSECTION NAME</a:t>
            </a:r>
            <a:endParaRPr kumimoji="1" lang="ja-JP" altLang="en-US" dirty="0"/>
          </a:p>
        </p:txBody>
      </p:sp>
      <p:sp>
        <p:nvSpPr>
          <p:cNvPr id="5" name="テキスト プレースホルダー 5"/>
          <p:cNvSpPr>
            <a:spLocks noGrp="1"/>
          </p:cNvSpPr>
          <p:nvPr>
            <p:ph type="body" sz="quarter" idx="12" hasCustomPrompt="1"/>
          </p:nvPr>
        </p:nvSpPr>
        <p:spPr>
          <a:xfrm>
            <a:off x="1808787" y="5019177"/>
            <a:ext cx="9827820" cy="383894"/>
          </a:xfrm>
        </p:spPr>
        <p:txBody>
          <a:bodyPr>
            <a:noAutofit/>
          </a:bodyPr>
          <a:lstStyle>
            <a:lvl1pPr algn="l">
              <a:spcBef>
                <a:spcPts val="0"/>
              </a:spcBef>
              <a:defRPr sz="1867" spc="400" baseline="0">
                <a:solidFill>
                  <a:schemeClr val="bg2"/>
                </a:solidFill>
                <a:effectLst>
                  <a:outerShdw blurRad="50800" dist="38100" dir="2700000" algn="tl" rotWithShape="0">
                    <a:schemeClr val="tx1">
                      <a:alpha val="75000"/>
                    </a:schemeClr>
                  </a:outerShdw>
                </a:effectLst>
              </a:defRPr>
            </a:lvl1pPr>
          </a:lstStyle>
          <a:p>
            <a:pPr lvl="0"/>
            <a:r>
              <a:rPr kumimoji="1" lang="en-US" altLang="ja-JP" dirty="0" smtClean="0"/>
              <a:t>SECTION NUMBER</a:t>
            </a:r>
            <a:endParaRPr kumimoji="1" lang="ja-JP" altLang="en-US" dirty="0" smtClean="0"/>
          </a:p>
        </p:txBody>
      </p:sp>
      <p:sp>
        <p:nvSpPr>
          <p:cNvPr id="6" name="図プレースホルダー 7"/>
          <p:cNvSpPr>
            <a:spLocks noGrp="1"/>
          </p:cNvSpPr>
          <p:nvPr>
            <p:ph type="pic" sz="quarter" idx="15" hasCustomPrompt="1"/>
          </p:nvPr>
        </p:nvSpPr>
        <p:spPr>
          <a:xfrm rot="21600000">
            <a:off x="634919" y="4989173"/>
            <a:ext cx="1050208" cy="1048882"/>
          </a:xfrm>
        </p:spPr>
        <p:txBody>
          <a:bodyPr>
            <a:normAutofit/>
          </a:bodyPr>
          <a:lstStyle>
            <a:lvl1pPr>
              <a:defRPr sz="1200"/>
            </a:lvl1pPr>
          </a:lstStyle>
          <a:p>
            <a:r>
              <a:rPr kumimoji="1" lang="en-US" altLang="ja-JP" dirty="0" smtClean="0"/>
              <a:t>Icon</a:t>
            </a:r>
            <a:endParaRPr kumimoji="1" lang="ja-JP" altLang="en-US" dirty="0"/>
          </a:p>
        </p:txBody>
      </p:sp>
    </p:spTree>
    <p:extLst>
      <p:ext uri="{BB962C8B-B14F-4D97-AF65-F5344CB8AC3E}">
        <p14:creationId xmlns:p14="http://schemas.microsoft.com/office/powerpoint/2010/main" val="76117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22" presetClass="entr" presetSubtype="2"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tmplLst>
          <p:tmpl>
            <p:tnLst>
              <p:par>
                <p:cTn presetID="10" presetClass="entr" presetSubtype="0" fill="hold" nodeType="withEffect">
                  <p:stCondLst>
                    <p:cond delay="5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P spid="11" grpId="0"/>
      <p:bldP spid="5" grpId="0">
        <p:tmplLst>
          <p:tmpl>
            <p:tnLst>
              <p:par>
                <p:cTn presetID="10"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Mobiles">
    <p:spTree>
      <p:nvGrpSpPr>
        <p:cNvPr id="1" name=""/>
        <p:cNvGrpSpPr/>
        <p:nvPr/>
      </p:nvGrpSpPr>
      <p:grpSpPr>
        <a:xfrm>
          <a:off x="0" y="0"/>
          <a:ext cx="0" cy="0"/>
          <a:chOff x="0" y="0"/>
          <a:chExt cx="0" cy="0"/>
        </a:xfrm>
      </p:grpSpPr>
      <p:sp>
        <p:nvSpPr>
          <p:cNvPr id="14" name="正方形/長方形 13"/>
          <p:cNvSpPr/>
          <p:nvPr userDrawn="1"/>
        </p:nvSpPr>
        <p:spPr>
          <a:xfrm>
            <a:off x="0" y="2285815"/>
            <a:ext cx="12192000" cy="331488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80000">
            <a:off x="2432005" y="681091"/>
            <a:ext cx="3885935" cy="5493963"/>
          </a:xfrm>
          <a:prstGeom prst="rect">
            <a:avLst/>
          </a:prstGeom>
          <a:effectLst>
            <a:outerShdw blurRad="177800" dist="127000" dir="2700000" algn="tl" rotWithShape="0">
              <a:prstClr val="black">
                <a:alpha val="40000"/>
              </a:prstClr>
            </a:outerShdw>
          </a:effectLst>
        </p:spPr>
      </p:pic>
      <p:sp>
        <p:nvSpPr>
          <p:cNvPr id="6" name="図プレースホルダー 5"/>
          <p:cNvSpPr>
            <a:spLocks noGrp="1"/>
          </p:cNvSpPr>
          <p:nvPr>
            <p:ph type="pic" sz="quarter" idx="14" hasCustomPrompt="1"/>
          </p:nvPr>
        </p:nvSpPr>
        <p:spPr>
          <a:xfrm rot="-180000">
            <a:off x="2677036" y="1177462"/>
            <a:ext cx="3398415" cy="4514139"/>
          </a:xfrm>
        </p:spPr>
        <p:txBody>
          <a:bodyPr/>
          <a:lstStyle>
            <a:lvl1pPr>
              <a:defRPr>
                <a:solidFill>
                  <a:schemeClr val="tx1"/>
                </a:solidFill>
              </a:defRPr>
            </a:lvl1pPr>
          </a:lstStyle>
          <a:p>
            <a:r>
              <a:rPr lang="en-US" dirty="0" smtClean="0"/>
              <a:t>Add an image</a:t>
            </a:r>
            <a:endParaRPr lang="en-US" dirty="0"/>
          </a:p>
        </p:txBody>
      </p:sp>
      <p:sp>
        <p:nvSpPr>
          <p:cNvPr id="11" name="テキスト プレースホルダー 10"/>
          <p:cNvSpPr>
            <a:spLocks noGrp="1"/>
          </p:cNvSpPr>
          <p:nvPr>
            <p:ph type="body" sz="quarter" idx="15" hasCustomPrompt="1"/>
          </p:nvPr>
        </p:nvSpPr>
        <p:spPr>
          <a:xfrm rot="10800000">
            <a:off x="4820917" y="605585"/>
            <a:ext cx="7371083" cy="1305787"/>
          </a:xfrm>
          <a:blipFill>
            <a:blip r:embed="rId3"/>
            <a:stretch>
              <a:fillRect/>
            </a:stretch>
          </a:blipFill>
        </p:spPr>
        <p:txBody>
          <a:bodyPr/>
          <a:lstStyle>
            <a:lvl2pPr>
              <a:defRPr/>
            </a:lvl2pPr>
          </a:lstStyle>
          <a:p>
            <a:pPr lvl="0"/>
            <a:r>
              <a:rPr lang="en-US" altLang="ja-JP" dirty="0" smtClean="0"/>
              <a:t> </a:t>
            </a:r>
            <a:endParaRPr 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7" name="図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21420000">
            <a:off x="600762" y="2053675"/>
            <a:ext cx="2010782" cy="4169537"/>
          </a:xfrm>
          <a:prstGeom prst="rect">
            <a:avLst/>
          </a:prstGeom>
          <a:effectLst>
            <a:outerShdw blurRad="177800" dist="127000" dir="2700000" algn="tl" rotWithShape="0">
              <a:prstClr val="black">
                <a:alpha val="40000"/>
              </a:prstClr>
            </a:outerShdw>
          </a:effectLst>
        </p:spPr>
      </p:pic>
      <p:sp>
        <p:nvSpPr>
          <p:cNvPr id="8" name="図プレースホルダー 4"/>
          <p:cNvSpPr>
            <a:spLocks noGrp="1"/>
          </p:cNvSpPr>
          <p:nvPr>
            <p:ph type="pic" sz="quarter" idx="12" hasCustomPrompt="1"/>
          </p:nvPr>
        </p:nvSpPr>
        <p:spPr>
          <a:xfrm rot="21420000">
            <a:off x="735102" y="2580373"/>
            <a:ext cx="1754656" cy="3126999"/>
          </a:xfrm>
        </p:spPr>
        <p:txBody>
          <a:bodyPr>
            <a:normAutofit/>
          </a:bodyPr>
          <a:lstStyle>
            <a:lvl1pPr>
              <a:defRPr sz="1333">
                <a:solidFill>
                  <a:schemeClr val="tx1"/>
                </a:solidFill>
              </a:defRPr>
            </a:lvl1pPr>
          </a:lstStyle>
          <a:p>
            <a:r>
              <a:rPr kumimoji="1" lang="en-US" altLang="ja-JP" dirty="0" smtClean="0"/>
              <a:t>Add an image</a:t>
            </a:r>
            <a:endParaRPr kumimoji="1" lang="ja-JP" altLang="en-US" dirty="0"/>
          </a:p>
        </p:txBody>
      </p:sp>
      <p:sp>
        <p:nvSpPr>
          <p:cNvPr id="9" name="タイトル 1"/>
          <p:cNvSpPr>
            <a:spLocks noGrp="1"/>
          </p:cNvSpPr>
          <p:nvPr>
            <p:ph type="title" hasCustomPrompt="1"/>
          </p:nvPr>
        </p:nvSpPr>
        <p:spPr>
          <a:xfrm rot="21420000">
            <a:off x="5016962" y="1082041"/>
            <a:ext cx="7076187" cy="571065"/>
          </a:xfrm>
          <a:prstGeom prst="rect">
            <a:avLst/>
          </a:prstGeom>
        </p:spPr>
        <p:txBody>
          <a:bodyPr anchor="b"/>
          <a:lstStyle>
            <a:lvl1pPr>
              <a:defRPr spc="667" baseline="0">
                <a:solidFill>
                  <a:schemeClr val="tx1"/>
                </a:solidFill>
                <a:effectLst/>
              </a:defRPr>
            </a:lvl1pPr>
          </a:lstStyle>
          <a:p>
            <a:r>
              <a:rPr kumimoji="1" lang="en-US" altLang="ja-JP" dirty="0" smtClean="0"/>
              <a:t>TITLE GOES HERE</a:t>
            </a:r>
            <a:endParaRPr kumimoji="1" lang="ja-JP" altLang="en-US" dirty="0"/>
          </a:p>
        </p:txBody>
      </p:sp>
      <p:sp>
        <p:nvSpPr>
          <p:cNvPr id="15" name="テキスト プレースホルダー 5"/>
          <p:cNvSpPr>
            <a:spLocks noGrp="1"/>
          </p:cNvSpPr>
          <p:nvPr>
            <p:ph type="body" sz="quarter" idx="20" hasCustomPrompt="1"/>
          </p:nvPr>
        </p:nvSpPr>
        <p:spPr>
          <a:xfrm>
            <a:off x="6707166" y="2454235"/>
            <a:ext cx="5257272"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6" name="テキスト プレースホルダー 5"/>
          <p:cNvSpPr>
            <a:spLocks noGrp="1"/>
          </p:cNvSpPr>
          <p:nvPr>
            <p:ph type="body" sz="quarter" idx="21" hasCustomPrompt="1"/>
          </p:nvPr>
        </p:nvSpPr>
        <p:spPr>
          <a:xfrm>
            <a:off x="6707166" y="2856379"/>
            <a:ext cx="5257272" cy="1015096"/>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7" name="テキスト プレースホルダー 5"/>
          <p:cNvSpPr>
            <a:spLocks noGrp="1"/>
          </p:cNvSpPr>
          <p:nvPr>
            <p:ph type="body" sz="quarter" idx="22" hasCustomPrompt="1"/>
          </p:nvPr>
        </p:nvSpPr>
        <p:spPr>
          <a:xfrm>
            <a:off x="6707166" y="4010764"/>
            <a:ext cx="5257272" cy="511139"/>
          </a:xfrm>
          <a:noFill/>
        </p:spPr>
        <p:txBody>
          <a:bodyPr anchor="b">
            <a:noAutofit/>
          </a:bodyPr>
          <a:lstStyle>
            <a:lvl1pPr algn="l">
              <a:lnSpc>
                <a:spcPct val="100000"/>
              </a:lnSpc>
              <a:spcBef>
                <a:spcPts val="0"/>
              </a:spcBef>
              <a:defRPr sz="2400"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8" name="テキスト プレースホルダー 5"/>
          <p:cNvSpPr>
            <a:spLocks noGrp="1"/>
          </p:cNvSpPr>
          <p:nvPr>
            <p:ph type="body" sz="quarter" idx="23" hasCustomPrompt="1"/>
          </p:nvPr>
        </p:nvSpPr>
        <p:spPr>
          <a:xfrm>
            <a:off x="6707166" y="4412907"/>
            <a:ext cx="5257272" cy="1015096"/>
          </a:xfrm>
          <a:noFill/>
        </p:spPr>
        <p:txBody>
          <a:bodyPr anchor="t">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Tree>
    <p:extLst>
      <p:ext uri="{BB962C8B-B14F-4D97-AF65-F5344CB8AC3E}">
        <p14:creationId xmlns:p14="http://schemas.microsoft.com/office/powerpoint/2010/main" val="238498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decel="100000" fill="hold" grpId="0" nodeType="after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250"/>
                            </p:stCondLst>
                            <p:childTnLst>
                              <p:par>
                                <p:cTn id="31" presetID="16" presetClass="entr" presetSubtype="37" fill="hold" grpId="0" nodeType="afterEffect">
                                  <p:stCondLst>
                                    <p:cond delay="250"/>
                                  </p:stCondLst>
                                  <p:childTnLst>
                                    <p:set>
                                      <p:cBhvr>
                                        <p:cTn id="32" dur="1" fill="hold">
                                          <p:stCondLst>
                                            <p:cond delay="0"/>
                                          </p:stCondLst>
                                        </p:cTn>
                                        <p:tgtEl>
                                          <p:spTgt spid="14"/>
                                        </p:tgtEl>
                                        <p:attrNameLst>
                                          <p:attrName>style.visibility</p:attrName>
                                        </p:attrNameLst>
                                      </p:cBhvr>
                                      <p:to>
                                        <p:strVal val="visible"/>
                                      </p:to>
                                    </p:set>
                                    <p:animEffect transition="in" filter="barn(outVertical)">
                                      <p:cBhvr>
                                        <p:cTn id="33" dur="500"/>
                                        <p:tgtEl>
                                          <p:spTgt spid="14"/>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wipe(left)">
                                      <p:cBhvr>
                                        <p:cTn id="37" dur="500"/>
                                        <p:tgtEl>
                                          <p:spTgt spid="15">
                                            <p:txEl>
                                              <p:pRg st="0" end="0"/>
                                            </p:txEl>
                                          </p:spTgt>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16">
                                            <p:txEl>
                                              <p:pRg st="0" end="0"/>
                                            </p:txEl>
                                          </p:spTgt>
                                        </p:tgtEl>
                                        <p:attrNameLst>
                                          <p:attrName>style.visibility</p:attrName>
                                        </p:attrNameLst>
                                      </p:cBhvr>
                                      <p:to>
                                        <p:strVal val="visible"/>
                                      </p:to>
                                    </p:set>
                                    <p:animEffect transition="in" filter="wipe(left)">
                                      <p:cBhvr>
                                        <p:cTn id="40" dur="500"/>
                                        <p:tgtEl>
                                          <p:spTgt spid="16">
                                            <p:txEl>
                                              <p:pRg st="0" end="0"/>
                                            </p:txEl>
                                          </p:spTgt>
                                        </p:tgtEl>
                                      </p:cBhvr>
                                    </p:animEffect>
                                  </p:childTnLst>
                                </p:cTn>
                              </p:par>
                            </p:childTnLst>
                          </p:cTn>
                        </p:par>
                        <p:par>
                          <p:cTn id="41" fill="hold">
                            <p:stCondLst>
                              <p:cond delay="2750"/>
                            </p:stCondLst>
                            <p:childTnLst>
                              <p:par>
                                <p:cTn id="42" presetID="22" presetClass="entr" presetSubtype="8" fill="hold" grpId="0" nodeType="afterEffect">
                                  <p:stCondLst>
                                    <p:cond delay="0"/>
                                  </p:stCondLst>
                                  <p:childTnLst>
                                    <p:set>
                                      <p:cBhvr>
                                        <p:cTn id="43" dur="1" fill="hold">
                                          <p:stCondLst>
                                            <p:cond delay="0"/>
                                          </p:stCondLst>
                                        </p:cTn>
                                        <p:tgtEl>
                                          <p:spTgt spid="17">
                                            <p:txEl>
                                              <p:pRg st="0" end="0"/>
                                            </p:txEl>
                                          </p:spTgt>
                                        </p:tgtEl>
                                        <p:attrNameLst>
                                          <p:attrName>style.visibility</p:attrName>
                                        </p:attrNameLst>
                                      </p:cBhvr>
                                      <p:to>
                                        <p:strVal val="visible"/>
                                      </p:to>
                                    </p:set>
                                    <p:animEffect transition="in" filter="wipe(left)">
                                      <p:cBhvr>
                                        <p:cTn id="44" dur="500"/>
                                        <p:tgtEl>
                                          <p:spTgt spid="17">
                                            <p:txEl>
                                              <p:pRg st="0" end="0"/>
                                            </p:txEl>
                                          </p:spTgt>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wipe(left)">
                                      <p:cBhvr>
                                        <p:cTn id="4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11" grpId="0" animBg="1">
        <p:tmplLst>
          <p:tmpl>
            <p:tnLst>
              <p:par>
                <p:cTn presetID="2" presetClass="entr" presetSubtype="2" decel="100000" fill="hold" nodeType="withEffect">
                  <p:stCondLst>
                    <p:cond delay="25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1+#ppt_w/2"/>
                          </p:val>
                        </p:tav>
                        <p:tav tm="100000">
                          <p:val>
                            <p:strVal val="#ppt_x"/>
                          </p:val>
                        </p:tav>
                      </p:tavLst>
                    </p:anim>
                    <p:anim calcmode="lin" valueType="num">
                      <p:cBhvr additive="base">
                        <p:cTn dur="500" fill="hold"/>
                        <p:tgtEl>
                          <p:spTgt spid="11"/>
                        </p:tgtEl>
                        <p:attrNameLst>
                          <p:attrName>ppt_y</p:attrName>
                        </p:attrNameLst>
                      </p:cBhvr>
                      <p:tavLst>
                        <p:tav tm="0">
                          <p:val>
                            <p:strVal val="#ppt_y"/>
                          </p:val>
                        </p:tav>
                        <p:tav tm="100000">
                          <p:val>
                            <p:strVal val="#ppt_y"/>
                          </p:val>
                        </p:tav>
                      </p:tavLst>
                    </p:anim>
                  </p:childTnLst>
                </p:cTn>
              </p:par>
            </p:tnLst>
          </p:tmpl>
        </p:tmplLst>
      </p:bldP>
      <p:bldP spid="8" grpId="0"/>
      <p:bldP spid="9" grpId="0"/>
      <p:bldP spid="15" grpId="0" build="p">
        <p:tmplLst>
          <p:tmpl lvl="1">
            <p:tnLst>
              <p:par>
                <p:cTn presetID="22" presetClass="entr" presetSubtype="8"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left)">
                      <p:cBhvr>
                        <p:cTn dur="500"/>
                        <p:tgtEl>
                          <p:spTgt spid="15"/>
                        </p:tgtEl>
                      </p:cBhvr>
                    </p:animEffect>
                  </p:childTnLst>
                </p:cTn>
              </p:par>
            </p:tnLst>
          </p:tmpl>
        </p:tmplLst>
      </p:bldP>
      <p:bldP spid="16" grpId="0" build="p">
        <p:tmplLst>
          <p:tmpl lvl="1">
            <p:tnLst>
              <p:par>
                <p:cTn presetID="22" presetClass="entr" presetSubtype="8"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build="p">
        <p:tmplLst>
          <p:tmpl lvl="1">
            <p:tnLst>
              <p:par>
                <p:cTn presetID="22" presetClass="entr" presetSubtype="8"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8" grpId="0" build="p">
        <p:tmplLst>
          <p:tmpl lvl="1">
            <p:tnLst>
              <p:par>
                <p:cTn presetID="22" presetClass="entr" presetSubtype="8"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Vision">
    <p:spTree>
      <p:nvGrpSpPr>
        <p:cNvPr id="1" name=""/>
        <p:cNvGrpSpPr/>
        <p:nvPr/>
      </p:nvGrpSpPr>
      <p:grpSpPr>
        <a:xfrm>
          <a:off x="0" y="0"/>
          <a:ext cx="0" cy="0"/>
          <a:chOff x="0" y="0"/>
          <a:chExt cx="0" cy="0"/>
        </a:xfrm>
      </p:grpSpPr>
      <p:sp>
        <p:nvSpPr>
          <p:cNvPr id="14" name="正方形/長方形 13"/>
          <p:cNvSpPr/>
          <p:nvPr userDrawn="1"/>
        </p:nvSpPr>
        <p:spPr>
          <a:xfrm>
            <a:off x="6095471" y="0"/>
            <a:ext cx="6096529"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0" name="テキスト プレースホルダー 5"/>
          <p:cNvSpPr>
            <a:spLocks noGrp="1"/>
          </p:cNvSpPr>
          <p:nvPr>
            <p:ph type="body" sz="quarter" idx="13" hasCustomPrompt="1"/>
          </p:nvPr>
        </p:nvSpPr>
        <p:spPr>
          <a:xfrm>
            <a:off x="6396059" y="788707"/>
            <a:ext cx="5187346" cy="5430603"/>
          </a:xfrm>
          <a:noFill/>
        </p:spPr>
        <p:txBody>
          <a:bodyPr anchor="ctr">
            <a:noAutofit/>
          </a:bodyPr>
          <a:lstStyle>
            <a:lvl1pPr>
              <a:lnSpc>
                <a:spcPct val="120000"/>
              </a:lnSpc>
              <a:spcBef>
                <a:spcPts val="12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2" name="タイトル 1"/>
          <p:cNvSpPr>
            <a:spLocks noGrp="1"/>
          </p:cNvSpPr>
          <p:nvPr>
            <p:ph type="title" hasCustomPrompt="1"/>
          </p:nvPr>
        </p:nvSpPr>
        <p:spPr>
          <a:xfrm>
            <a:off x="364866" y="1628801"/>
            <a:ext cx="5730605" cy="3600399"/>
          </a:xfrm>
          <a:prstGeom prst="rect">
            <a:avLst/>
          </a:prstGeom>
        </p:spPr>
        <p:txBody>
          <a:bodyPr anchor="ctr"/>
          <a:lstStyle>
            <a:lvl1pPr algn="ctr">
              <a:defRPr sz="5867" spc="667" baseline="0">
                <a:effectLst>
                  <a:outerShdw blurRad="50800" dist="25400" dir="2700000" algn="tl" rotWithShape="0">
                    <a:schemeClr val="tx1">
                      <a:alpha val="75000"/>
                    </a:schemeClr>
                  </a:outerShdw>
                </a:effectLst>
              </a:defRPr>
            </a:lvl1pPr>
          </a:lstStyle>
          <a:p>
            <a:r>
              <a:rPr kumimoji="1" lang="en-US" altLang="ja-JP" dirty="0" smtClean="0"/>
              <a:t>TEXT HERE</a:t>
            </a:r>
            <a:endParaRPr kumimoji="1" lang="ja-JP" altLang="en-US" dirty="0"/>
          </a:p>
        </p:txBody>
      </p:sp>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399781" y="3162310"/>
            <a:ext cx="6858000" cy="533380"/>
          </a:xfrm>
          <a:prstGeom prst="rect">
            <a:avLst/>
          </a:prstGeom>
        </p:spPr>
      </p:pic>
    </p:spTree>
    <p:extLst>
      <p:ext uri="{BB962C8B-B14F-4D97-AF65-F5344CB8AC3E}">
        <p14:creationId xmlns:p14="http://schemas.microsoft.com/office/powerpoint/2010/main" val="8601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5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tmplLst>
          <p:tmpl>
            <p:tnLst>
              <p:par>
                <p:cTn presetID="22" presetClass="entr" presetSubtype="8"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wipe(left)">
                      <p:cBhvr>
                        <p:cTn dur="500"/>
                        <p:tgtEl>
                          <p:spTgt spid="10"/>
                        </p:tgtEl>
                      </p:cBhvr>
                    </p:animEffect>
                  </p:childTnLst>
                </p:cTn>
              </p:par>
            </p:tnLst>
          </p:tmpl>
        </p:tmplLst>
      </p:bldP>
      <p:bldP spid="12"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7" name="正方形/長方形 6"/>
          <p:cNvSpPr/>
          <p:nvPr userDrawn="1"/>
        </p:nvSpPr>
        <p:spPr>
          <a:xfrm>
            <a:off x="0" y="3128967"/>
            <a:ext cx="12192000" cy="138015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a:xfrm>
            <a:off x="609653" y="1958837"/>
            <a:ext cx="10972694" cy="1143000"/>
          </a:xfrm>
          <a:prstGeom prst="rect">
            <a:avLst/>
          </a:prstGeom>
        </p:spPr>
        <p:txBody>
          <a:bodyPr anchor="ctr"/>
          <a:lstStyle>
            <a:lvl1pPr algn="ctr">
              <a:defRPr sz="6400" spc="667" baseline="0">
                <a:effectLst>
                  <a:outerShdw blurRad="50800" dist="25400" dir="2700000" algn="tl" rotWithShape="0">
                    <a:schemeClr val="tx1">
                      <a:alpha val="75000"/>
                    </a:schemeClr>
                  </a:outerShdw>
                </a:effectLst>
                <a:latin typeface="Reenie Beanie" panose="02000000000000000000" pitchFamily="2" charset="0"/>
              </a:defRPr>
            </a:lvl1pPr>
          </a:lstStyle>
          <a:p>
            <a:r>
              <a:rPr kumimoji="1" lang="en-US" altLang="ja-JP" dirty="0" smtClean="0"/>
              <a:t>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テキスト プレースホルダー 5"/>
          <p:cNvSpPr>
            <a:spLocks noGrp="1"/>
          </p:cNvSpPr>
          <p:nvPr>
            <p:ph type="body" sz="quarter" idx="13" hasCustomPrompt="1"/>
          </p:nvPr>
        </p:nvSpPr>
        <p:spPr>
          <a:xfrm>
            <a:off x="1697789" y="3248981"/>
            <a:ext cx="8796421" cy="1110123"/>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8" name="図 7"/>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rot="1215117" flipH="1">
            <a:off x="10792085" y="878206"/>
            <a:ext cx="306865" cy="5648619"/>
          </a:xfrm>
          <a:prstGeom prst="rect">
            <a:avLst/>
          </a:prstGeom>
          <a:effectLst>
            <a:outerShdw blurRad="152400" dist="76200" dir="11160000" algn="tl" rotWithShape="0">
              <a:prstClr val="black">
                <a:alpha val="40000"/>
              </a:prstClr>
            </a:outerShdw>
          </a:effectLst>
        </p:spPr>
      </p:pic>
    </p:spTree>
    <p:extLst>
      <p:ext uri="{BB962C8B-B14F-4D97-AF65-F5344CB8AC3E}">
        <p14:creationId xmlns:p14="http://schemas.microsoft.com/office/powerpoint/2010/main" val="334355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11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600"/>
                            </p:stCondLst>
                            <p:childTnLst>
                              <p:par>
                                <p:cTn id="13" presetID="16" presetClass="entr" presetSubtype="37"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6" grpId="0">
        <p:tmplLst>
          <p:tmpl>
            <p:tnLst>
              <p:par>
                <p:cTn presetID="16" presetClass="entr" presetSubtype="37"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barn(outVertical)">
                      <p:cBhvr>
                        <p:cTn dur="500"/>
                        <p:tgtEl>
                          <p:spTgt spid="6"/>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7" name="正方形/長方形 6"/>
          <p:cNvSpPr/>
          <p:nvPr userDrawn="1"/>
        </p:nvSpPr>
        <p:spPr>
          <a:xfrm>
            <a:off x="0" y="3679300"/>
            <a:ext cx="12192000" cy="60483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a:xfrm>
            <a:off x="609124" y="2509170"/>
            <a:ext cx="10972694" cy="1143000"/>
          </a:xfrm>
          <a:prstGeom prst="rect">
            <a:avLst/>
          </a:prstGeom>
        </p:spPr>
        <p:txBody>
          <a:bodyPr anchor="ctr"/>
          <a:lstStyle>
            <a:lvl1pPr algn="ctr">
              <a:defRPr sz="6400" spc="667" baseline="0">
                <a:effectLst>
                  <a:outerShdw blurRad="50800" dist="25400" dir="2700000" algn="tl" rotWithShape="0">
                    <a:schemeClr val="tx1">
                      <a:alpha val="75000"/>
                    </a:schemeClr>
                  </a:outerShdw>
                </a:effectLst>
                <a:latin typeface="Reenie Beanie" panose="02000000000000000000" pitchFamily="2" charset="0"/>
              </a:defRPr>
            </a:lvl1pPr>
          </a:lstStyle>
          <a:p>
            <a:r>
              <a:rPr kumimoji="1" lang="en-US" altLang="ja-JP" dirty="0" smtClean="0"/>
              <a:t>TITLE GOES HERE</a:t>
            </a:r>
            <a:endParaRPr kumimoji="1" lang="ja-JP" altLang="en-US" dirty="0"/>
          </a:p>
        </p:txBody>
      </p:sp>
      <p:sp>
        <p:nvSpPr>
          <p:cNvPr id="6" name="テキスト プレースホルダー 5"/>
          <p:cNvSpPr>
            <a:spLocks noGrp="1"/>
          </p:cNvSpPr>
          <p:nvPr>
            <p:ph type="body" sz="quarter" idx="13" hasCustomPrompt="1"/>
          </p:nvPr>
        </p:nvSpPr>
        <p:spPr>
          <a:xfrm>
            <a:off x="1417156" y="3799314"/>
            <a:ext cx="9357689" cy="340887"/>
          </a:xfrm>
          <a:noFill/>
        </p:spPr>
        <p:txBody>
          <a:bodyPr anchor="ctr">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8" name="テキスト プレースホルダー 5"/>
          <p:cNvSpPr>
            <a:spLocks noGrp="1"/>
          </p:cNvSpPr>
          <p:nvPr>
            <p:ph type="body" sz="quarter" idx="14" hasCustomPrompt="1"/>
          </p:nvPr>
        </p:nvSpPr>
        <p:spPr>
          <a:xfrm>
            <a:off x="2117907" y="5012267"/>
            <a:ext cx="7956186" cy="1735667"/>
          </a:xfrm>
          <a:noFill/>
        </p:spPr>
        <p:txBody>
          <a:bodyPr anchor="b">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pic>
        <p:nvPicPr>
          <p:cNvPr id="9" name="図 8"/>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rot="1215117" flipH="1">
            <a:off x="10916903" y="854990"/>
            <a:ext cx="306865" cy="5648619"/>
          </a:xfrm>
          <a:prstGeom prst="rect">
            <a:avLst/>
          </a:prstGeom>
          <a:effectLst>
            <a:outerShdw blurRad="152400" dist="76200" dir="11160000" algn="tl" rotWithShape="0">
              <a:prstClr val="black">
                <a:alpha val="40000"/>
              </a:prstClr>
            </a:outerShdw>
          </a:effectLst>
        </p:spPr>
      </p:pic>
    </p:spTree>
    <p:extLst>
      <p:ext uri="{BB962C8B-B14F-4D97-AF65-F5344CB8AC3E}">
        <p14:creationId xmlns:p14="http://schemas.microsoft.com/office/powerpoint/2010/main" val="3588705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11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600"/>
                            </p:stCondLst>
                            <p:childTnLst>
                              <p:par>
                                <p:cTn id="13" presetID="16" presetClass="entr" presetSubtype="37"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par>
                                <p:cTn id="16" presetID="22" presetClass="entr" presetSubtype="8" fill="hold" grpId="0" nodeType="withEffect">
                                  <p:stCondLst>
                                    <p:cond delay="25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par>
                          <p:cTn id="19" fill="hold">
                            <p:stCondLst>
                              <p:cond delay="2350"/>
                            </p:stCondLst>
                            <p:childTnLst>
                              <p:par>
                                <p:cTn id="20" presetID="10" presetClass="entr" presetSubtype="0" fill="hold" grpId="0" nodeType="afterEffect">
                                  <p:stCondLst>
                                    <p:cond delay="25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6" grpId="0" build="p">
        <p:tmplLst>
          <p:tmpl lvl="1">
            <p:tnLst>
              <p:par>
                <p:cTn presetID="22" presetClass="entr" presetSubtype="8" fill="hold" nodeType="withEffect">
                  <p:stCondLst>
                    <p:cond delay="25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8" grpId="0" build="p">
        <p:tmplLst>
          <p:tmpl lvl="1">
            <p:tnLst>
              <p:par>
                <p:cTn presetID="10" presetClass="entr" presetSubtype="0" fill="hold" nodeType="afterEffect">
                  <p:stCondLst>
                    <p:cond delay="25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Wide Image">
    <p:spTree>
      <p:nvGrpSpPr>
        <p:cNvPr id="1" name=""/>
        <p:cNvGrpSpPr/>
        <p:nvPr/>
      </p:nvGrpSpPr>
      <p:grpSpPr>
        <a:xfrm>
          <a:off x="0" y="0"/>
          <a:ext cx="0" cy="0"/>
          <a:chOff x="0" y="0"/>
          <a:chExt cx="0" cy="0"/>
        </a:xfrm>
      </p:grpSpPr>
      <p:pic>
        <p:nvPicPr>
          <p:cNvPr id="5" name="図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4936" y="513657"/>
            <a:ext cx="10832144" cy="4041063"/>
          </a:xfrm>
          <a:prstGeom prst="rect">
            <a:avLst/>
          </a:prstGeom>
        </p:spPr>
      </p:pic>
      <p:sp>
        <p:nvSpPr>
          <p:cNvPr id="7" name="図プレースホルダー 6"/>
          <p:cNvSpPr>
            <a:spLocks noGrp="1"/>
          </p:cNvSpPr>
          <p:nvPr>
            <p:ph type="pic" sz="quarter" idx="12" hasCustomPrompt="1"/>
          </p:nvPr>
        </p:nvSpPr>
        <p:spPr>
          <a:xfrm>
            <a:off x="893894" y="673229"/>
            <a:ext cx="10494230" cy="3721917"/>
          </a:xfrm>
        </p:spPr>
        <p:txBody>
          <a:bodyPr/>
          <a:lstStyle>
            <a:lvl1pPr>
              <a:defRPr baseline="0"/>
            </a:lvl1pPr>
          </a:lstStyle>
          <a:p>
            <a:r>
              <a:rPr kumimoji="1" lang="en-US" altLang="ja-JP" dirty="0" smtClean="0"/>
              <a:t>Add an image</a:t>
            </a:r>
            <a:endParaRPr kumimoji="1" lang="ja-JP" altLang="en-US" dirty="0"/>
          </a:p>
        </p:txBody>
      </p:sp>
      <p:sp>
        <p:nvSpPr>
          <p:cNvPr id="13" name="テキスト プレースホルダー 12"/>
          <p:cNvSpPr>
            <a:spLocks noGrp="1"/>
          </p:cNvSpPr>
          <p:nvPr>
            <p:ph type="body" sz="quarter" idx="24" hasCustomPrompt="1"/>
          </p:nvPr>
        </p:nvSpPr>
        <p:spPr>
          <a:xfrm>
            <a:off x="-4882" y="360106"/>
            <a:ext cx="7655933" cy="1332000"/>
          </a:xfrm>
          <a:blipFill>
            <a:blip r:embed="rId3"/>
            <a:srcRect/>
            <a:stretch>
              <a:fillRect l="-24300"/>
            </a:stretch>
          </a:blipFill>
        </p:spPr>
        <p:txBody>
          <a:bodyPr/>
          <a:lstStyle/>
          <a:p>
            <a:pPr lvl="0"/>
            <a:r>
              <a:rPr lang="en-US" dirty="0" smtClean="0"/>
              <a:t> </a:t>
            </a:r>
            <a:endParaRPr lang="en-US" dirty="0"/>
          </a:p>
        </p:txBody>
      </p:sp>
      <p:sp>
        <p:nvSpPr>
          <p:cNvPr id="8" name="正方形/長方形 7"/>
          <p:cNvSpPr/>
          <p:nvPr userDrawn="1"/>
        </p:nvSpPr>
        <p:spPr>
          <a:xfrm>
            <a:off x="0" y="3702919"/>
            <a:ext cx="12192000" cy="25763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9" name="テキスト プレースホルダー 5"/>
          <p:cNvSpPr>
            <a:spLocks noGrp="1"/>
          </p:cNvSpPr>
          <p:nvPr>
            <p:ph type="body" sz="quarter" idx="13" hasCustomPrompt="1"/>
          </p:nvPr>
        </p:nvSpPr>
        <p:spPr>
          <a:xfrm>
            <a:off x="529899" y="5116976"/>
            <a:ext cx="11132202" cy="1046229"/>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0" name="テキスト プレースホルダー 5"/>
          <p:cNvSpPr>
            <a:spLocks noGrp="1"/>
          </p:cNvSpPr>
          <p:nvPr>
            <p:ph type="body" sz="quarter" idx="23" hasCustomPrompt="1"/>
          </p:nvPr>
        </p:nvSpPr>
        <p:spPr>
          <a:xfrm rot="21600000">
            <a:off x="724937" y="4576917"/>
            <a:ext cx="10742126" cy="570063"/>
          </a:xfrm>
          <a:noFill/>
        </p:spPr>
        <p:txBody>
          <a:bodyPr anchor="t">
            <a:noAutofit/>
          </a:bodyPr>
          <a:lstStyle>
            <a:lvl1pPr algn="ctr">
              <a:lnSpc>
                <a:spcPct val="120000"/>
              </a:lnSpc>
              <a:spcBef>
                <a:spcPts val="400"/>
              </a:spcBef>
              <a:defRPr sz="2667"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2" name="タイトル 1"/>
          <p:cNvSpPr>
            <a:spLocks noGrp="1"/>
          </p:cNvSpPr>
          <p:nvPr>
            <p:ph type="title" hasCustomPrompt="1"/>
          </p:nvPr>
        </p:nvSpPr>
        <p:spPr>
          <a:xfrm rot="21420000">
            <a:off x="329756" y="487329"/>
            <a:ext cx="7151885" cy="820800"/>
          </a:xfrm>
          <a:prstGeom prst="rect">
            <a:avLst/>
          </a:prstGeom>
        </p:spPr>
        <p:txBody>
          <a:bodyPr anchor="ctr"/>
          <a:lstStyle>
            <a:lvl1pPr algn="r">
              <a:defRPr spc="667" baseline="0">
                <a:solidFill>
                  <a:schemeClr val="tx1"/>
                </a:solidFill>
              </a:defRPr>
            </a:lvl1pPr>
          </a:lstStyle>
          <a:p>
            <a:r>
              <a:rPr kumimoji="1" lang="en-US" altLang="ja-JP" dirty="0" smtClean="0"/>
              <a:t>TITLE GOES HERE</a:t>
            </a:r>
            <a:endParaRPr kumimoji="1" lang="ja-JP" altLang="en-US" dirty="0"/>
          </a:p>
        </p:txBody>
      </p:sp>
    </p:spTree>
    <p:extLst>
      <p:ext uri="{BB962C8B-B14F-4D97-AF65-F5344CB8AC3E}">
        <p14:creationId xmlns:p14="http://schemas.microsoft.com/office/powerpoint/2010/main" val="148438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par>
                          <p:cTn id="11" fill="hold">
                            <p:stCondLst>
                              <p:cond delay="500"/>
                            </p:stCondLst>
                            <p:childTnLst>
                              <p:par>
                                <p:cTn id="12" presetID="2" presetClass="entr" presetSubtype="8" decel="100000" fill="hold" grpId="0" nodeType="afterEffect">
                                  <p:stCondLst>
                                    <p:cond delay="25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decel="100000" fill="hold" grpId="0" nodeType="withEffect">
                                  <p:stCondLst>
                                    <p:cond delay="25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0-#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16" presetClass="entr" presetSubtype="37"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500"/>
                                        <p:tgtEl>
                                          <p:spTgt spid="10">
                                            <p:txEl>
                                              <p:pRg st="0" end="0"/>
                                            </p:txEl>
                                          </p:spTgt>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wipe(left)">
                                      <p:cBhvr>
                                        <p:cTn id="3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tmplLst>
          <p:tmpl>
            <p:tnLst>
              <p:par>
                <p:cTn presetID="2" presetClass="entr" presetSubtype="8" decel="100000" fill="hold" nodeType="withEffect">
                  <p:stCondLst>
                    <p:cond delay="25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fill="hold"/>
                        <p:tgtEl>
                          <p:spTgt spid="13"/>
                        </p:tgtEl>
                        <p:attrNameLst>
                          <p:attrName>ppt_x</p:attrName>
                        </p:attrNameLst>
                      </p:cBhvr>
                      <p:tavLst>
                        <p:tav tm="0">
                          <p:val>
                            <p:strVal val="0-#ppt_w/2"/>
                          </p:val>
                        </p:tav>
                        <p:tav tm="100000">
                          <p:val>
                            <p:strVal val="#ppt_x"/>
                          </p:val>
                        </p:tav>
                      </p:tavLst>
                    </p:anim>
                    <p:anim calcmode="lin" valueType="num">
                      <p:cBhvr additive="base">
                        <p:cTn dur="500" fill="hold"/>
                        <p:tgtEl>
                          <p:spTgt spid="13"/>
                        </p:tgtEl>
                        <p:attrNameLst>
                          <p:attrName>ppt_y</p:attrName>
                        </p:attrNameLst>
                      </p:cBhvr>
                      <p:tavLst>
                        <p:tav tm="0">
                          <p:val>
                            <p:strVal val="#ppt_y"/>
                          </p:val>
                        </p:tav>
                        <p:tav tm="100000">
                          <p:val>
                            <p:strVal val="#ppt_y"/>
                          </p:val>
                        </p:tav>
                      </p:tavLst>
                    </p:anim>
                  </p:childTnLst>
                </p:cTn>
              </p:par>
            </p:tnLst>
          </p:tmpl>
        </p:tmplLst>
      </p:bldP>
      <p:bldP spid="8" grpId="0" animBg="1"/>
      <p:bldP spid="9" grpId="0" build="p">
        <p:tmplLst>
          <p:tmpl lvl="1">
            <p:tnLst>
              <p:par>
                <p:cTn presetID="22" presetClass="entr" presetSubtype="8" fill="hold" nodeType="withEffect">
                  <p:stCondLst>
                    <p:cond delay="25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2" grpId="0"/>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 Points">
    <p:spTree>
      <p:nvGrpSpPr>
        <p:cNvPr id="1" name=""/>
        <p:cNvGrpSpPr/>
        <p:nvPr/>
      </p:nvGrpSpPr>
      <p:grpSpPr>
        <a:xfrm>
          <a:off x="0" y="0"/>
          <a:ext cx="0" cy="0"/>
          <a:chOff x="0" y="0"/>
          <a:chExt cx="0" cy="0"/>
        </a:xfrm>
      </p:grpSpPr>
      <p:sp>
        <p:nvSpPr>
          <p:cNvPr id="5" name="正方形/長方形 4"/>
          <p:cNvSpPr/>
          <p:nvPr userDrawn="1"/>
        </p:nvSpPr>
        <p:spPr>
          <a:xfrm>
            <a:off x="6095471" y="0"/>
            <a:ext cx="6096529"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405345" y="3202621"/>
            <a:ext cx="6858000" cy="533380"/>
          </a:xfrm>
          <a:prstGeom prst="rect">
            <a:avLst/>
          </a:prstGeom>
        </p:spPr>
      </p:pic>
      <p:sp>
        <p:nvSpPr>
          <p:cNvPr id="6" name="テキスト プレースホルダー 12"/>
          <p:cNvSpPr>
            <a:spLocks noGrp="1"/>
          </p:cNvSpPr>
          <p:nvPr>
            <p:ph type="body" sz="quarter" idx="24" hasCustomPrompt="1"/>
          </p:nvPr>
        </p:nvSpPr>
        <p:spPr>
          <a:xfrm>
            <a:off x="-4882" y="360106"/>
            <a:ext cx="7655933" cy="1332000"/>
          </a:xfrm>
          <a:blipFill>
            <a:blip r:embed="rId3"/>
            <a:srcRect/>
            <a:stretch>
              <a:fillRect l="-24300"/>
            </a:stretch>
          </a:blipFill>
        </p:spPr>
        <p:txBody>
          <a:bodyPr/>
          <a:lstStyle/>
          <a:p>
            <a:pPr lvl="0"/>
            <a:r>
              <a:rPr lang="en-US" dirty="0" smtClean="0"/>
              <a:t> </a:t>
            </a:r>
            <a:endParaRPr lang="en-US" dirty="0"/>
          </a:p>
        </p:txBody>
      </p:sp>
      <p:sp>
        <p:nvSpPr>
          <p:cNvPr id="7" name="タイトル 1"/>
          <p:cNvSpPr>
            <a:spLocks noGrp="1"/>
          </p:cNvSpPr>
          <p:nvPr>
            <p:ph type="title" hasCustomPrompt="1"/>
          </p:nvPr>
        </p:nvSpPr>
        <p:spPr>
          <a:xfrm rot="21420000">
            <a:off x="329756" y="487329"/>
            <a:ext cx="7151885" cy="820800"/>
          </a:xfrm>
          <a:prstGeom prst="rect">
            <a:avLst/>
          </a:prstGeom>
        </p:spPr>
        <p:txBody>
          <a:bodyPr anchor="ctr"/>
          <a:lstStyle>
            <a:lvl1pPr algn="r">
              <a:defRPr spc="667" baseline="0">
                <a:solidFill>
                  <a:schemeClr val="tx1"/>
                </a:solidFill>
              </a:defRPr>
            </a:lvl1pPr>
          </a:lstStyle>
          <a:p>
            <a:r>
              <a:rPr kumimoji="1" lang="en-US" altLang="ja-JP" dirty="0" smtClean="0"/>
              <a:t>TITLE GOES HERE</a:t>
            </a:r>
            <a:endParaRPr kumimoji="1" lang="ja-JP" altLang="en-US" dirty="0"/>
          </a:p>
        </p:txBody>
      </p:sp>
      <p:sp>
        <p:nvSpPr>
          <p:cNvPr id="10" name="テキスト プレースホルダー 5"/>
          <p:cNvSpPr>
            <a:spLocks noGrp="1"/>
          </p:cNvSpPr>
          <p:nvPr>
            <p:ph type="body" sz="quarter" idx="23" hasCustomPrompt="1"/>
          </p:nvPr>
        </p:nvSpPr>
        <p:spPr>
          <a:xfrm rot="21600000">
            <a:off x="232249" y="1937910"/>
            <a:ext cx="5556224" cy="3939013"/>
          </a:xfrm>
          <a:noFill/>
        </p:spPr>
        <p:txBody>
          <a:bodyPr anchor="ctr">
            <a:noAutofit/>
          </a:bodyPr>
          <a:lstStyle>
            <a:lvl1pPr algn="ctr">
              <a:lnSpc>
                <a:spcPct val="100000"/>
              </a:lnSpc>
              <a:spcBef>
                <a:spcPts val="0"/>
              </a:spcBef>
              <a:defRPr sz="4400" spc="200">
                <a:solidFill>
                  <a:schemeClr val="bg2">
                    <a:lumMod val="75000"/>
                  </a:schemeClr>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1" name="図プレースホルダー 7"/>
          <p:cNvSpPr>
            <a:spLocks noGrp="1"/>
          </p:cNvSpPr>
          <p:nvPr>
            <p:ph type="pic" sz="quarter" idx="26" hasCustomPrompt="1"/>
          </p:nvPr>
        </p:nvSpPr>
        <p:spPr>
          <a:xfrm>
            <a:off x="6404415" y="1748147"/>
            <a:ext cx="516212" cy="515561"/>
          </a:xfrm>
        </p:spPr>
        <p:txBody>
          <a:bodyPr>
            <a:normAutofit/>
          </a:bodyPr>
          <a:lstStyle>
            <a:lvl1pPr>
              <a:defRPr sz="1200"/>
            </a:lvl1pPr>
          </a:lstStyle>
          <a:p>
            <a:r>
              <a:rPr kumimoji="1" lang="en-US" altLang="ja-JP" dirty="0" smtClean="0"/>
              <a:t>Icon</a:t>
            </a:r>
            <a:endParaRPr kumimoji="1" lang="ja-JP" altLang="en-US" dirty="0"/>
          </a:p>
        </p:txBody>
      </p:sp>
      <p:sp>
        <p:nvSpPr>
          <p:cNvPr id="12" name="テキスト プレースホルダー 5"/>
          <p:cNvSpPr>
            <a:spLocks noGrp="1"/>
          </p:cNvSpPr>
          <p:nvPr>
            <p:ph type="body" sz="quarter" idx="13" hasCustomPrompt="1"/>
          </p:nvPr>
        </p:nvSpPr>
        <p:spPr>
          <a:xfrm>
            <a:off x="6969011" y="1609462"/>
            <a:ext cx="4866644" cy="789710"/>
          </a:xfrm>
          <a:noFill/>
        </p:spPr>
        <p:txBody>
          <a:bodyPr anchor="ctr">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3" name="図プレースホルダー 7"/>
          <p:cNvSpPr>
            <a:spLocks noGrp="1"/>
          </p:cNvSpPr>
          <p:nvPr>
            <p:ph type="pic" sz="quarter" idx="27" hasCustomPrompt="1"/>
          </p:nvPr>
        </p:nvSpPr>
        <p:spPr>
          <a:xfrm>
            <a:off x="6404415" y="2646425"/>
            <a:ext cx="516212" cy="515561"/>
          </a:xfrm>
        </p:spPr>
        <p:txBody>
          <a:bodyPr>
            <a:normAutofit/>
          </a:bodyPr>
          <a:lstStyle>
            <a:lvl1pPr>
              <a:defRPr sz="1200"/>
            </a:lvl1pPr>
          </a:lstStyle>
          <a:p>
            <a:r>
              <a:rPr kumimoji="1" lang="en-US" altLang="ja-JP" dirty="0" smtClean="0"/>
              <a:t>Icon</a:t>
            </a:r>
            <a:endParaRPr kumimoji="1" lang="ja-JP" altLang="en-US" dirty="0"/>
          </a:p>
        </p:txBody>
      </p:sp>
      <p:sp>
        <p:nvSpPr>
          <p:cNvPr id="14" name="テキスト プレースホルダー 5"/>
          <p:cNvSpPr>
            <a:spLocks noGrp="1"/>
          </p:cNvSpPr>
          <p:nvPr>
            <p:ph type="body" sz="quarter" idx="28" hasCustomPrompt="1"/>
          </p:nvPr>
        </p:nvSpPr>
        <p:spPr>
          <a:xfrm>
            <a:off x="6969011" y="2507740"/>
            <a:ext cx="4866644" cy="789710"/>
          </a:xfrm>
          <a:noFill/>
        </p:spPr>
        <p:txBody>
          <a:bodyPr anchor="ctr">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5" name="図プレースホルダー 7"/>
          <p:cNvSpPr>
            <a:spLocks noGrp="1"/>
          </p:cNvSpPr>
          <p:nvPr>
            <p:ph type="pic" sz="quarter" idx="29" hasCustomPrompt="1"/>
          </p:nvPr>
        </p:nvSpPr>
        <p:spPr>
          <a:xfrm>
            <a:off x="6404415" y="3544703"/>
            <a:ext cx="516212" cy="515561"/>
          </a:xfrm>
        </p:spPr>
        <p:txBody>
          <a:bodyPr>
            <a:normAutofit/>
          </a:bodyPr>
          <a:lstStyle>
            <a:lvl1pPr>
              <a:defRPr sz="1200"/>
            </a:lvl1pPr>
          </a:lstStyle>
          <a:p>
            <a:r>
              <a:rPr kumimoji="1" lang="en-US" altLang="ja-JP" dirty="0" smtClean="0"/>
              <a:t>Icon</a:t>
            </a:r>
            <a:endParaRPr kumimoji="1" lang="ja-JP" altLang="en-US" dirty="0"/>
          </a:p>
        </p:txBody>
      </p:sp>
      <p:sp>
        <p:nvSpPr>
          <p:cNvPr id="16" name="テキスト プレースホルダー 5"/>
          <p:cNvSpPr>
            <a:spLocks noGrp="1"/>
          </p:cNvSpPr>
          <p:nvPr>
            <p:ph type="body" sz="quarter" idx="30" hasCustomPrompt="1"/>
          </p:nvPr>
        </p:nvSpPr>
        <p:spPr>
          <a:xfrm>
            <a:off x="6969011" y="3406018"/>
            <a:ext cx="4866644" cy="789710"/>
          </a:xfrm>
          <a:noFill/>
        </p:spPr>
        <p:txBody>
          <a:bodyPr anchor="ctr">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7" name="図プレースホルダー 7"/>
          <p:cNvSpPr>
            <a:spLocks noGrp="1"/>
          </p:cNvSpPr>
          <p:nvPr>
            <p:ph type="pic" sz="quarter" idx="31" hasCustomPrompt="1"/>
          </p:nvPr>
        </p:nvSpPr>
        <p:spPr>
          <a:xfrm>
            <a:off x="6404415" y="4442981"/>
            <a:ext cx="516212" cy="515561"/>
          </a:xfrm>
        </p:spPr>
        <p:txBody>
          <a:bodyPr>
            <a:normAutofit/>
          </a:bodyPr>
          <a:lstStyle>
            <a:lvl1pPr>
              <a:defRPr sz="1200"/>
            </a:lvl1pPr>
          </a:lstStyle>
          <a:p>
            <a:r>
              <a:rPr kumimoji="1" lang="en-US" altLang="ja-JP" dirty="0" smtClean="0"/>
              <a:t>Icon</a:t>
            </a:r>
            <a:endParaRPr kumimoji="1" lang="ja-JP" altLang="en-US" dirty="0"/>
          </a:p>
        </p:txBody>
      </p:sp>
      <p:sp>
        <p:nvSpPr>
          <p:cNvPr id="18" name="テキスト プレースホルダー 5"/>
          <p:cNvSpPr>
            <a:spLocks noGrp="1"/>
          </p:cNvSpPr>
          <p:nvPr>
            <p:ph type="body" sz="quarter" idx="32" hasCustomPrompt="1"/>
          </p:nvPr>
        </p:nvSpPr>
        <p:spPr>
          <a:xfrm>
            <a:off x="6969011" y="4304296"/>
            <a:ext cx="4866644" cy="789710"/>
          </a:xfrm>
          <a:noFill/>
        </p:spPr>
        <p:txBody>
          <a:bodyPr anchor="ctr">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9" name="図プレースホルダー 7"/>
          <p:cNvSpPr>
            <a:spLocks noGrp="1"/>
          </p:cNvSpPr>
          <p:nvPr>
            <p:ph type="pic" sz="quarter" idx="33" hasCustomPrompt="1"/>
          </p:nvPr>
        </p:nvSpPr>
        <p:spPr>
          <a:xfrm>
            <a:off x="6408033" y="5341259"/>
            <a:ext cx="516212" cy="515561"/>
          </a:xfrm>
        </p:spPr>
        <p:txBody>
          <a:bodyPr>
            <a:normAutofit/>
          </a:bodyPr>
          <a:lstStyle>
            <a:lvl1pPr>
              <a:defRPr sz="1200"/>
            </a:lvl1pPr>
          </a:lstStyle>
          <a:p>
            <a:r>
              <a:rPr kumimoji="1" lang="en-US" altLang="ja-JP" dirty="0" smtClean="0"/>
              <a:t>Icon</a:t>
            </a:r>
            <a:endParaRPr kumimoji="1" lang="ja-JP" altLang="en-US" dirty="0"/>
          </a:p>
        </p:txBody>
      </p:sp>
      <p:sp>
        <p:nvSpPr>
          <p:cNvPr id="20" name="テキスト プレースホルダー 5"/>
          <p:cNvSpPr>
            <a:spLocks noGrp="1"/>
          </p:cNvSpPr>
          <p:nvPr>
            <p:ph type="body" sz="quarter" idx="34" hasCustomPrompt="1"/>
          </p:nvPr>
        </p:nvSpPr>
        <p:spPr>
          <a:xfrm>
            <a:off x="6972629" y="5202574"/>
            <a:ext cx="4866644" cy="789710"/>
          </a:xfrm>
          <a:noFill/>
        </p:spPr>
        <p:txBody>
          <a:bodyPr anchor="ctr">
            <a:noAutofit/>
          </a:bodyPr>
          <a:lstStyle>
            <a:lvl1pPr algn="l">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210240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1000"/>
                            </p:stCondLst>
                            <p:childTnLst>
                              <p:par>
                                <p:cTn id="21" presetID="2" presetClass="entr" presetSubtype="12" decel="100000" fill="hold" grpId="0" nodeType="afterEffect">
                                  <p:stCondLst>
                                    <p:cond delay="25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800"/>
                            </p:stCondLst>
                            <p:childTnLst>
                              <p:par>
                                <p:cTn id="26" presetID="31" presetClass="entr" presetSubtype="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90"/>
                                          </p:val>
                                        </p:tav>
                                        <p:tav tm="100000">
                                          <p:val>
                                            <p:fltVal val="0"/>
                                          </p:val>
                                        </p:tav>
                                      </p:tavLst>
                                    </p:anim>
                                    <p:animEffect transition="in" filter="fade">
                                      <p:cBhvr>
                                        <p:cTn id="31" dur="500"/>
                                        <p:tgtEl>
                                          <p:spTgt spid="11"/>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wipe(left)">
                                      <p:cBhvr>
                                        <p:cTn id="34" dur="500"/>
                                        <p:tgtEl>
                                          <p:spTgt spid="12">
                                            <p:txEl>
                                              <p:pRg st="0" end="0"/>
                                            </p:txEl>
                                          </p:spTgt>
                                        </p:tgtEl>
                                      </p:cBhvr>
                                    </p:animEffect>
                                  </p:childTnLst>
                                </p:cTn>
                              </p:par>
                            </p:childTnLst>
                          </p:cTn>
                        </p:par>
                        <p:par>
                          <p:cTn id="35" fill="hold">
                            <p:stCondLst>
                              <p:cond delay="3050"/>
                            </p:stCondLst>
                            <p:childTnLst>
                              <p:par>
                                <p:cTn id="36" presetID="31"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 calcmode="lin" valueType="num">
                                      <p:cBhvr>
                                        <p:cTn id="40" dur="500" fill="hold"/>
                                        <p:tgtEl>
                                          <p:spTgt spid="13"/>
                                        </p:tgtEl>
                                        <p:attrNameLst>
                                          <p:attrName>style.rotation</p:attrName>
                                        </p:attrNameLst>
                                      </p:cBhvr>
                                      <p:tavLst>
                                        <p:tav tm="0">
                                          <p:val>
                                            <p:fltVal val="90"/>
                                          </p:val>
                                        </p:tav>
                                        <p:tav tm="100000">
                                          <p:val>
                                            <p:fltVal val="0"/>
                                          </p:val>
                                        </p:tav>
                                      </p:tavLst>
                                    </p:anim>
                                    <p:animEffect transition="in" filter="fade">
                                      <p:cBhvr>
                                        <p:cTn id="41" dur="500"/>
                                        <p:tgtEl>
                                          <p:spTgt spid="13"/>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wipe(left)">
                                      <p:cBhvr>
                                        <p:cTn id="44" dur="500"/>
                                        <p:tgtEl>
                                          <p:spTgt spid="14">
                                            <p:txEl>
                                              <p:pRg st="0" end="0"/>
                                            </p:txEl>
                                          </p:spTgt>
                                        </p:tgtEl>
                                      </p:cBhvr>
                                    </p:animEffect>
                                  </p:childTnLst>
                                </p:cTn>
                              </p:par>
                            </p:childTnLst>
                          </p:cTn>
                        </p:par>
                        <p:par>
                          <p:cTn id="45" fill="hold">
                            <p:stCondLst>
                              <p:cond delay="3800"/>
                            </p:stCondLst>
                            <p:childTnLst>
                              <p:par>
                                <p:cTn id="46" presetID="31"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style.rotation</p:attrName>
                                        </p:attrNameLst>
                                      </p:cBhvr>
                                      <p:tavLst>
                                        <p:tav tm="0">
                                          <p:val>
                                            <p:fltVal val="90"/>
                                          </p:val>
                                        </p:tav>
                                        <p:tav tm="100000">
                                          <p:val>
                                            <p:fltVal val="0"/>
                                          </p:val>
                                        </p:tav>
                                      </p:tavLst>
                                    </p:anim>
                                    <p:animEffect transition="in" filter="fade">
                                      <p:cBhvr>
                                        <p:cTn id="51" dur="500"/>
                                        <p:tgtEl>
                                          <p:spTgt spid="15"/>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6">
                                            <p:txEl>
                                              <p:pRg st="0" end="0"/>
                                            </p:txEl>
                                          </p:spTgt>
                                        </p:tgtEl>
                                        <p:attrNameLst>
                                          <p:attrName>style.visibility</p:attrName>
                                        </p:attrNameLst>
                                      </p:cBhvr>
                                      <p:to>
                                        <p:strVal val="visible"/>
                                      </p:to>
                                    </p:set>
                                    <p:animEffect transition="in" filter="wipe(left)">
                                      <p:cBhvr>
                                        <p:cTn id="54" dur="500"/>
                                        <p:tgtEl>
                                          <p:spTgt spid="16">
                                            <p:txEl>
                                              <p:pRg st="0" end="0"/>
                                            </p:txEl>
                                          </p:spTgt>
                                        </p:tgtEl>
                                      </p:cBhvr>
                                    </p:animEffect>
                                  </p:childTnLst>
                                </p:cTn>
                              </p:par>
                            </p:childTnLst>
                          </p:cTn>
                        </p:par>
                        <p:par>
                          <p:cTn id="55" fill="hold">
                            <p:stCondLst>
                              <p:cond delay="4550"/>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par>
                                <p:cTn id="62" presetID="22" presetClass="entr" presetSubtype="8" fill="hold" grpId="0" nodeType="withEffect">
                                  <p:stCondLst>
                                    <p:cond delay="250"/>
                                  </p:stCondLst>
                                  <p:childTnLst>
                                    <p:set>
                                      <p:cBhvr>
                                        <p:cTn id="63" dur="1" fill="hold">
                                          <p:stCondLst>
                                            <p:cond delay="0"/>
                                          </p:stCondLst>
                                        </p:cTn>
                                        <p:tgtEl>
                                          <p:spTgt spid="18">
                                            <p:txEl>
                                              <p:pRg st="0" end="0"/>
                                            </p:txEl>
                                          </p:spTgt>
                                        </p:tgtEl>
                                        <p:attrNameLst>
                                          <p:attrName>style.visibility</p:attrName>
                                        </p:attrNameLst>
                                      </p:cBhvr>
                                      <p:to>
                                        <p:strVal val="visible"/>
                                      </p:to>
                                    </p:set>
                                    <p:animEffect transition="in" filter="wipe(left)">
                                      <p:cBhvr>
                                        <p:cTn id="64" dur="500"/>
                                        <p:tgtEl>
                                          <p:spTgt spid="18">
                                            <p:txEl>
                                              <p:pRg st="0" end="0"/>
                                            </p:txEl>
                                          </p:spTgt>
                                        </p:tgtEl>
                                      </p:cBhvr>
                                    </p:animEffect>
                                  </p:childTnLst>
                                </p:cTn>
                              </p:par>
                            </p:childTnLst>
                          </p:cTn>
                        </p:par>
                        <p:par>
                          <p:cTn id="65" fill="hold">
                            <p:stCondLst>
                              <p:cond delay="5300"/>
                            </p:stCondLst>
                            <p:childTnLst>
                              <p:par>
                                <p:cTn id="66" presetID="31"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 calcmode="lin" valueType="num">
                                      <p:cBhvr>
                                        <p:cTn id="70" dur="500" fill="hold"/>
                                        <p:tgtEl>
                                          <p:spTgt spid="19"/>
                                        </p:tgtEl>
                                        <p:attrNameLst>
                                          <p:attrName>style.rotation</p:attrName>
                                        </p:attrNameLst>
                                      </p:cBhvr>
                                      <p:tavLst>
                                        <p:tav tm="0">
                                          <p:val>
                                            <p:fltVal val="90"/>
                                          </p:val>
                                        </p:tav>
                                        <p:tav tm="100000">
                                          <p:val>
                                            <p:fltVal val="0"/>
                                          </p:val>
                                        </p:tav>
                                      </p:tavLst>
                                    </p:anim>
                                    <p:animEffect transition="in" filter="fade">
                                      <p:cBhvr>
                                        <p:cTn id="71" dur="500"/>
                                        <p:tgtEl>
                                          <p:spTgt spid="19"/>
                                        </p:tgtEl>
                                      </p:cBhvr>
                                    </p:animEffect>
                                  </p:childTnLst>
                                </p:cTn>
                              </p:par>
                              <p:par>
                                <p:cTn id="72" presetID="22" presetClass="entr" presetSubtype="8" fill="hold" grpId="0" nodeType="withEffect">
                                  <p:stCondLst>
                                    <p:cond delay="25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left)">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tmplLst>
          <p:tmpl>
            <p:tnLst>
              <p:par>
                <p:cTn presetID="2" presetClass="entr" presetSubtype="8" decel="100000"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p:bldP spid="10" grpId="0" build="p">
        <p:tmplLst>
          <p:tmpl lvl="1">
            <p:tnLst>
              <p:par>
                <p:cTn presetID="2" presetClass="entr" presetSubtype="12" decel="100000" fill="hold" nodeType="afterEffect">
                  <p:stCondLst>
                    <p:cond delay="250"/>
                  </p:stCondLst>
                  <p:iterate type="wd">
                    <p:tmPct val="10000"/>
                  </p:iterate>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0-#ppt_w/2"/>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p:bldP spid="12" grpId="0" build="p">
        <p:tmplLst>
          <p:tmpl lvl="1">
            <p:tnLst>
              <p:par>
                <p:cTn presetID="22" presetClass="entr" presetSubtype="8" fill="hold" nodeType="withEffect">
                  <p:stCondLst>
                    <p:cond delay="75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p:bldP spid="14" grpId="0" build="p">
        <p:tmplLst>
          <p:tmpl lvl="1">
            <p:tnLst>
              <p:par>
                <p:cTn presetID="22" presetClass="entr" presetSubtype="8"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15" grpId="0"/>
      <p:bldP spid="16" grpId="0" build="p">
        <p:tmplLst>
          <p:tmpl lvl="1">
            <p:tnLst>
              <p:par>
                <p:cTn presetID="22" presetClass="entr" presetSubtype="8" fill="hold" nodeType="withEffect">
                  <p:stCondLst>
                    <p:cond delay="250"/>
                  </p:stCondLst>
                  <p:childTnLst>
                    <p:set>
                      <p:cBhvr>
                        <p:cTn dur="1" fill="hold">
                          <p:stCondLst>
                            <p:cond delay="0"/>
                          </p:stCondLst>
                        </p:cTn>
                        <p:tgtEl>
                          <p:spTgt spid="16"/>
                        </p:tgtEl>
                        <p:attrNameLst>
                          <p:attrName>style.visibility</p:attrName>
                        </p:attrNameLst>
                      </p:cBhvr>
                      <p:to>
                        <p:strVal val="visible"/>
                      </p:to>
                    </p:set>
                    <p:animEffect transition="in" filter="wipe(left)">
                      <p:cBhvr>
                        <p:cTn dur="500"/>
                        <p:tgtEl>
                          <p:spTgt spid="16"/>
                        </p:tgtEl>
                      </p:cBhvr>
                    </p:animEffect>
                  </p:childTnLst>
                </p:cTn>
              </p:par>
            </p:tnLst>
          </p:tmpl>
        </p:tmplLst>
      </p:bldP>
      <p:bldP spid="17" grpId="0"/>
      <p:bldP spid="18" grpId="0" build="p">
        <p:tmplLst>
          <p:tmpl lvl="1">
            <p:tnLst>
              <p:par>
                <p:cTn presetID="22" presetClass="entr" presetSubtype="8"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p:bldP spid="20" grpId="0" build="p">
        <p:tmplLst>
          <p:tmpl lvl="1">
            <p:tnLst>
              <p:par>
                <p:cTn presetID="22" presetClass="entr" presetSubtype="8" fill="hold" nodeType="withEffect">
                  <p:stCondLst>
                    <p:cond delay="250"/>
                  </p:stCondLst>
                  <p:childTnLst>
                    <p:set>
                      <p:cBhvr>
                        <p:cTn dur="1" fill="hold">
                          <p:stCondLst>
                            <p:cond delay="0"/>
                          </p:stCondLst>
                        </p:cTn>
                        <p:tgtEl>
                          <p:spTgt spid="20"/>
                        </p:tgtEl>
                        <p:attrNameLst>
                          <p:attrName>style.visibility</p:attrName>
                        </p:attrNameLst>
                      </p:cBhvr>
                      <p:to>
                        <p:strVal val="visible"/>
                      </p:to>
                    </p:set>
                    <p:animEffect transition="in" filter="wipe(left)">
                      <p:cBhvr>
                        <p:cTn dur="500"/>
                        <p:tgtEl>
                          <p:spTgt spid="20"/>
                        </p:tgtEl>
                      </p:cBhvr>
                    </p:animEffect>
                  </p:childTnLst>
                </p:cTn>
              </p:par>
            </p:tnLst>
          </p:tmpl>
        </p:tmplLst>
      </p:bldP>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raph and Right Pain">
    <p:spTree>
      <p:nvGrpSpPr>
        <p:cNvPr id="1" name=""/>
        <p:cNvGrpSpPr/>
        <p:nvPr/>
      </p:nvGrpSpPr>
      <p:grpSpPr>
        <a:xfrm>
          <a:off x="0" y="0"/>
          <a:ext cx="0" cy="0"/>
          <a:chOff x="0" y="0"/>
          <a:chExt cx="0" cy="0"/>
        </a:xfrm>
      </p:grpSpPr>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2284715" y="3162310"/>
            <a:ext cx="6858000" cy="533380"/>
          </a:xfrm>
          <a:prstGeom prst="rect">
            <a:avLst/>
          </a:prstGeom>
        </p:spPr>
      </p:pic>
      <p:sp>
        <p:nvSpPr>
          <p:cNvPr id="5" name="正方形/長方形 4"/>
          <p:cNvSpPr/>
          <p:nvPr userDrawn="1"/>
        </p:nvSpPr>
        <p:spPr>
          <a:xfrm>
            <a:off x="5980405" y="0"/>
            <a:ext cx="6211595"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テキスト プレースホルダー 12"/>
          <p:cNvSpPr>
            <a:spLocks noGrp="1"/>
          </p:cNvSpPr>
          <p:nvPr>
            <p:ph type="body" sz="quarter" idx="24" hasCustomPrompt="1"/>
          </p:nvPr>
        </p:nvSpPr>
        <p:spPr>
          <a:xfrm>
            <a:off x="-4882" y="360106"/>
            <a:ext cx="7655933" cy="1332000"/>
          </a:xfrm>
          <a:blipFill>
            <a:blip r:embed="rId3"/>
            <a:srcRect/>
            <a:stretch>
              <a:fillRect l="-24300"/>
            </a:stretch>
          </a:blipFill>
        </p:spPr>
        <p:txBody>
          <a:bodyPr/>
          <a:lstStyle/>
          <a:p>
            <a:pPr lvl="0"/>
            <a:r>
              <a:rPr lang="en-US" dirty="0" smtClean="0"/>
              <a:t> </a:t>
            </a:r>
            <a:endParaRPr lang="en-US" dirty="0"/>
          </a:p>
        </p:txBody>
      </p:sp>
      <p:sp>
        <p:nvSpPr>
          <p:cNvPr id="7" name="タイトル 1"/>
          <p:cNvSpPr>
            <a:spLocks noGrp="1"/>
          </p:cNvSpPr>
          <p:nvPr>
            <p:ph type="title" hasCustomPrompt="1"/>
          </p:nvPr>
        </p:nvSpPr>
        <p:spPr>
          <a:xfrm rot="21420000">
            <a:off x="329756" y="487329"/>
            <a:ext cx="7151885" cy="820800"/>
          </a:xfrm>
          <a:prstGeom prst="rect">
            <a:avLst/>
          </a:prstGeom>
        </p:spPr>
        <p:txBody>
          <a:bodyPr anchor="ctr"/>
          <a:lstStyle>
            <a:lvl1pPr algn="r">
              <a:defRPr spc="667" baseline="0">
                <a:solidFill>
                  <a:schemeClr val="tx1"/>
                </a:solidFill>
              </a:defRPr>
            </a:lvl1pPr>
          </a:lstStyle>
          <a:p>
            <a:r>
              <a:rPr kumimoji="1" lang="en-US" altLang="ja-JP" dirty="0" smtClean="0"/>
              <a:t>TITLE GOES HERE</a:t>
            </a:r>
            <a:endParaRPr kumimoji="1" lang="ja-JP" altLang="en-US" dirty="0"/>
          </a:p>
        </p:txBody>
      </p:sp>
      <p:sp>
        <p:nvSpPr>
          <p:cNvPr id="3" name="グラフ プレースホルダー 2"/>
          <p:cNvSpPr>
            <a:spLocks noGrp="1"/>
          </p:cNvSpPr>
          <p:nvPr>
            <p:ph type="chart" sz="quarter" idx="25" hasCustomPrompt="1"/>
          </p:nvPr>
        </p:nvSpPr>
        <p:spPr>
          <a:xfrm>
            <a:off x="313176" y="1576917"/>
            <a:ext cx="5266566" cy="4983692"/>
          </a:xfrm>
          <a:solidFill>
            <a:schemeClr val="tx1">
              <a:alpha val="30000"/>
            </a:schemeClr>
          </a:solidFill>
        </p:spPr>
        <p:txBody>
          <a:bodyPr/>
          <a:lstStyle>
            <a:lvl1pPr>
              <a:defRPr baseline="0"/>
            </a:lvl1pPr>
          </a:lstStyle>
          <a:p>
            <a:r>
              <a:rPr lang="en-US" dirty="0" smtClean="0"/>
              <a:t>Add graph here</a:t>
            </a:r>
            <a:endParaRPr lang="en-US" dirty="0"/>
          </a:p>
        </p:txBody>
      </p:sp>
      <p:sp>
        <p:nvSpPr>
          <p:cNvPr id="21" name="正方形/長方形 20"/>
          <p:cNvSpPr/>
          <p:nvPr userDrawn="1"/>
        </p:nvSpPr>
        <p:spPr>
          <a:xfrm rot="-180000">
            <a:off x="5723966" y="1677148"/>
            <a:ext cx="4718375" cy="528059"/>
          </a:xfrm>
          <a:prstGeom prst="rect">
            <a:avLst/>
          </a:prstGeom>
          <a:blipFill dpi="0" rotWithShape="1">
            <a:blip r:embed="rId4"/>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2" name="テキスト プレースホルダー 5"/>
          <p:cNvSpPr>
            <a:spLocks noGrp="1"/>
          </p:cNvSpPr>
          <p:nvPr>
            <p:ph type="body" sz="quarter" idx="13" hasCustomPrompt="1"/>
          </p:nvPr>
        </p:nvSpPr>
        <p:spPr>
          <a:xfrm>
            <a:off x="6249520" y="2430879"/>
            <a:ext cx="5459687" cy="1391471"/>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3" name="テキスト プレースホルダー 5"/>
          <p:cNvSpPr>
            <a:spLocks noGrp="1"/>
          </p:cNvSpPr>
          <p:nvPr>
            <p:ph type="body" sz="quarter" idx="14" hasCustomPrompt="1"/>
          </p:nvPr>
        </p:nvSpPr>
        <p:spPr>
          <a:xfrm rot="-180000">
            <a:off x="5813984" y="1647145"/>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24" name="正方形/長方形 23"/>
          <p:cNvSpPr/>
          <p:nvPr userDrawn="1"/>
        </p:nvSpPr>
        <p:spPr>
          <a:xfrm rot="-180000">
            <a:off x="5723966" y="4108026"/>
            <a:ext cx="4718375" cy="528059"/>
          </a:xfrm>
          <a:prstGeom prst="rect">
            <a:avLst/>
          </a:prstGeom>
          <a:blipFill dpi="0" rotWithShape="1">
            <a:blip r:embed="rId4"/>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5" name="テキスト プレースホルダー 5"/>
          <p:cNvSpPr>
            <a:spLocks noGrp="1"/>
          </p:cNvSpPr>
          <p:nvPr>
            <p:ph type="body" sz="quarter" idx="26" hasCustomPrompt="1"/>
          </p:nvPr>
        </p:nvSpPr>
        <p:spPr>
          <a:xfrm>
            <a:off x="6249520" y="4861757"/>
            <a:ext cx="5459687" cy="1391471"/>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6" name="テキスト プレースホルダー 5"/>
          <p:cNvSpPr>
            <a:spLocks noGrp="1"/>
          </p:cNvSpPr>
          <p:nvPr>
            <p:ph type="body" sz="quarter" idx="27" hasCustomPrompt="1"/>
          </p:nvPr>
        </p:nvSpPr>
        <p:spPr>
          <a:xfrm rot="-180000">
            <a:off x="5813984" y="4078023"/>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359638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000"/>
                            </p:stCondLst>
                            <p:childTnLst>
                              <p:par>
                                <p:cTn id="18" presetID="22" presetClass="entr" presetSubtype="4" fill="hold" grpId="0" nodeType="after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000"/>
                            </p:stCondLst>
                            <p:childTnLst>
                              <p:par>
                                <p:cTn id="25" presetID="2" presetClass="entr" presetSubtype="2" decel="100000" fill="hold" grpId="0" nodeType="afterEffect">
                                  <p:stCondLst>
                                    <p:cond delay="25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2750"/>
                            </p:stCondLst>
                            <p:childTnLst>
                              <p:par>
                                <p:cTn id="34" presetID="22" presetClass="entr" presetSubtype="8" fill="hold" grpId="0" nodeType="afterEffect">
                                  <p:stCondLst>
                                    <p:cond delay="0"/>
                                  </p:stCondLst>
                                  <p:childTnLst>
                                    <p:set>
                                      <p:cBhvr>
                                        <p:cTn id="35" dur="1" fill="hold">
                                          <p:stCondLst>
                                            <p:cond delay="0"/>
                                          </p:stCondLst>
                                        </p:cTn>
                                        <p:tgtEl>
                                          <p:spTgt spid="22">
                                            <p:txEl>
                                              <p:pRg st="0" end="0"/>
                                            </p:txEl>
                                          </p:spTgt>
                                        </p:tgtEl>
                                        <p:attrNameLst>
                                          <p:attrName>style.visibility</p:attrName>
                                        </p:attrNameLst>
                                      </p:cBhvr>
                                      <p:to>
                                        <p:strVal val="visible"/>
                                      </p:to>
                                    </p:set>
                                    <p:animEffect transition="in" filter="wipe(left)">
                                      <p:cBhvr>
                                        <p:cTn id="36" dur="500"/>
                                        <p:tgtEl>
                                          <p:spTgt spid="22">
                                            <p:txEl>
                                              <p:pRg st="0" end="0"/>
                                            </p:txEl>
                                          </p:spTgt>
                                        </p:tgtEl>
                                      </p:cBhvr>
                                    </p:animEffect>
                                  </p:childTnLst>
                                </p:cTn>
                              </p:par>
                            </p:childTnLst>
                          </p:cTn>
                        </p:par>
                        <p:par>
                          <p:cTn id="37" fill="hold">
                            <p:stCondLst>
                              <p:cond delay="3250"/>
                            </p:stCondLst>
                            <p:childTnLst>
                              <p:par>
                                <p:cTn id="38" presetID="2" presetClass="entr" presetSubtype="2" decel="100000" fill="hold" grpId="0" nodeType="afterEffect">
                                  <p:stCondLst>
                                    <p:cond delay="50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2" decel="100000" fill="hold" grpId="0" nodeType="withEffect">
                                  <p:stCondLst>
                                    <p:cond delay="5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4250"/>
                            </p:stCondLst>
                            <p:childTnLst>
                              <p:par>
                                <p:cTn id="47" presetID="22" presetClass="entr" presetSubtype="8" fill="hold" grpId="0" nodeType="afterEffect">
                                  <p:stCondLst>
                                    <p:cond delay="0"/>
                                  </p:stCondLst>
                                  <p:childTnLst>
                                    <p:set>
                                      <p:cBhvr>
                                        <p:cTn id="48" dur="1" fill="hold">
                                          <p:stCondLst>
                                            <p:cond delay="0"/>
                                          </p:stCondLst>
                                        </p:cTn>
                                        <p:tgtEl>
                                          <p:spTgt spid="25">
                                            <p:txEl>
                                              <p:pRg st="0" end="0"/>
                                            </p:txEl>
                                          </p:spTgt>
                                        </p:tgtEl>
                                        <p:attrNameLst>
                                          <p:attrName>style.visibility</p:attrName>
                                        </p:attrNameLst>
                                      </p:cBhvr>
                                      <p:to>
                                        <p:strVal val="visible"/>
                                      </p:to>
                                    </p:set>
                                    <p:animEffect transition="in" filter="wipe(left)">
                                      <p:cBhvr>
                                        <p:cTn id="49"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tmplLst>
          <p:tmpl>
            <p:tnLst>
              <p:par>
                <p:cTn presetID="2" presetClass="entr" presetSubtype="8" decel="100000"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0-#ppt_w/2"/>
                          </p:val>
                        </p:tav>
                        <p:tav tm="100000">
                          <p:val>
                            <p:strVal val="#ppt_x"/>
                          </p:val>
                        </p:tav>
                      </p:tavLst>
                    </p:anim>
                    <p:anim calcmode="lin" valueType="num">
                      <p:cBhvr additive="base">
                        <p:cTn dur="500" fill="hold"/>
                        <p:tgtEl>
                          <p:spTgt spid="6"/>
                        </p:tgtEl>
                        <p:attrNameLst>
                          <p:attrName>ppt_y</p:attrName>
                        </p:attrNameLst>
                      </p:cBhvr>
                      <p:tavLst>
                        <p:tav tm="0">
                          <p:val>
                            <p:strVal val="#ppt_y"/>
                          </p:val>
                        </p:tav>
                        <p:tav tm="100000">
                          <p:val>
                            <p:strVal val="#ppt_y"/>
                          </p:val>
                        </p:tav>
                      </p:tavLst>
                    </p:anim>
                  </p:childTnLst>
                </p:cTn>
              </p:par>
            </p:tnLst>
          </p:tmpl>
        </p:tmplLst>
      </p:bldP>
      <p:bldP spid="7" grpId="0"/>
      <p:bldP spid="3" grpId="0" animBg="1"/>
      <p:bldP spid="21" grpId="0" animBg="1"/>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23" grpId="0">
        <p:tmplLst>
          <p:tmpl>
            <p:tnLst>
              <p:par>
                <p:cTn presetID="2" presetClass="entr" presetSubtype="2" decel="100000" fill="hold" nodeType="afterEffect">
                  <p:stCondLst>
                    <p:cond delay="25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animBg="1"/>
      <p:bldP spid="25" grpId="0" build="p">
        <p:tmplLst>
          <p:tmpl lvl="1">
            <p:tnLst>
              <p:par>
                <p:cTn presetID="22" presetClass="entr" presetSubtype="8"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p:tmplLst>
          <p:tmpl>
            <p:tnLst>
              <p:par>
                <p:cTn presetID="2" presetClass="entr" presetSubtype="2" decel="100000" fill="hold" nodeType="afterEffect">
                  <p:stCondLst>
                    <p:cond delay="500"/>
                  </p:st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1+#ppt_w/2"/>
                          </p:val>
                        </p:tav>
                        <p:tav tm="100000">
                          <p:val>
                            <p:strVal val="#ppt_x"/>
                          </p:val>
                        </p:tav>
                      </p:tavLst>
                    </p:anim>
                    <p:anim calcmode="lin" valueType="num">
                      <p:cBhvr additive="base">
                        <p:cTn dur="500" fill="hold"/>
                        <p:tgtEl>
                          <p:spTgt spid="26"/>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Images and Images ">
    <p:spTree>
      <p:nvGrpSpPr>
        <p:cNvPr id="1" name=""/>
        <p:cNvGrpSpPr/>
        <p:nvPr/>
      </p:nvGrpSpPr>
      <p:grpSpPr>
        <a:xfrm>
          <a:off x="0" y="0"/>
          <a:ext cx="0" cy="0"/>
          <a:chOff x="0" y="0"/>
          <a:chExt cx="0" cy="0"/>
        </a:xfrm>
      </p:grpSpPr>
      <p:sp>
        <p:nvSpPr>
          <p:cNvPr id="6" name="図プレースホルダー 5"/>
          <p:cNvSpPr>
            <a:spLocks noGrp="1"/>
          </p:cNvSpPr>
          <p:nvPr>
            <p:ph type="pic" sz="quarter" idx="12" hasCustomPrompt="1"/>
          </p:nvPr>
        </p:nvSpPr>
        <p:spPr>
          <a:xfrm>
            <a:off x="928449" y="0"/>
            <a:ext cx="3226568" cy="6858000"/>
          </a:xfrm>
          <a:solidFill>
            <a:schemeClr val="tx1">
              <a:lumMod val="95000"/>
              <a:alpha val="42000"/>
            </a:schemeClr>
          </a:solidFill>
          <a:effectLst>
            <a:outerShdw blurRad="50800" dist="127000" algn="l" rotWithShape="0">
              <a:prstClr val="black">
                <a:alpha val="40000"/>
              </a:prstClr>
            </a:outerShdw>
          </a:effectLst>
        </p:spPr>
        <p:txBody>
          <a:bodyPr/>
          <a:lstStyle>
            <a:lvl1pPr>
              <a:defRPr/>
            </a:lvl1pPr>
          </a:lstStyle>
          <a:p>
            <a:r>
              <a:rPr lang="en-US" dirty="0" smtClean="0"/>
              <a:t>Add an image</a:t>
            </a:r>
            <a:endParaRPr lang="en-US" dirty="0"/>
          </a:p>
        </p:txBody>
      </p:sp>
      <p:sp>
        <p:nvSpPr>
          <p:cNvPr id="11" name="テキスト プレースホルダー 10"/>
          <p:cNvSpPr>
            <a:spLocks noGrp="1"/>
          </p:cNvSpPr>
          <p:nvPr>
            <p:ph type="body" sz="quarter" idx="15" hasCustomPrompt="1"/>
          </p:nvPr>
        </p:nvSpPr>
        <p:spPr>
          <a:xfrm>
            <a:off x="928449" y="4572902"/>
            <a:ext cx="3226568" cy="2285098"/>
          </a:xfrm>
          <a:solidFill>
            <a:srgbClr val="F8F8F8">
              <a:alpha val="70000"/>
            </a:srgbClr>
          </a:solidFill>
        </p:spPr>
        <p:txBody>
          <a:bodyPr/>
          <a:lstStyle>
            <a:lvl1pPr>
              <a:defRPr/>
            </a:lvl1pPr>
          </a:lstStyle>
          <a:p>
            <a:pPr lvl="0"/>
            <a:r>
              <a:rPr lang="en-US" dirty="0" smtClean="0"/>
              <a:t> </a:t>
            </a:r>
            <a:endParaRPr 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8" name="図プレースホルダー 5"/>
          <p:cNvSpPr>
            <a:spLocks noGrp="1"/>
          </p:cNvSpPr>
          <p:nvPr>
            <p:ph type="pic" sz="quarter" idx="13" hasCustomPrompt="1"/>
          </p:nvPr>
        </p:nvSpPr>
        <p:spPr>
          <a:xfrm>
            <a:off x="4491011" y="0"/>
            <a:ext cx="3226568" cy="6858000"/>
          </a:xfrm>
          <a:solidFill>
            <a:schemeClr val="tx1">
              <a:lumMod val="95000"/>
              <a:alpha val="42000"/>
            </a:schemeClr>
          </a:solidFill>
          <a:effectLst>
            <a:outerShdw blurRad="50800" dist="127000" algn="l" rotWithShape="0">
              <a:prstClr val="black">
                <a:alpha val="40000"/>
              </a:prstClr>
            </a:outerShdw>
          </a:effectLst>
        </p:spPr>
        <p:txBody>
          <a:bodyPr/>
          <a:lstStyle>
            <a:lvl1pPr>
              <a:defRPr/>
            </a:lvl1pPr>
          </a:lstStyle>
          <a:p>
            <a:r>
              <a:rPr lang="en-US" dirty="0" smtClean="0"/>
              <a:t>Add an image</a:t>
            </a:r>
            <a:endParaRPr lang="en-US" dirty="0"/>
          </a:p>
        </p:txBody>
      </p:sp>
      <p:sp>
        <p:nvSpPr>
          <p:cNvPr id="9" name="図プレースホルダー 5"/>
          <p:cNvSpPr>
            <a:spLocks noGrp="1"/>
          </p:cNvSpPr>
          <p:nvPr>
            <p:ph type="pic" sz="quarter" idx="14" hasCustomPrompt="1"/>
          </p:nvPr>
        </p:nvSpPr>
        <p:spPr>
          <a:xfrm>
            <a:off x="8053573" y="0"/>
            <a:ext cx="3226568" cy="6858000"/>
          </a:xfrm>
          <a:solidFill>
            <a:schemeClr val="tx1">
              <a:lumMod val="95000"/>
              <a:alpha val="42000"/>
            </a:schemeClr>
          </a:solidFill>
          <a:effectLst>
            <a:outerShdw blurRad="50800" dist="127000" algn="l" rotWithShape="0">
              <a:prstClr val="black">
                <a:alpha val="40000"/>
              </a:prstClr>
            </a:outerShdw>
          </a:effectLst>
        </p:spPr>
        <p:txBody>
          <a:bodyPr/>
          <a:lstStyle>
            <a:lvl1pPr>
              <a:defRPr/>
            </a:lvl1pPr>
          </a:lstStyle>
          <a:p>
            <a:r>
              <a:rPr lang="en-US" dirty="0" smtClean="0"/>
              <a:t>Add an image</a:t>
            </a:r>
            <a:endParaRPr lang="en-US" dirty="0"/>
          </a:p>
        </p:txBody>
      </p:sp>
      <p:sp>
        <p:nvSpPr>
          <p:cNvPr id="12" name="テキスト プレースホルダー 10"/>
          <p:cNvSpPr>
            <a:spLocks noGrp="1"/>
          </p:cNvSpPr>
          <p:nvPr>
            <p:ph type="body" sz="quarter" idx="16" hasCustomPrompt="1"/>
          </p:nvPr>
        </p:nvSpPr>
        <p:spPr>
          <a:xfrm>
            <a:off x="4491011" y="4576838"/>
            <a:ext cx="3226568" cy="2281162"/>
          </a:xfrm>
          <a:solidFill>
            <a:srgbClr val="F8F8F8">
              <a:alpha val="70000"/>
            </a:srgbClr>
          </a:solidFill>
        </p:spPr>
        <p:txBody>
          <a:bodyPr/>
          <a:lstStyle>
            <a:lvl1pPr>
              <a:defRPr/>
            </a:lvl1pPr>
          </a:lstStyle>
          <a:p>
            <a:pPr lvl="0"/>
            <a:r>
              <a:rPr lang="en-US" dirty="0" smtClean="0"/>
              <a:t> </a:t>
            </a:r>
            <a:endParaRPr lang="en-US" dirty="0"/>
          </a:p>
        </p:txBody>
      </p:sp>
      <p:sp>
        <p:nvSpPr>
          <p:cNvPr id="13" name="テキスト プレースホルダー 10"/>
          <p:cNvSpPr>
            <a:spLocks noGrp="1"/>
          </p:cNvSpPr>
          <p:nvPr>
            <p:ph type="body" sz="quarter" idx="17" hasCustomPrompt="1"/>
          </p:nvPr>
        </p:nvSpPr>
        <p:spPr>
          <a:xfrm>
            <a:off x="8053573" y="4576838"/>
            <a:ext cx="3226568" cy="2281162"/>
          </a:xfrm>
          <a:solidFill>
            <a:srgbClr val="F8F8F8">
              <a:alpha val="70000"/>
            </a:srgbClr>
          </a:solidFill>
        </p:spPr>
        <p:txBody>
          <a:bodyPr/>
          <a:lstStyle>
            <a:lvl1pPr>
              <a:defRPr/>
            </a:lvl1pPr>
          </a:lstStyle>
          <a:p>
            <a:pPr lvl="0"/>
            <a:r>
              <a:rPr lang="en-US" dirty="0" smtClean="0"/>
              <a:t> </a:t>
            </a:r>
            <a:endParaRPr lang="en-US" dirty="0"/>
          </a:p>
        </p:txBody>
      </p:sp>
      <p:sp>
        <p:nvSpPr>
          <p:cNvPr id="16" name="テキスト プレースホルダー 10"/>
          <p:cNvSpPr>
            <a:spLocks noGrp="1"/>
          </p:cNvSpPr>
          <p:nvPr>
            <p:ph type="body" sz="quarter" idx="27" hasCustomPrompt="1"/>
          </p:nvPr>
        </p:nvSpPr>
        <p:spPr>
          <a:xfrm>
            <a:off x="2045560" y="4072836"/>
            <a:ext cx="992347" cy="992261"/>
          </a:xfrm>
          <a:blipFill>
            <a:blip r:embed="rId2"/>
            <a:stretch>
              <a:fillRect/>
            </a:stretch>
          </a:blipFill>
        </p:spPr>
        <p:txBody>
          <a:bodyPr/>
          <a:lstStyle>
            <a:lvl1pPr>
              <a:defRPr/>
            </a:lvl1pPr>
          </a:lstStyle>
          <a:p>
            <a:pPr lvl="0"/>
            <a:r>
              <a:rPr lang="en-US" dirty="0" smtClean="0"/>
              <a:t> </a:t>
            </a:r>
            <a:endParaRPr lang="en-US" dirty="0"/>
          </a:p>
        </p:txBody>
      </p:sp>
      <p:sp>
        <p:nvSpPr>
          <p:cNvPr id="15" name="図プレースホルダー 7"/>
          <p:cNvSpPr>
            <a:spLocks noGrp="1"/>
          </p:cNvSpPr>
          <p:nvPr>
            <p:ph type="pic" sz="quarter" idx="26" hasCustomPrompt="1"/>
          </p:nvPr>
        </p:nvSpPr>
        <p:spPr>
          <a:xfrm>
            <a:off x="2274521" y="4302091"/>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17" name="テキスト プレースホルダー 10"/>
          <p:cNvSpPr>
            <a:spLocks noGrp="1"/>
          </p:cNvSpPr>
          <p:nvPr>
            <p:ph type="body" sz="quarter" idx="28" hasCustomPrompt="1"/>
          </p:nvPr>
        </p:nvSpPr>
        <p:spPr>
          <a:xfrm>
            <a:off x="5608122" y="4076772"/>
            <a:ext cx="992347" cy="992261"/>
          </a:xfrm>
          <a:blipFill>
            <a:blip r:embed="rId2"/>
            <a:stretch>
              <a:fillRect/>
            </a:stretch>
          </a:blipFill>
        </p:spPr>
        <p:txBody>
          <a:bodyPr/>
          <a:lstStyle>
            <a:lvl1pPr>
              <a:defRPr/>
            </a:lvl1pPr>
          </a:lstStyle>
          <a:p>
            <a:pPr lvl="0"/>
            <a:r>
              <a:rPr lang="en-US" dirty="0" smtClean="0"/>
              <a:t> </a:t>
            </a:r>
            <a:endParaRPr lang="en-US" dirty="0"/>
          </a:p>
        </p:txBody>
      </p:sp>
      <p:sp>
        <p:nvSpPr>
          <p:cNvPr id="18" name="図プレースホルダー 7"/>
          <p:cNvSpPr>
            <a:spLocks noGrp="1"/>
          </p:cNvSpPr>
          <p:nvPr>
            <p:ph type="pic" sz="quarter" idx="29" hasCustomPrompt="1"/>
          </p:nvPr>
        </p:nvSpPr>
        <p:spPr>
          <a:xfrm>
            <a:off x="5837083" y="4306027"/>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19" name="テキスト プレースホルダー 10"/>
          <p:cNvSpPr>
            <a:spLocks noGrp="1"/>
          </p:cNvSpPr>
          <p:nvPr>
            <p:ph type="body" sz="quarter" idx="30" hasCustomPrompt="1"/>
          </p:nvPr>
        </p:nvSpPr>
        <p:spPr>
          <a:xfrm>
            <a:off x="9170683" y="4076772"/>
            <a:ext cx="992347" cy="992261"/>
          </a:xfrm>
          <a:blipFill>
            <a:blip r:embed="rId2"/>
            <a:stretch>
              <a:fillRect/>
            </a:stretch>
          </a:blipFill>
        </p:spPr>
        <p:txBody>
          <a:bodyPr/>
          <a:lstStyle>
            <a:lvl1pPr>
              <a:defRPr/>
            </a:lvl1pPr>
          </a:lstStyle>
          <a:p>
            <a:pPr lvl="0"/>
            <a:r>
              <a:rPr lang="en-US" dirty="0" smtClean="0"/>
              <a:t> </a:t>
            </a:r>
            <a:endParaRPr lang="en-US" dirty="0"/>
          </a:p>
        </p:txBody>
      </p:sp>
      <p:sp>
        <p:nvSpPr>
          <p:cNvPr id="20" name="図プレースホルダー 7"/>
          <p:cNvSpPr>
            <a:spLocks noGrp="1"/>
          </p:cNvSpPr>
          <p:nvPr>
            <p:ph type="pic" sz="quarter" idx="31" hasCustomPrompt="1"/>
          </p:nvPr>
        </p:nvSpPr>
        <p:spPr>
          <a:xfrm>
            <a:off x="9399644" y="4306027"/>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21" name="テキスト プレースホルダー 5"/>
          <p:cNvSpPr>
            <a:spLocks noGrp="1"/>
          </p:cNvSpPr>
          <p:nvPr>
            <p:ph type="body" sz="quarter" idx="32" hasCustomPrompt="1"/>
          </p:nvPr>
        </p:nvSpPr>
        <p:spPr>
          <a:xfrm>
            <a:off x="1066854" y="5116976"/>
            <a:ext cx="2951494" cy="1530567"/>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2" name="テキスト プレースホルダー 5"/>
          <p:cNvSpPr>
            <a:spLocks noGrp="1"/>
          </p:cNvSpPr>
          <p:nvPr>
            <p:ph type="body" sz="quarter" idx="33" hasCustomPrompt="1"/>
          </p:nvPr>
        </p:nvSpPr>
        <p:spPr>
          <a:xfrm>
            <a:off x="4628548" y="5116976"/>
            <a:ext cx="2951494" cy="1530567"/>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3" name="テキスト プレースホルダー 5"/>
          <p:cNvSpPr>
            <a:spLocks noGrp="1"/>
          </p:cNvSpPr>
          <p:nvPr>
            <p:ph type="body" sz="quarter" idx="34" hasCustomPrompt="1"/>
          </p:nvPr>
        </p:nvSpPr>
        <p:spPr>
          <a:xfrm>
            <a:off x="8191110" y="5116976"/>
            <a:ext cx="2951494" cy="1530567"/>
          </a:xfrm>
          <a:noFill/>
        </p:spPr>
        <p:txBody>
          <a:bodyPr anchor="t">
            <a:noAutofit/>
          </a:bodyPr>
          <a:lstStyle>
            <a:lvl1pPr algn="ctr">
              <a:lnSpc>
                <a:spcPct val="12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24" name="テキスト プレースホルダー 12"/>
          <p:cNvSpPr>
            <a:spLocks noGrp="1"/>
          </p:cNvSpPr>
          <p:nvPr>
            <p:ph type="body" sz="quarter" idx="24" hasCustomPrompt="1"/>
          </p:nvPr>
        </p:nvSpPr>
        <p:spPr>
          <a:xfrm>
            <a:off x="-4882" y="360106"/>
            <a:ext cx="7655933" cy="1332000"/>
          </a:xfrm>
          <a:blipFill>
            <a:blip r:embed="rId3"/>
            <a:srcRect/>
            <a:stretch>
              <a:fillRect l="-24300"/>
            </a:stretch>
          </a:blipFill>
        </p:spPr>
        <p:txBody>
          <a:bodyPr/>
          <a:lstStyle/>
          <a:p>
            <a:pPr lvl="0"/>
            <a:r>
              <a:rPr lang="en-US" dirty="0" smtClean="0"/>
              <a:t> </a:t>
            </a:r>
            <a:endParaRPr lang="en-US" dirty="0"/>
          </a:p>
        </p:txBody>
      </p:sp>
      <p:sp>
        <p:nvSpPr>
          <p:cNvPr id="25" name="タイトル 1"/>
          <p:cNvSpPr>
            <a:spLocks noGrp="1"/>
          </p:cNvSpPr>
          <p:nvPr>
            <p:ph type="title" hasCustomPrompt="1"/>
          </p:nvPr>
        </p:nvSpPr>
        <p:spPr>
          <a:xfrm rot="21420000">
            <a:off x="329756" y="487329"/>
            <a:ext cx="7151885" cy="820800"/>
          </a:xfrm>
          <a:prstGeom prst="rect">
            <a:avLst/>
          </a:prstGeom>
        </p:spPr>
        <p:txBody>
          <a:bodyPr anchor="ctr"/>
          <a:lstStyle>
            <a:lvl1pPr algn="r">
              <a:defRPr spc="667" baseline="0">
                <a:solidFill>
                  <a:schemeClr val="tx1"/>
                </a:solidFill>
              </a:defRPr>
            </a:lvl1pPr>
          </a:lstStyle>
          <a:p>
            <a:r>
              <a:rPr kumimoji="1" lang="en-US" altLang="ja-JP" dirty="0" smtClean="0"/>
              <a:t>TITLE GOES HERE</a:t>
            </a:r>
            <a:endParaRPr kumimoji="1" lang="ja-JP" altLang="en-US" dirty="0"/>
          </a:p>
        </p:txBody>
      </p:sp>
    </p:spTree>
    <p:extLst>
      <p:ext uri="{BB962C8B-B14F-4D97-AF65-F5344CB8AC3E}">
        <p14:creationId xmlns:p14="http://schemas.microsoft.com/office/powerpoint/2010/main" val="73499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500"/>
                                        <p:tgtEl>
                                          <p:spTgt spid="11"/>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style.rotation</p:attrName>
                                        </p:attrNameLst>
                                      </p:cBhvr>
                                      <p:tavLst>
                                        <p:tav tm="0">
                                          <p:val>
                                            <p:fltVal val="90"/>
                                          </p:val>
                                        </p:tav>
                                        <p:tav tm="100000">
                                          <p:val>
                                            <p:fltVal val="0"/>
                                          </p:val>
                                        </p:tav>
                                      </p:tavLst>
                                    </p:anim>
                                    <p:animEffect transition="in" filter="fade">
                                      <p:cBhvr>
                                        <p:cTn id="18" dur="500"/>
                                        <p:tgtEl>
                                          <p:spTgt spid="15"/>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90"/>
                                          </p:val>
                                        </p:tav>
                                        <p:tav tm="100000">
                                          <p:val>
                                            <p:fltVal val="0"/>
                                          </p:val>
                                        </p:tav>
                                      </p:tavLst>
                                    </p:anim>
                                    <p:animEffect transition="in" filter="fade">
                                      <p:cBhvr>
                                        <p:cTn id="24" dur="500"/>
                                        <p:tgtEl>
                                          <p:spTgt spid="16"/>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1">
                                            <p:txEl>
                                              <p:pRg st="0" end="0"/>
                                            </p:txEl>
                                          </p:spTgt>
                                        </p:tgtEl>
                                        <p:attrNameLst>
                                          <p:attrName>style.visibility</p:attrName>
                                        </p:attrNameLst>
                                      </p:cBhvr>
                                      <p:to>
                                        <p:strVal val="visible"/>
                                      </p:to>
                                    </p:set>
                                    <p:animEffect transition="in" filter="wipe(left)">
                                      <p:cBhvr>
                                        <p:cTn id="28" dur="500"/>
                                        <p:tgtEl>
                                          <p:spTgt spid="21">
                                            <p:txEl>
                                              <p:pRg st="0" end="0"/>
                                            </p:txEl>
                                          </p:spTgt>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outVertical)">
                                      <p:cBhvr>
                                        <p:cTn id="36" dur="500"/>
                                        <p:tgtEl>
                                          <p:spTgt spid="12"/>
                                        </p:tgtEl>
                                      </p:cBhvr>
                                    </p:animEffect>
                                  </p:childTnLst>
                                </p:cTn>
                              </p:par>
                            </p:childTnLst>
                          </p:cTn>
                        </p:par>
                        <p:par>
                          <p:cTn id="37" fill="hold">
                            <p:stCondLst>
                              <p:cond delay="3000"/>
                            </p:stCondLst>
                            <p:childTnLst>
                              <p:par>
                                <p:cTn id="38" presetID="31"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 calcmode="lin" valueType="num">
                                      <p:cBhvr>
                                        <p:cTn id="42" dur="500" fill="hold"/>
                                        <p:tgtEl>
                                          <p:spTgt spid="18"/>
                                        </p:tgtEl>
                                        <p:attrNameLst>
                                          <p:attrName>style.rotation</p:attrName>
                                        </p:attrNameLst>
                                      </p:cBhvr>
                                      <p:tavLst>
                                        <p:tav tm="0">
                                          <p:val>
                                            <p:fltVal val="90"/>
                                          </p:val>
                                        </p:tav>
                                        <p:tav tm="100000">
                                          <p:val>
                                            <p:fltVal val="0"/>
                                          </p:val>
                                        </p:tav>
                                      </p:tavLst>
                                    </p:anim>
                                    <p:animEffect transition="in" filter="fade">
                                      <p:cBhvr>
                                        <p:cTn id="43" dur="500"/>
                                        <p:tgtEl>
                                          <p:spTgt spid="18"/>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 calcmode="lin" valueType="num">
                                      <p:cBhvr>
                                        <p:cTn id="48" dur="500" fill="hold"/>
                                        <p:tgtEl>
                                          <p:spTgt spid="17"/>
                                        </p:tgtEl>
                                        <p:attrNameLst>
                                          <p:attrName>style.rotation</p:attrName>
                                        </p:attrNameLst>
                                      </p:cBhvr>
                                      <p:tavLst>
                                        <p:tav tm="0">
                                          <p:val>
                                            <p:fltVal val="90"/>
                                          </p:val>
                                        </p:tav>
                                        <p:tav tm="100000">
                                          <p:val>
                                            <p:fltVal val="0"/>
                                          </p:val>
                                        </p:tav>
                                      </p:tavLst>
                                    </p:anim>
                                    <p:animEffect transition="in" filter="fade">
                                      <p:cBhvr>
                                        <p:cTn id="49" dur="500"/>
                                        <p:tgtEl>
                                          <p:spTgt spid="17"/>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2">
                                            <p:txEl>
                                              <p:pRg st="0" end="0"/>
                                            </p:txEl>
                                          </p:spTgt>
                                        </p:tgtEl>
                                        <p:attrNameLst>
                                          <p:attrName>style.visibility</p:attrName>
                                        </p:attrNameLst>
                                      </p:cBhvr>
                                      <p:to>
                                        <p:strVal val="visible"/>
                                      </p:to>
                                    </p:set>
                                    <p:animEffect transition="in" filter="wipe(left)">
                                      <p:cBhvr>
                                        <p:cTn id="53" dur="500"/>
                                        <p:tgtEl>
                                          <p:spTgt spid="22">
                                            <p:txEl>
                                              <p:pRg st="0" end="0"/>
                                            </p:txEl>
                                          </p:spTgt>
                                        </p:tgtEl>
                                      </p:cBhvr>
                                    </p:animEffect>
                                  </p:childTnLst>
                                </p:cTn>
                              </p:par>
                            </p:childTnLst>
                          </p:cTn>
                        </p:par>
                        <p:par>
                          <p:cTn id="54" fill="hold">
                            <p:stCondLst>
                              <p:cond delay="4000"/>
                            </p:stCondLst>
                            <p:childTnLst>
                              <p:par>
                                <p:cTn id="55" presetID="22" presetClass="entr" presetSubtype="4"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par>
                          <p:cTn id="58" fill="hold">
                            <p:stCondLst>
                              <p:cond delay="4500"/>
                            </p:stCondLst>
                            <p:childTnLst>
                              <p:par>
                                <p:cTn id="59" presetID="16" presetClass="entr" presetSubtype="37"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outVertical)">
                                      <p:cBhvr>
                                        <p:cTn id="61" dur="500"/>
                                        <p:tgtEl>
                                          <p:spTgt spid="13"/>
                                        </p:tgtEl>
                                      </p:cBhvr>
                                    </p:animEffect>
                                  </p:childTnLst>
                                </p:cTn>
                              </p:par>
                            </p:childTnLst>
                          </p:cTn>
                        </p:par>
                        <p:par>
                          <p:cTn id="62" fill="hold">
                            <p:stCondLst>
                              <p:cond delay="5000"/>
                            </p:stCondLst>
                            <p:childTnLst>
                              <p:par>
                                <p:cTn id="63" presetID="31"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 calcmode="lin" valueType="num">
                                      <p:cBhvr>
                                        <p:cTn id="67" dur="500" fill="hold"/>
                                        <p:tgtEl>
                                          <p:spTgt spid="20"/>
                                        </p:tgtEl>
                                        <p:attrNameLst>
                                          <p:attrName>style.rotation</p:attrName>
                                        </p:attrNameLst>
                                      </p:cBhvr>
                                      <p:tavLst>
                                        <p:tav tm="0">
                                          <p:val>
                                            <p:fltVal val="90"/>
                                          </p:val>
                                        </p:tav>
                                        <p:tav tm="100000">
                                          <p:val>
                                            <p:fltVal val="0"/>
                                          </p:val>
                                        </p:tav>
                                      </p:tavLst>
                                    </p:anim>
                                    <p:animEffect transition="in" filter="fade">
                                      <p:cBhvr>
                                        <p:cTn id="68" dur="500"/>
                                        <p:tgtEl>
                                          <p:spTgt spid="20"/>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 calcmode="lin" valueType="num">
                                      <p:cBhvr>
                                        <p:cTn id="73" dur="500" fill="hold"/>
                                        <p:tgtEl>
                                          <p:spTgt spid="19"/>
                                        </p:tgtEl>
                                        <p:attrNameLst>
                                          <p:attrName>style.rotation</p:attrName>
                                        </p:attrNameLst>
                                      </p:cBhvr>
                                      <p:tavLst>
                                        <p:tav tm="0">
                                          <p:val>
                                            <p:fltVal val="90"/>
                                          </p:val>
                                        </p:tav>
                                        <p:tav tm="100000">
                                          <p:val>
                                            <p:fltVal val="0"/>
                                          </p:val>
                                        </p:tav>
                                      </p:tavLst>
                                    </p:anim>
                                    <p:animEffect transition="in" filter="fade">
                                      <p:cBhvr>
                                        <p:cTn id="74" dur="500"/>
                                        <p:tgtEl>
                                          <p:spTgt spid="19"/>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3">
                                            <p:txEl>
                                              <p:pRg st="0" end="0"/>
                                            </p:txEl>
                                          </p:spTgt>
                                        </p:tgtEl>
                                        <p:attrNameLst>
                                          <p:attrName>style.visibility</p:attrName>
                                        </p:attrNameLst>
                                      </p:cBhvr>
                                      <p:to>
                                        <p:strVal val="visible"/>
                                      </p:to>
                                    </p:set>
                                    <p:animEffect transition="in" filter="wipe(left)">
                                      <p:cBhvr>
                                        <p:cTn id="78" dur="500"/>
                                        <p:tgtEl>
                                          <p:spTgt spid="23">
                                            <p:txEl>
                                              <p:pRg st="0" end="0"/>
                                            </p:txEl>
                                          </p:spTgt>
                                        </p:tgtEl>
                                      </p:cBhvr>
                                    </p:animEffect>
                                  </p:childTnLst>
                                </p:cTn>
                              </p:par>
                            </p:childTnLst>
                          </p:cTn>
                        </p:par>
                        <p:par>
                          <p:cTn id="79" fill="hold">
                            <p:stCondLst>
                              <p:cond delay="6000"/>
                            </p:stCondLst>
                            <p:childTnLst>
                              <p:par>
                                <p:cTn id="80" presetID="2" presetClass="entr" presetSubtype="8" decel="100000" fill="hold" grpId="0" nodeType="afterEffect">
                                  <p:stCondLst>
                                    <p:cond delay="25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0-#ppt_w/2"/>
                                          </p:val>
                                        </p:tav>
                                        <p:tav tm="100000">
                                          <p:val>
                                            <p:strVal val="#ppt_x"/>
                                          </p:val>
                                        </p:tav>
                                      </p:tavLst>
                                    </p:anim>
                                    <p:anim calcmode="lin" valueType="num">
                                      <p:cBhvr additive="base">
                                        <p:cTn id="83" dur="500" fill="hold"/>
                                        <p:tgtEl>
                                          <p:spTgt spid="25"/>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5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0-#ppt_w/2"/>
                                          </p:val>
                                        </p:tav>
                                        <p:tav tm="100000">
                                          <p:val>
                                            <p:strVal val="#ppt_x"/>
                                          </p:val>
                                        </p:tav>
                                      </p:tavLst>
                                    </p:anim>
                                    <p:anim calcmode="lin" valueType="num">
                                      <p:cBhvr additive="base">
                                        <p:cTn id="8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tmplLst>
          <p:tmpl>
            <p:tnLst>
              <p:par>
                <p:cTn presetID="16" presetClass="entr" presetSubtype="37"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barn(outVertical)">
                      <p:cBhvr>
                        <p:cTn dur="500"/>
                        <p:tgtEl>
                          <p:spTgt spid="11"/>
                        </p:tgtEl>
                      </p:cBhvr>
                    </p:animEffect>
                  </p:childTnLst>
                </p:cTn>
              </p:par>
            </p:tnLst>
          </p:tmpl>
        </p:tmplLst>
      </p:bldP>
      <p:bldP spid="8" grpId="0" animBg="1"/>
      <p:bldP spid="9" grpId="0" animBg="1"/>
      <p:bldP spid="12" grpId="0" animBg="1">
        <p:tmplLst>
          <p:tmpl>
            <p:tnLst>
              <p:par>
                <p:cTn presetID="16" presetClass="entr" presetSubtype="37"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barn(outVertical)">
                      <p:cBhvr>
                        <p:cTn dur="500"/>
                        <p:tgtEl>
                          <p:spTgt spid="12"/>
                        </p:tgtEl>
                      </p:cBhvr>
                    </p:animEffect>
                  </p:childTnLst>
                </p:cTn>
              </p:par>
            </p:tnLst>
          </p:tmpl>
        </p:tmplLst>
      </p:bldP>
      <p:bldP spid="13" grpId="0" animBg="1">
        <p:tmplLst>
          <p:tmpl>
            <p:tnLst>
              <p:par>
                <p:cTn presetID="16" presetClass="entr" presetSubtype="37"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barn(outVertical)">
                      <p:cBhvr>
                        <p:cTn dur="500"/>
                        <p:tgtEl>
                          <p:spTgt spid="13"/>
                        </p:tgtEl>
                      </p:cBhvr>
                    </p:animEffect>
                  </p:childTnLst>
                </p:cTn>
              </p:par>
            </p:tnLst>
          </p:tmpl>
        </p:tmplLst>
      </p:bldP>
      <p:bldP spid="16" grpId="0" animBg="1">
        <p:tmplLst>
          <p:tmpl>
            <p:tnLst>
              <p:par>
                <p:cTn presetID="31"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500" fill="hold"/>
                        <p:tgtEl>
                          <p:spTgt spid="16"/>
                        </p:tgtEl>
                        <p:attrNameLst>
                          <p:attrName>ppt_w</p:attrName>
                        </p:attrNameLst>
                      </p:cBhvr>
                      <p:tavLst>
                        <p:tav tm="0">
                          <p:val>
                            <p:fltVal val="0"/>
                          </p:val>
                        </p:tav>
                        <p:tav tm="100000">
                          <p:val>
                            <p:strVal val="#ppt_w"/>
                          </p:val>
                        </p:tav>
                      </p:tavLst>
                    </p:anim>
                    <p:anim calcmode="lin" valueType="num">
                      <p:cBhvr>
                        <p:cTn dur="500" fill="hold"/>
                        <p:tgtEl>
                          <p:spTgt spid="16"/>
                        </p:tgtEl>
                        <p:attrNameLst>
                          <p:attrName>ppt_h</p:attrName>
                        </p:attrNameLst>
                      </p:cBhvr>
                      <p:tavLst>
                        <p:tav tm="0">
                          <p:val>
                            <p:fltVal val="0"/>
                          </p:val>
                        </p:tav>
                        <p:tav tm="100000">
                          <p:val>
                            <p:strVal val="#ppt_h"/>
                          </p:val>
                        </p:tav>
                      </p:tavLst>
                    </p:anim>
                    <p:anim calcmode="lin" valueType="num">
                      <p:cBhvr>
                        <p:cTn dur="500" fill="hold"/>
                        <p:tgtEl>
                          <p:spTgt spid="16"/>
                        </p:tgtEl>
                        <p:attrNameLst>
                          <p:attrName>style.rotation</p:attrName>
                        </p:attrNameLst>
                      </p:cBhvr>
                      <p:tavLst>
                        <p:tav tm="0">
                          <p:val>
                            <p:fltVal val="90"/>
                          </p:val>
                        </p:tav>
                        <p:tav tm="100000">
                          <p:val>
                            <p:fltVal val="0"/>
                          </p:val>
                        </p:tav>
                      </p:tavLst>
                    </p:anim>
                    <p:animEffect transition="in" filter="fade">
                      <p:cBhvr>
                        <p:cTn dur="500"/>
                        <p:tgtEl>
                          <p:spTgt spid="16"/>
                        </p:tgtEl>
                      </p:cBhvr>
                    </p:animEffect>
                  </p:childTnLst>
                </p:cTn>
              </p:par>
            </p:tnLst>
          </p:tmpl>
        </p:tmplLst>
      </p:bldP>
      <p:bldP spid="15" grpId="0"/>
      <p:bldP spid="17" grpId="0" animBg="1">
        <p:tmplLst>
          <p:tmpl>
            <p:tnLst>
              <p:par>
                <p:cTn presetID="31"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p:cTn dur="500" fill="hold"/>
                        <p:tgtEl>
                          <p:spTgt spid="17"/>
                        </p:tgtEl>
                        <p:attrNameLst>
                          <p:attrName>ppt_w</p:attrName>
                        </p:attrNameLst>
                      </p:cBhvr>
                      <p:tavLst>
                        <p:tav tm="0">
                          <p:val>
                            <p:fltVal val="0"/>
                          </p:val>
                        </p:tav>
                        <p:tav tm="100000">
                          <p:val>
                            <p:strVal val="#ppt_w"/>
                          </p:val>
                        </p:tav>
                      </p:tavLst>
                    </p:anim>
                    <p:anim calcmode="lin" valueType="num">
                      <p:cBhvr>
                        <p:cTn dur="500" fill="hold"/>
                        <p:tgtEl>
                          <p:spTgt spid="17"/>
                        </p:tgtEl>
                        <p:attrNameLst>
                          <p:attrName>ppt_h</p:attrName>
                        </p:attrNameLst>
                      </p:cBhvr>
                      <p:tavLst>
                        <p:tav tm="0">
                          <p:val>
                            <p:fltVal val="0"/>
                          </p:val>
                        </p:tav>
                        <p:tav tm="100000">
                          <p:val>
                            <p:strVal val="#ppt_h"/>
                          </p:val>
                        </p:tav>
                      </p:tavLst>
                    </p:anim>
                    <p:anim calcmode="lin" valueType="num">
                      <p:cBhvr>
                        <p:cTn dur="500" fill="hold"/>
                        <p:tgtEl>
                          <p:spTgt spid="17"/>
                        </p:tgtEl>
                        <p:attrNameLst>
                          <p:attrName>style.rotation</p:attrName>
                        </p:attrNameLst>
                      </p:cBhvr>
                      <p:tavLst>
                        <p:tav tm="0">
                          <p:val>
                            <p:fltVal val="90"/>
                          </p:val>
                        </p:tav>
                        <p:tav tm="100000">
                          <p:val>
                            <p:fltVal val="0"/>
                          </p:val>
                        </p:tav>
                      </p:tavLst>
                    </p:anim>
                    <p:animEffect transition="in" filter="fade">
                      <p:cBhvr>
                        <p:cTn dur="500"/>
                        <p:tgtEl>
                          <p:spTgt spid="17"/>
                        </p:tgtEl>
                      </p:cBhvr>
                    </p:animEffect>
                  </p:childTnLst>
                </p:cTn>
              </p:par>
            </p:tnLst>
          </p:tmpl>
        </p:tmplLst>
      </p:bldP>
      <p:bldP spid="18" grpId="0"/>
      <p:bldP spid="19" grpId="0" animBg="1">
        <p:tmplLst>
          <p:tmpl>
            <p:tnLst>
              <p:par>
                <p:cTn presetID="31"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500" fill="hold"/>
                        <p:tgtEl>
                          <p:spTgt spid="19"/>
                        </p:tgtEl>
                        <p:attrNameLst>
                          <p:attrName>ppt_w</p:attrName>
                        </p:attrNameLst>
                      </p:cBhvr>
                      <p:tavLst>
                        <p:tav tm="0">
                          <p:val>
                            <p:fltVal val="0"/>
                          </p:val>
                        </p:tav>
                        <p:tav tm="100000">
                          <p:val>
                            <p:strVal val="#ppt_w"/>
                          </p:val>
                        </p:tav>
                      </p:tavLst>
                    </p:anim>
                    <p:anim calcmode="lin" valueType="num">
                      <p:cBhvr>
                        <p:cTn dur="500" fill="hold"/>
                        <p:tgtEl>
                          <p:spTgt spid="19"/>
                        </p:tgtEl>
                        <p:attrNameLst>
                          <p:attrName>ppt_h</p:attrName>
                        </p:attrNameLst>
                      </p:cBhvr>
                      <p:tavLst>
                        <p:tav tm="0">
                          <p:val>
                            <p:fltVal val="0"/>
                          </p:val>
                        </p:tav>
                        <p:tav tm="100000">
                          <p:val>
                            <p:strVal val="#ppt_h"/>
                          </p:val>
                        </p:tav>
                      </p:tavLst>
                    </p:anim>
                    <p:anim calcmode="lin" valueType="num">
                      <p:cBhvr>
                        <p:cTn dur="500" fill="hold"/>
                        <p:tgtEl>
                          <p:spTgt spid="19"/>
                        </p:tgtEl>
                        <p:attrNameLst>
                          <p:attrName>style.rotation</p:attrName>
                        </p:attrNameLst>
                      </p:cBhvr>
                      <p:tavLst>
                        <p:tav tm="0">
                          <p:val>
                            <p:fltVal val="90"/>
                          </p:val>
                        </p:tav>
                        <p:tav tm="100000">
                          <p:val>
                            <p:fltVal val="0"/>
                          </p:val>
                        </p:tav>
                      </p:tavLst>
                    </p:anim>
                    <p:animEffect transition="in" filter="fade">
                      <p:cBhvr>
                        <p:cTn dur="500"/>
                        <p:tgtEl>
                          <p:spTgt spid="19"/>
                        </p:tgtEl>
                      </p:cBhvr>
                    </p:animEffect>
                  </p:childTnLst>
                </p:cTn>
              </p:par>
            </p:tnLst>
          </p:tmpl>
        </p:tmplLst>
      </p:bldP>
      <p:bldP spid="20" grpId="0"/>
      <p:bldP spid="21" grpId="0" build="p">
        <p:tmplLst>
          <p:tmpl lvl="1">
            <p:tnLst>
              <p:par>
                <p:cTn presetID="22" presetClass="entr" presetSubtype="8" fill="hold" nodeType="after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wipe(left)">
                      <p:cBhvr>
                        <p:cTn dur="500"/>
                        <p:tgtEl>
                          <p:spTgt spid="21"/>
                        </p:tgtEl>
                      </p:cBhvr>
                    </p:animEffect>
                  </p:childTnLst>
                </p:cTn>
              </p:par>
            </p:tnLst>
          </p:tmpl>
        </p:tmplLst>
      </p:bldP>
      <p:bldP spid="22" grpId="0" build="p">
        <p:tmplLst>
          <p:tmpl lvl="1">
            <p:tnLst>
              <p:par>
                <p:cTn presetID="22" presetClass="entr" presetSubtype="8"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23" grpId="0" build="p">
        <p:tmplLst>
          <p:tmpl lvl="1">
            <p:tnLst>
              <p:par>
                <p:cTn presetID="22" presetClass="entr" presetSubtype="8"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left)">
                      <p:cBhvr>
                        <p:cTn dur="500"/>
                        <p:tgtEl>
                          <p:spTgt spid="23"/>
                        </p:tgtEl>
                      </p:cBhvr>
                    </p:animEffect>
                  </p:childTnLst>
                </p:cTn>
              </p:par>
            </p:tnLst>
          </p:tmpl>
        </p:tmplLst>
      </p:bldP>
      <p:bldP spid="24" grpId="0" animBg="1">
        <p:tmplLst>
          <p:tmpl>
            <p:tnLst>
              <p:par>
                <p:cTn presetID="2" presetClass="entr" presetSubtype="8" decel="100000" fill="hold" nodeType="withEffect">
                  <p:stCondLst>
                    <p:cond delay="25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0-#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5" grpId="0"/>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 Big Image">
    <p:spTree>
      <p:nvGrpSpPr>
        <p:cNvPr id="1" name=""/>
        <p:cNvGrpSpPr/>
        <p:nvPr/>
      </p:nvGrpSpPr>
      <p:grpSpPr>
        <a:xfrm>
          <a:off x="0" y="0"/>
          <a:ext cx="0" cy="0"/>
          <a:chOff x="0" y="0"/>
          <a:chExt cx="0" cy="0"/>
        </a:xfrm>
      </p:grpSpPr>
      <p:sp>
        <p:nvSpPr>
          <p:cNvPr id="17" name="正方形/長方形 16"/>
          <p:cNvSpPr/>
          <p:nvPr userDrawn="1"/>
        </p:nvSpPr>
        <p:spPr>
          <a:xfrm>
            <a:off x="0" y="3289311"/>
            <a:ext cx="12192000" cy="245979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8" name="テキスト プレースホルダー 5"/>
          <p:cNvSpPr>
            <a:spLocks noGrp="1"/>
          </p:cNvSpPr>
          <p:nvPr>
            <p:ph type="body" sz="quarter" idx="13" hasCustomPrompt="1"/>
          </p:nvPr>
        </p:nvSpPr>
        <p:spPr>
          <a:xfrm>
            <a:off x="6471772" y="3488596"/>
            <a:ext cx="5111634" cy="2051965"/>
          </a:xfrm>
          <a:noFill/>
        </p:spPr>
        <p:txBody>
          <a:bodyPr anchor="ctr">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pic>
        <p:nvPicPr>
          <p:cNvPr id="9" name="図 8"/>
          <p:cNvPicPr>
            <a:picLocks noChangeAspect="1"/>
          </p:cNvPicPr>
          <p:nvPr userDrawn="1"/>
        </p:nvPicPr>
        <p:blipFill>
          <a:blip r:embed="rId2">
            <a:extLst>
              <a:ext uri="{28A0092B-C50C-407E-A947-70E740481C1C}">
                <a14:useLocalDpi xmlns:a14="http://schemas.microsoft.com/office/drawing/2010/main" val="0"/>
              </a:ext>
            </a:extLst>
          </a:blip>
          <a:srcRect t="2413"/>
          <a:stretch>
            <a:fillRect/>
          </a:stretch>
        </p:blipFill>
        <p:spPr>
          <a:xfrm rot="-180000">
            <a:off x="468703" y="-154633"/>
            <a:ext cx="5741804" cy="6414121"/>
          </a:xfrm>
          <a:custGeom>
            <a:avLst/>
            <a:gdLst>
              <a:gd name="connsiteX0" fmla="*/ 0 w 8611959"/>
              <a:gd name="connsiteY0" fmla="*/ 0 h 9621181"/>
              <a:gd name="connsiteX1" fmla="*/ 8611959 w 8611959"/>
              <a:gd name="connsiteY1" fmla="*/ 451334 h 9621181"/>
              <a:gd name="connsiteX2" fmla="*/ 8611958 w 8611959"/>
              <a:gd name="connsiteY2" fmla="*/ 9621181 h 9621181"/>
              <a:gd name="connsiteX3" fmla="*/ 0 w 8611959"/>
              <a:gd name="connsiteY3" fmla="*/ 9621181 h 9621181"/>
            </a:gdLst>
            <a:ahLst/>
            <a:cxnLst>
              <a:cxn ang="0">
                <a:pos x="connsiteX0" y="connsiteY0"/>
              </a:cxn>
              <a:cxn ang="0">
                <a:pos x="connsiteX1" y="connsiteY1"/>
              </a:cxn>
              <a:cxn ang="0">
                <a:pos x="connsiteX2" y="connsiteY2"/>
              </a:cxn>
              <a:cxn ang="0">
                <a:pos x="connsiteX3" y="connsiteY3"/>
              </a:cxn>
            </a:cxnLst>
            <a:rect l="l" t="t" r="r" b="b"/>
            <a:pathLst>
              <a:path w="8611959" h="9621181">
                <a:moveTo>
                  <a:pt x="0" y="0"/>
                </a:moveTo>
                <a:lnTo>
                  <a:pt x="8611959" y="451334"/>
                </a:lnTo>
                <a:lnTo>
                  <a:pt x="8611958" y="9621181"/>
                </a:lnTo>
                <a:lnTo>
                  <a:pt x="0" y="9621181"/>
                </a:lnTo>
                <a:close/>
              </a:path>
            </a:pathLst>
          </a:custGeom>
        </p:spPr>
      </p:pic>
      <p:sp>
        <p:nvSpPr>
          <p:cNvPr id="11" name="図プレースホルダー 10"/>
          <p:cNvSpPr>
            <a:spLocks noGrp="1"/>
          </p:cNvSpPr>
          <p:nvPr>
            <p:ph type="pic" sz="quarter" idx="12" hasCustomPrompt="1"/>
          </p:nvPr>
        </p:nvSpPr>
        <p:spPr>
          <a:xfrm rot="-180000">
            <a:off x="637289" y="-145537"/>
            <a:ext cx="5399027" cy="6228665"/>
          </a:xfrm>
          <a:custGeom>
            <a:avLst/>
            <a:gdLst>
              <a:gd name="connsiteX0" fmla="*/ 0 w 8097837"/>
              <a:gd name="connsiteY0" fmla="*/ 0 h 9342998"/>
              <a:gd name="connsiteX1" fmla="*/ 8097837 w 8097837"/>
              <a:gd name="connsiteY1" fmla="*/ 424390 h 9342998"/>
              <a:gd name="connsiteX2" fmla="*/ 8097837 w 8097837"/>
              <a:gd name="connsiteY2" fmla="*/ 9342998 h 9342998"/>
              <a:gd name="connsiteX3" fmla="*/ 0 w 8097837"/>
              <a:gd name="connsiteY3" fmla="*/ 9342998 h 9342998"/>
            </a:gdLst>
            <a:ahLst/>
            <a:cxnLst>
              <a:cxn ang="0">
                <a:pos x="connsiteX0" y="connsiteY0"/>
              </a:cxn>
              <a:cxn ang="0">
                <a:pos x="connsiteX1" y="connsiteY1"/>
              </a:cxn>
              <a:cxn ang="0">
                <a:pos x="connsiteX2" y="connsiteY2"/>
              </a:cxn>
              <a:cxn ang="0">
                <a:pos x="connsiteX3" y="connsiteY3"/>
              </a:cxn>
            </a:cxnLst>
            <a:rect l="l" t="t" r="r" b="b"/>
            <a:pathLst>
              <a:path w="8097837" h="9342998">
                <a:moveTo>
                  <a:pt x="0" y="0"/>
                </a:moveTo>
                <a:lnTo>
                  <a:pt x="8097837" y="424390"/>
                </a:lnTo>
                <a:lnTo>
                  <a:pt x="8097837" y="9342998"/>
                </a:lnTo>
                <a:lnTo>
                  <a:pt x="0" y="9342998"/>
                </a:lnTo>
                <a:close/>
              </a:path>
            </a:pathLst>
          </a:custGeom>
        </p:spPr>
        <p:txBody>
          <a:bodyPr wrap="square">
            <a:noAutofit/>
          </a:bodyPr>
          <a:lstStyle>
            <a:lvl1pPr>
              <a:defRPr/>
            </a:lvl1pPr>
          </a:lstStyle>
          <a:p>
            <a:r>
              <a:rPr lang="en-US" dirty="0" smtClean="0"/>
              <a:t>Add an image</a:t>
            </a:r>
            <a:endParaRPr lang="en-US" dirty="0"/>
          </a:p>
        </p:txBody>
      </p:sp>
      <p:pic>
        <p:nvPicPr>
          <p:cNvPr id="12" name="図 11"/>
          <p:cNvPicPr>
            <a:picLocks noChangeAspect="1"/>
          </p:cNvPicPr>
          <p:nvPr userDrawn="1"/>
        </p:nvPicPr>
        <p:blipFill rotWithShape="1">
          <a:blip r:embed="rId3">
            <a:extLst>
              <a:ext uri="{28A0092B-C50C-407E-A947-70E740481C1C}">
                <a14:useLocalDpi xmlns:a14="http://schemas.microsoft.com/office/drawing/2010/main" val="0"/>
              </a:ext>
            </a:extLst>
          </a:blip>
          <a:srcRect r="31696"/>
          <a:stretch/>
        </p:blipFill>
        <p:spPr>
          <a:xfrm>
            <a:off x="6247421" y="1620244"/>
            <a:ext cx="5945637" cy="1340953"/>
          </a:xfrm>
          <a:prstGeom prst="rect">
            <a:avLst/>
          </a:prstGeom>
        </p:spPr>
      </p:pic>
      <p:sp>
        <p:nvSpPr>
          <p:cNvPr id="13" name="タイトル 1"/>
          <p:cNvSpPr>
            <a:spLocks noGrp="1"/>
          </p:cNvSpPr>
          <p:nvPr>
            <p:ph type="title" hasCustomPrompt="1"/>
          </p:nvPr>
        </p:nvSpPr>
        <p:spPr>
          <a:xfrm rot="21420000">
            <a:off x="6482890" y="2099672"/>
            <a:ext cx="5586101" cy="571065"/>
          </a:xfrm>
          <a:prstGeom prst="rect">
            <a:avLst/>
          </a:prstGeom>
        </p:spPr>
        <p:txBody>
          <a:bodyPr anchor="b"/>
          <a:lstStyle>
            <a:lvl1pPr>
              <a:defRPr spc="667" baseline="0">
                <a:solidFill>
                  <a:schemeClr val="tx1"/>
                </a:solidFill>
                <a:effectLst/>
              </a:defRPr>
            </a:lvl1pPr>
          </a:lstStyle>
          <a:p>
            <a:r>
              <a:rPr kumimoji="1" lang="en-US" altLang="ja-JP" dirty="0" smtClean="0"/>
              <a:t>TITLE GOES HERE</a:t>
            </a:r>
            <a:endParaRPr kumimoji="1" lang="ja-JP" altLang="en-US" dirty="0"/>
          </a:p>
        </p:txBody>
      </p:sp>
    </p:spTree>
    <p:extLst>
      <p:ext uri="{BB962C8B-B14F-4D97-AF65-F5344CB8AC3E}">
        <p14:creationId xmlns:p14="http://schemas.microsoft.com/office/powerpoint/2010/main" val="265769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5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par>
                          <p:cTn id="22" fill="hold">
                            <p:stCondLst>
                              <p:cond delay="1250"/>
                            </p:stCondLst>
                            <p:childTnLst>
                              <p:par>
                                <p:cTn id="23" presetID="16" presetClass="entr" presetSubtype="37"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outVertical)">
                                      <p:cBhvr>
                                        <p:cTn id="25" dur="500"/>
                                        <p:tgtEl>
                                          <p:spTgt spid="17"/>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tmplLst>
          <p:tmpl>
            <p:tnLst>
              <p:par>
                <p:cTn presetID="22" presetClass="entr" presetSubtype="8" fill="hold" nodeType="withEffect">
                  <p:stCondLst>
                    <p:cond delay="2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1" grpId="0"/>
      <p:bldP spid="13"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teps">
    <p:spTree>
      <p:nvGrpSpPr>
        <p:cNvPr id="1" name=""/>
        <p:cNvGrpSpPr/>
        <p:nvPr/>
      </p:nvGrpSpPr>
      <p:grpSpPr>
        <a:xfrm>
          <a:off x="0" y="0"/>
          <a:ext cx="0" cy="0"/>
          <a:chOff x="0" y="0"/>
          <a:chExt cx="0" cy="0"/>
        </a:xfrm>
      </p:grpSpPr>
      <p:cxnSp>
        <p:nvCxnSpPr>
          <p:cNvPr id="5" name="直線コネクタ 4"/>
          <p:cNvCxnSpPr/>
          <p:nvPr userDrawn="1"/>
        </p:nvCxnSpPr>
        <p:spPr>
          <a:xfrm flipV="1">
            <a:off x="-212894" y="28910"/>
            <a:ext cx="12645663" cy="6884935"/>
          </a:xfrm>
          <a:prstGeom prst="line">
            <a:avLst/>
          </a:prstGeom>
          <a:ln w="1524000">
            <a:solidFill>
              <a:schemeClr val="tx1">
                <a:alpha val="3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userDrawn="1"/>
        </p:nvCxnSpPr>
        <p:spPr>
          <a:xfrm flipV="1">
            <a:off x="-739428" y="-368300"/>
            <a:ext cx="13925792" cy="7581901"/>
          </a:xfrm>
          <a:prstGeom prst="line">
            <a:avLst/>
          </a:prstGeom>
          <a:ln w="2540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フリーフォーム 32"/>
          <p:cNvSpPr/>
          <p:nvPr userDrawn="1"/>
        </p:nvSpPr>
        <p:spPr>
          <a:xfrm>
            <a:off x="229365" y="3275738"/>
            <a:ext cx="3600184" cy="1668735"/>
          </a:xfrm>
          <a:custGeom>
            <a:avLst/>
            <a:gdLst>
              <a:gd name="connsiteX0" fmla="*/ 0 w 5399807"/>
              <a:gd name="connsiteY0" fmla="*/ 0 h 2503103"/>
              <a:gd name="connsiteX1" fmla="*/ 5399807 w 5399807"/>
              <a:gd name="connsiteY1" fmla="*/ 0 h 2503103"/>
              <a:gd name="connsiteX2" fmla="*/ 5399807 w 5399807"/>
              <a:gd name="connsiteY2" fmla="*/ 2262444 h 2503103"/>
              <a:gd name="connsiteX3" fmla="*/ 3321065 w 5399807"/>
              <a:gd name="connsiteY3" fmla="*/ 2262444 h 2503103"/>
              <a:gd name="connsiteX4" fmla="*/ 3181482 w 5399807"/>
              <a:gd name="connsiteY4" fmla="*/ 2503103 h 2503103"/>
              <a:gd name="connsiteX5" fmla="*/ 3041901 w 5399807"/>
              <a:gd name="connsiteY5" fmla="*/ 2262444 h 2503103"/>
              <a:gd name="connsiteX6" fmla="*/ 0 w 5399807"/>
              <a:gd name="connsiteY6" fmla="*/ 2262444 h 250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99807" h="2503103">
                <a:moveTo>
                  <a:pt x="0" y="0"/>
                </a:moveTo>
                <a:lnTo>
                  <a:pt x="5399807" y="0"/>
                </a:lnTo>
                <a:lnTo>
                  <a:pt x="5399807" y="2262444"/>
                </a:lnTo>
                <a:lnTo>
                  <a:pt x="3321065" y="2262444"/>
                </a:lnTo>
                <a:lnTo>
                  <a:pt x="3181482" y="2503103"/>
                </a:lnTo>
                <a:lnTo>
                  <a:pt x="3041901" y="2262444"/>
                </a:lnTo>
                <a:lnTo>
                  <a:pt x="0" y="2262444"/>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5" name="フリーフォーム 34"/>
          <p:cNvSpPr/>
          <p:nvPr userDrawn="1"/>
        </p:nvSpPr>
        <p:spPr>
          <a:xfrm rot="5400000" flipH="1">
            <a:off x="3973866" y="376708"/>
            <a:ext cx="1508297" cy="3760636"/>
          </a:xfrm>
          <a:custGeom>
            <a:avLst/>
            <a:gdLst>
              <a:gd name="connsiteX0" fmla="*/ 2262445 w 2262445"/>
              <a:gd name="connsiteY0" fmla="*/ 5640465 h 5640465"/>
              <a:gd name="connsiteX1" fmla="*/ 2262445 w 2262445"/>
              <a:gd name="connsiteY1" fmla="*/ 240658 h 5640465"/>
              <a:gd name="connsiteX2" fmla="*/ 843910 w 2262445"/>
              <a:gd name="connsiteY2" fmla="*/ 240658 h 5640465"/>
              <a:gd name="connsiteX3" fmla="*/ 704329 w 2262445"/>
              <a:gd name="connsiteY3" fmla="*/ 0 h 5640465"/>
              <a:gd name="connsiteX4" fmla="*/ 564747 w 2262445"/>
              <a:gd name="connsiteY4" fmla="*/ 240658 h 5640465"/>
              <a:gd name="connsiteX5" fmla="*/ 0 w 2262445"/>
              <a:gd name="connsiteY5" fmla="*/ 240658 h 5640465"/>
              <a:gd name="connsiteX6" fmla="*/ 0 w 2262445"/>
              <a:gd name="connsiteY6" fmla="*/ 5640465 h 564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2445" h="5640465">
                <a:moveTo>
                  <a:pt x="2262445" y="5640465"/>
                </a:moveTo>
                <a:lnTo>
                  <a:pt x="2262445" y="240658"/>
                </a:lnTo>
                <a:lnTo>
                  <a:pt x="843910" y="240658"/>
                </a:lnTo>
                <a:lnTo>
                  <a:pt x="704329" y="0"/>
                </a:lnTo>
                <a:lnTo>
                  <a:pt x="564747" y="240658"/>
                </a:lnTo>
                <a:lnTo>
                  <a:pt x="0" y="240658"/>
                </a:lnTo>
                <a:lnTo>
                  <a:pt x="0" y="5640465"/>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en-US" sz="1200" dirty="0"/>
          </a:p>
        </p:txBody>
      </p:sp>
      <p:sp>
        <p:nvSpPr>
          <p:cNvPr id="34" name="フリーフォーム 33"/>
          <p:cNvSpPr/>
          <p:nvPr userDrawn="1"/>
        </p:nvSpPr>
        <p:spPr>
          <a:xfrm rot="5400000" flipH="1" flipV="1">
            <a:off x="6775906" y="3232010"/>
            <a:ext cx="1508297" cy="3759722"/>
          </a:xfrm>
          <a:custGeom>
            <a:avLst/>
            <a:gdLst>
              <a:gd name="connsiteX0" fmla="*/ 2262445 w 2262445"/>
              <a:gd name="connsiteY0" fmla="*/ 239287 h 5639094"/>
              <a:gd name="connsiteX1" fmla="*/ 2262445 w 2262445"/>
              <a:gd name="connsiteY1" fmla="*/ 5639094 h 5639094"/>
              <a:gd name="connsiteX2" fmla="*/ 0 w 2262445"/>
              <a:gd name="connsiteY2" fmla="*/ 5639094 h 5639094"/>
              <a:gd name="connsiteX3" fmla="*/ 0 w 2262445"/>
              <a:gd name="connsiteY3" fmla="*/ 239287 h 5639094"/>
              <a:gd name="connsiteX4" fmla="*/ 1741580 w 2262445"/>
              <a:gd name="connsiteY4" fmla="*/ 239287 h 5639094"/>
              <a:gd name="connsiteX5" fmla="*/ 1880366 w 2262445"/>
              <a:gd name="connsiteY5" fmla="*/ 0 h 5639094"/>
              <a:gd name="connsiteX6" fmla="*/ 2019152 w 2262445"/>
              <a:gd name="connsiteY6" fmla="*/ 239287 h 563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2445" h="5639094">
                <a:moveTo>
                  <a:pt x="2262445" y="239287"/>
                </a:moveTo>
                <a:lnTo>
                  <a:pt x="2262445" y="5639094"/>
                </a:lnTo>
                <a:lnTo>
                  <a:pt x="0" y="5639094"/>
                </a:lnTo>
                <a:lnTo>
                  <a:pt x="0" y="239287"/>
                </a:lnTo>
                <a:lnTo>
                  <a:pt x="1741580" y="239287"/>
                </a:lnTo>
                <a:lnTo>
                  <a:pt x="1880366" y="0"/>
                </a:lnTo>
                <a:lnTo>
                  <a:pt x="2019152" y="239287"/>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en-US" sz="1200" dirty="0"/>
          </a:p>
        </p:txBody>
      </p:sp>
      <p:sp>
        <p:nvSpPr>
          <p:cNvPr id="36" name="フリーフォーム 35"/>
          <p:cNvSpPr/>
          <p:nvPr userDrawn="1"/>
        </p:nvSpPr>
        <p:spPr>
          <a:xfrm>
            <a:off x="8263803" y="2367560"/>
            <a:ext cx="3600184" cy="1668736"/>
          </a:xfrm>
          <a:custGeom>
            <a:avLst/>
            <a:gdLst>
              <a:gd name="connsiteX0" fmla="*/ 2177346 w 5399807"/>
              <a:gd name="connsiteY0" fmla="*/ 0 h 2503104"/>
              <a:gd name="connsiteX1" fmla="*/ 2316929 w 5399807"/>
              <a:gd name="connsiteY1" fmla="*/ 240660 h 2503104"/>
              <a:gd name="connsiteX2" fmla="*/ 5399807 w 5399807"/>
              <a:gd name="connsiteY2" fmla="*/ 240660 h 2503104"/>
              <a:gd name="connsiteX3" fmla="*/ 5399807 w 5399807"/>
              <a:gd name="connsiteY3" fmla="*/ 2503104 h 2503104"/>
              <a:gd name="connsiteX4" fmla="*/ 0 w 5399807"/>
              <a:gd name="connsiteY4" fmla="*/ 2503104 h 2503104"/>
              <a:gd name="connsiteX5" fmla="*/ 0 w 5399807"/>
              <a:gd name="connsiteY5" fmla="*/ 240660 h 2503104"/>
              <a:gd name="connsiteX6" fmla="*/ 2037764 w 5399807"/>
              <a:gd name="connsiteY6" fmla="*/ 240660 h 2503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99807" h="2503104">
                <a:moveTo>
                  <a:pt x="2177346" y="0"/>
                </a:moveTo>
                <a:lnTo>
                  <a:pt x="2316929" y="240660"/>
                </a:lnTo>
                <a:lnTo>
                  <a:pt x="5399807" y="240660"/>
                </a:lnTo>
                <a:lnTo>
                  <a:pt x="5399807" y="2503104"/>
                </a:lnTo>
                <a:lnTo>
                  <a:pt x="0" y="2503104"/>
                </a:lnTo>
                <a:lnTo>
                  <a:pt x="0" y="240660"/>
                </a:lnTo>
                <a:lnTo>
                  <a:pt x="2037764" y="240660"/>
                </a:lnTo>
                <a:close/>
              </a:path>
            </a:pathLst>
          </a:cu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sz="1200" dirty="0"/>
          </a:p>
        </p:txBody>
      </p:sp>
      <p:sp>
        <p:nvSpPr>
          <p:cNvPr id="3" name="フッター プレースホルダー 2"/>
          <p:cNvSpPr>
            <a:spLocks noGrp="1"/>
          </p:cNvSpPr>
          <p:nvPr userDrawn="1">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F95F845C-B07D-424A-A6EA-96D8F4A7E4C5}" type="slidenum">
              <a:rPr lang="ja-JP" altLang="en-US" smtClean="0"/>
              <a:pPr/>
              <a:t>‹#›</a:t>
            </a:fld>
            <a:endParaRPr lang="ja-JP" altLang="en-US"/>
          </a:p>
        </p:txBody>
      </p:sp>
      <p:pic>
        <p:nvPicPr>
          <p:cNvPr id="6" name="図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3709692">
            <a:off x="2080389" y="4840988"/>
            <a:ext cx="421113" cy="973751"/>
          </a:xfrm>
          <a:prstGeom prst="rect">
            <a:avLst/>
          </a:prstGeom>
          <a:effectLst>
            <a:outerShdw blurRad="50800" dist="38100" dir="2700000" algn="tl" rotWithShape="0">
              <a:prstClr val="black">
                <a:alpha val="40000"/>
              </a:prstClr>
            </a:outerShdw>
          </a:effectLst>
        </p:spPr>
      </p:pic>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700000" flipH="1">
            <a:off x="4903863" y="4033633"/>
            <a:ext cx="421113" cy="973751"/>
          </a:xfrm>
          <a:prstGeom prst="rect">
            <a:avLst/>
          </a:prstGeom>
          <a:effectLst>
            <a:outerShdw blurRad="50800" dist="38100" dir="2700000" algn="tl" rotWithShape="0">
              <a:prstClr val="black">
                <a:alpha val="40000"/>
              </a:prstClr>
            </a:outerShdw>
          </a:effectLst>
        </p:spPr>
      </p:pic>
      <p:pic>
        <p:nvPicPr>
          <p:cNvPr id="8" name="図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3709692">
            <a:off x="6870653" y="2008101"/>
            <a:ext cx="421113" cy="973751"/>
          </a:xfrm>
          <a:prstGeom prst="rect">
            <a:avLst/>
          </a:prstGeom>
          <a:effectLst>
            <a:outerShdw blurRad="50800" dist="38100" dir="2700000" algn="tl" rotWithShape="0">
              <a:prstClr val="black">
                <a:alpha val="40000"/>
              </a:prstClr>
            </a:outerShdw>
          </a:effectLst>
        </p:spPr>
      </p:pic>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700000" flipH="1">
            <a:off x="9598001" y="1514972"/>
            <a:ext cx="421113" cy="973751"/>
          </a:xfrm>
          <a:prstGeom prst="rect">
            <a:avLst/>
          </a:prstGeom>
          <a:effectLst>
            <a:outerShdw blurRad="50800" dist="38100" dir="2700000" algn="tl" rotWithShape="0">
              <a:prstClr val="black">
                <a:alpha val="40000"/>
              </a:prstClr>
            </a:outerShdw>
          </a:effectLst>
        </p:spPr>
      </p:pic>
      <p:sp>
        <p:nvSpPr>
          <p:cNvPr id="11" name="テキスト プレースホルダー 5"/>
          <p:cNvSpPr>
            <a:spLocks noGrp="1"/>
          </p:cNvSpPr>
          <p:nvPr userDrawn="1">
            <p:ph type="body" sz="quarter" idx="14" hasCustomPrompt="1"/>
          </p:nvPr>
        </p:nvSpPr>
        <p:spPr>
          <a:xfrm>
            <a:off x="393965" y="3296219"/>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2" name="テキスト プレースホルダー 5"/>
          <p:cNvSpPr>
            <a:spLocks noGrp="1"/>
          </p:cNvSpPr>
          <p:nvPr userDrawn="1">
            <p:ph type="body" sz="quarter" idx="15" hasCustomPrompt="1"/>
          </p:nvPr>
        </p:nvSpPr>
        <p:spPr>
          <a:xfrm>
            <a:off x="393965" y="3725848"/>
            <a:ext cx="3270983"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
        <p:nvSpPr>
          <p:cNvPr id="15" name="テキスト プレースホルダー 5"/>
          <p:cNvSpPr>
            <a:spLocks noGrp="1"/>
          </p:cNvSpPr>
          <p:nvPr userDrawn="1">
            <p:ph type="body" sz="quarter" idx="16" hasCustomPrompt="1"/>
          </p:nvPr>
        </p:nvSpPr>
        <p:spPr>
          <a:xfrm>
            <a:off x="3012296" y="1523359"/>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16" name="テキスト プレースホルダー 5"/>
          <p:cNvSpPr>
            <a:spLocks noGrp="1"/>
          </p:cNvSpPr>
          <p:nvPr userDrawn="1">
            <p:ph type="body" sz="quarter" idx="17" hasCustomPrompt="1"/>
          </p:nvPr>
        </p:nvSpPr>
        <p:spPr>
          <a:xfrm>
            <a:off x="3012296" y="1952988"/>
            <a:ext cx="3270983"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
        <p:nvSpPr>
          <p:cNvPr id="19" name="テキスト プレースホルダー 5"/>
          <p:cNvSpPr>
            <a:spLocks noGrp="1"/>
          </p:cNvSpPr>
          <p:nvPr userDrawn="1">
            <p:ph type="body" sz="quarter" idx="18" hasCustomPrompt="1"/>
          </p:nvPr>
        </p:nvSpPr>
        <p:spPr>
          <a:xfrm>
            <a:off x="5974332" y="4378205"/>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0" name="テキスト プレースホルダー 5"/>
          <p:cNvSpPr>
            <a:spLocks noGrp="1"/>
          </p:cNvSpPr>
          <p:nvPr userDrawn="1">
            <p:ph type="body" sz="quarter" idx="19" hasCustomPrompt="1"/>
          </p:nvPr>
        </p:nvSpPr>
        <p:spPr>
          <a:xfrm>
            <a:off x="5974332" y="4807834"/>
            <a:ext cx="3270983"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sp>
        <p:nvSpPr>
          <p:cNvPr id="23" name="テキスト プレースホルダー 5"/>
          <p:cNvSpPr>
            <a:spLocks noGrp="1"/>
          </p:cNvSpPr>
          <p:nvPr userDrawn="1">
            <p:ph type="body" sz="quarter" idx="20" hasCustomPrompt="1"/>
          </p:nvPr>
        </p:nvSpPr>
        <p:spPr>
          <a:xfrm>
            <a:off x="8428403" y="2548482"/>
            <a:ext cx="3270983" cy="511139"/>
          </a:xfrm>
          <a:noFill/>
        </p:spPr>
        <p:txBody>
          <a:bodyPr anchor="b">
            <a:noAutofit/>
          </a:bodyPr>
          <a:lstStyle>
            <a:lvl1pPr algn="l">
              <a:lnSpc>
                <a:spcPct val="100000"/>
              </a:lnSpc>
              <a:spcBef>
                <a:spcPts val="0"/>
              </a:spcBef>
              <a:defRPr sz="24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24" name="テキスト プレースホルダー 5"/>
          <p:cNvSpPr>
            <a:spLocks noGrp="1"/>
          </p:cNvSpPr>
          <p:nvPr userDrawn="1">
            <p:ph type="body" sz="quarter" idx="21" hasCustomPrompt="1"/>
          </p:nvPr>
        </p:nvSpPr>
        <p:spPr>
          <a:xfrm>
            <a:off x="8428403" y="2978111"/>
            <a:ext cx="3270983" cy="979807"/>
          </a:xfrm>
          <a:noFill/>
        </p:spPr>
        <p:txBody>
          <a:bodyPr anchor="t">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a:p>
            <a:pPr lvl="0"/>
            <a:endParaRPr kumimoji="1" lang="en-US" altLang="ja-JP" dirty="0" smtClean="0"/>
          </a:p>
          <a:p>
            <a:pPr lvl="0"/>
            <a:endParaRPr kumimoji="1" lang="en-US" altLang="ja-JP" dirty="0" smtClean="0"/>
          </a:p>
        </p:txBody>
      </p:sp>
      <p:pic>
        <p:nvPicPr>
          <p:cNvPr id="27" name="図 26"/>
          <p:cNvPicPr>
            <a:picLocks noChangeAspect="1"/>
          </p:cNvPicPr>
          <p:nvPr userDrawn="1"/>
        </p:nvPicPr>
        <p:blipFill rotWithShape="1">
          <a:blip r:embed="rId3">
            <a:extLst>
              <a:ext uri="{28A0092B-C50C-407E-A947-70E740481C1C}">
                <a14:useLocalDpi xmlns:a14="http://schemas.microsoft.com/office/drawing/2010/main" val="0"/>
              </a:ext>
            </a:extLst>
          </a:blip>
          <a:srcRect r="31696"/>
          <a:stretch/>
        </p:blipFill>
        <p:spPr>
          <a:xfrm>
            <a:off x="6247421" y="22224"/>
            <a:ext cx="5945637" cy="1340953"/>
          </a:xfrm>
          <a:prstGeom prst="rect">
            <a:avLst/>
          </a:prstGeom>
        </p:spPr>
      </p:pic>
      <p:sp>
        <p:nvSpPr>
          <p:cNvPr id="28" name="タイトル 1"/>
          <p:cNvSpPr>
            <a:spLocks noGrp="1"/>
          </p:cNvSpPr>
          <p:nvPr userDrawn="1">
            <p:ph type="title" hasCustomPrompt="1"/>
          </p:nvPr>
        </p:nvSpPr>
        <p:spPr>
          <a:xfrm rot="21420000">
            <a:off x="6539167" y="501653"/>
            <a:ext cx="5586101" cy="571065"/>
          </a:xfrm>
          <a:prstGeom prst="rect">
            <a:avLst/>
          </a:prstGeom>
        </p:spPr>
        <p:txBody>
          <a:bodyPr anchor="b"/>
          <a:lstStyle>
            <a:lvl1pPr>
              <a:defRPr spc="667" baseline="0">
                <a:solidFill>
                  <a:schemeClr val="tx1"/>
                </a:solidFill>
                <a:effectLst/>
              </a:defRPr>
            </a:lvl1pPr>
          </a:lstStyle>
          <a:p>
            <a:r>
              <a:rPr kumimoji="1" lang="en-US" altLang="ja-JP" dirty="0" smtClean="0"/>
              <a:t>TITLE GOES HERE</a:t>
            </a:r>
            <a:endParaRPr kumimoji="1" lang="ja-JP" altLang="en-US" dirty="0"/>
          </a:p>
        </p:txBody>
      </p:sp>
    </p:spTree>
    <p:extLst>
      <p:ext uri="{BB962C8B-B14F-4D97-AF65-F5344CB8AC3E}">
        <p14:creationId xmlns:p14="http://schemas.microsoft.com/office/powerpoint/2010/main" val="131513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2000"/>
                            </p:stCondLst>
                            <p:childTnLst>
                              <p:par>
                                <p:cTn id="27" presetID="10" presetClass="entr" presetSubtype="0" fill="hold" nodeType="after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750"/>
                            </p:stCondLst>
                            <p:childTnLst>
                              <p:par>
                                <p:cTn id="31" presetID="22" presetClass="entr" presetSubtype="2"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Effect transition="in" filter="fade">
                                      <p:cBhvr>
                                        <p:cTn id="37" dur="500"/>
                                        <p:tgtEl>
                                          <p:spTgt spid="19">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3750"/>
                            </p:stCondLst>
                            <p:childTnLst>
                              <p:par>
                                <p:cTn id="42" presetID="10" presetClass="entr" presetSubtype="0" fill="hold" nodeType="afterEffect">
                                  <p:stCondLst>
                                    <p:cond delay="25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15">
                                            <p:txEl>
                                              <p:pRg st="0" end="0"/>
                                            </p:txEl>
                                          </p:spTgt>
                                        </p:tgtEl>
                                        <p:attrNameLst>
                                          <p:attrName>style.visibility</p:attrName>
                                        </p:attrNameLst>
                                      </p:cBhvr>
                                      <p:to>
                                        <p:strVal val="visible"/>
                                      </p:to>
                                    </p:set>
                                    <p:animEffect transition="in" filter="fade">
                                      <p:cBhvr>
                                        <p:cTn id="52" dur="500"/>
                                        <p:tgtEl>
                                          <p:spTgt spid="15">
                                            <p:txEl>
                                              <p:pRg st="0" end="0"/>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10" presetClass="entr" presetSubtype="0" fill="hold" nodeType="afterEffect">
                                  <p:stCondLst>
                                    <p:cond delay="25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6250"/>
                            </p:stCondLst>
                            <p:childTnLst>
                              <p:par>
                                <p:cTn id="61" presetID="22" presetClass="entr" presetSubtype="4"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down)">
                                      <p:cBhvr>
                                        <p:cTn id="63" dur="500"/>
                                        <p:tgtEl>
                                          <p:spTgt spid="36"/>
                                        </p:tgtEl>
                                      </p:cBhvr>
                                    </p:animEffect>
                                  </p:childTnLst>
                                </p:cTn>
                              </p:par>
                            </p:childTnLst>
                          </p:cTn>
                        </p:par>
                        <p:par>
                          <p:cTn id="64" fill="hold">
                            <p:stCondLst>
                              <p:cond delay="6750"/>
                            </p:stCondLst>
                            <p:childTnLst>
                              <p:par>
                                <p:cTn id="65" presetID="10" presetClass="entr" presetSubtype="0" fill="hold" grpId="0" nodeType="afterEffect">
                                  <p:stCondLst>
                                    <p:cond delay="0"/>
                                  </p:stCondLst>
                                  <p:childTnLst>
                                    <p:set>
                                      <p:cBhvr>
                                        <p:cTn id="66" dur="1" fill="hold">
                                          <p:stCondLst>
                                            <p:cond delay="0"/>
                                          </p:stCondLst>
                                        </p:cTn>
                                        <p:tgtEl>
                                          <p:spTgt spid="23">
                                            <p:txEl>
                                              <p:pRg st="0" end="0"/>
                                            </p:txEl>
                                          </p:spTgt>
                                        </p:tgtEl>
                                        <p:attrNameLst>
                                          <p:attrName>style.visibility</p:attrName>
                                        </p:attrNameLst>
                                      </p:cBhvr>
                                      <p:to>
                                        <p:strVal val="visible"/>
                                      </p:to>
                                    </p:set>
                                    <p:animEffect transition="in" filter="fade">
                                      <p:cBhvr>
                                        <p:cTn id="67" dur="500"/>
                                        <p:tgtEl>
                                          <p:spTgt spid="23">
                                            <p:txEl>
                                              <p:pRg st="0" end="0"/>
                                            </p:txEl>
                                          </p:spTgt>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7250"/>
                            </p:stCondLst>
                            <p:childTnLst>
                              <p:par>
                                <p:cTn id="72" presetID="2" presetClass="entr" presetSubtype="2" decel="100000" fill="hold" grpId="0" nodeType="afterEffect">
                                  <p:stCondLst>
                                    <p:cond delay="25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1+#ppt_w/2"/>
                                          </p:val>
                                        </p:tav>
                                        <p:tav tm="100000">
                                          <p:val>
                                            <p:strVal val="#ppt_x"/>
                                          </p:val>
                                        </p:tav>
                                      </p:tavLst>
                                    </p:anim>
                                    <p:anim calcmode="lin" valueType="num">
                                      <p:cBhvr additive="base">
                                        <p:cTn id="75" dur="500" fill="hold"/>
                                        <p:tgtEl>
                                          <p:spTgt spid="28"/>
                                        </p:tgtEl>
                                        <p:attrNameLst>
                                          <p:attrName>ppt_y</p:attrName>
                                        </p:attrNameLst>
                                      </p:cBhvr>
                                      <p:tavLst>
                                        <p:tav tm="0">
                                          <p:val>
                                            <p:strVal val="#ppt_y"/>
                                          </p:val>
                                        </p:tav>
                                        <p:tav tm="100000">
                                          <p:val>
                                            <p:strVal val="#ppt_y"/>
                                          </p:val>
                                        </p:tav>
                                      </p:tavLst>
                                    </p:anim>
                                  </p:childTnLst>
                                </p:cTn>
                              </p:par>
                              <p:par>
                                <p:cTn id="76" presetID="2" presetClass="entr" presetSubtype="2" decel="100000" fill="hold" nodeType="withEffect">
                                  <p:stCondLst>
                                    <p:cond delay="250"/>
                                  </p:stCondLst>
                                  <p:childTnLst>
                                    <p:set>
                                      <p:cBhvr>
                                        <p:cTn id="77" dur="1" fill="hold">
                                          <p:stCondLst>
                                            <p:cond delay="0"/>
                                          </p:stCondLst>
                                        </p:cTn>
                                        <p:tgtEl>
                                          <p:spTgt spid="27"/>
                                        </p:tgtEl>
                                        <p:attrNameLst>
                                          <p:attrName>style.visibility</p:attrName>
                                        </p:attrNameLst>
                                      </p:cBhvr>
                                      <p:to>
                                        <p:strVal val="visible"/>
                                      </p:to>
                                    </p:set>
                                    <p:anim calcmode="lin" valueType="num">
                                      <p:cBhvr additive="base">
                                        <p:cTn id="78" dur="500" fill="hold"/>
                                        <p:tgtEl>
                                          <p:spTgt spid="27"/>
                                        </p:tgtEl>
                                        <p:attrNameLst>
                                          <p:attrName>ppt_x</p:attrName>
                                        </p:attrNameLst>
                                      </p:cBhvr>
                                      <p:tavLst>
                                        <p:tav tm="0">
                                          <p:val>
                                            <p:strVal val="1+#ppt_w/2"/>
                                          </p:val>
                                        </p:tav>
                                        <p:tav tm="100000">
                                          <p:val>
                                            <p:strVal val="#ppt_x"/>
                                          </p:val>
                                        </p:tav>
                                      </p:tavLst>
                                    </p:anim>
                                    <p:anim calcmode="lin" valueType="num">
                                      <p:cBhvr additive="base">
                                        <p:cTn id="7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34" grpId="0" animBg="1"/>
      <p:bldP spid="36" grpId="0" animBg="1"/>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uiExpand="1">
        <p:tmplLst>
          <p:tmpl>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p:tmplLst>
          <p:tmpl>
            <p:tnLst>
              <p:par>
                <p:cTn presetID="10"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tmplLst>
          <p:tmpl>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3" grpId="0" build="p">
        <p:tmplLst>
          <p:tmpl lvl="1">
            <p:tnLst>
              <p:par>
                <p:cTn presetID="10" presetClass="entr" presetSubtype="0"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tmplLst>
          <p:tmpl>
            <p:tnLst>
              <p:par>
                <p:cTn presetID="10" presetClass="entr" presetSubtype="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4" name="正方形/長方形 3"/>
          <p:cNvSpPr/>
          <p:nvPr userDrawn="1"/>
        </p:nvSpPr>
        <p:spPr>
          <a:xfrm>
            <a:off x="2728923" y="1"/>
            <a:ext cx="7277125"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 name="テキスト プレースホルダー 2"/>
          <p:cNvSpPr>
            <a:spLocks noGrp="1"/>
          </p:cNvSpPr>
          <p:nvPr>
            <p:ph type="body" sz="quarter" idx="10" hasCustomPrompt="1"/>
          </p:nvPr>
        </p:nvSpPr>
        <p:spPr>
          <a:xfrm>
            <a:off x="3067619" y="570442"/>
            <a:ext cx="6580380" cy="5864225"/>
          </a:xfrm>
          <a:effectLst>
            <a:outerShdw blurRad="50800" dist="38100" dir="2700000" algn="tl" rotWithShape="0">
              <a:schemeClr val="tx1">
                <a:alpha val="40000"/>
              </a:schemeClr>
            </a:outerShdw>
          </a:effectLst>
        </p:spPr>
        <p:txBody>
          <a:bodyPr anchor="ctr">
            <a:normAutofit/>
          </a:bodyPr>
          <a:lstStyle>
            <a:lvl1pPr marL="304815" indent="-304815" algn="l">
              <a:spcBef>
                <a:spcPts val="800"/>
              </a:spcBef>
              <a:buFont typeface="Wingdings" panose="05000000000000000000" pitchFamily="2" charset="2"/>
              <a:buChar char="§"/>
              <a:defRPr sz="1867">
                <a:solidFill>
                  <a:schemeClr val="bg1"/>
                </a:solidFill>
                <a:latin typeface="+mj-lt"/>
              </a:defRPr>
            </a:lvl1pPr>
            <a:lvl2pPr marL="480024" indent="-240012">
              <a:spcBef>
                <a:spcPts val="400"/>
              </a:spcBef>
              <a:buFont typeface="Arial" panose="020B0604020202020204" pitchFamily="34" charset="0"/>
              <a:buChar char="•"/>
              <a:defRPr sz="1600">
                <a:solidFill>
                  <a:schemeClr val="bg1"/>
                </a:solidFill>
                <a:latin typeface="+mj-lt"/>
              </a:defRPr>
            </a:lvl2pPr>
            <a:lvl3pPr>
              <a:defRPr>
                <a:latin typeface="+mj-lt"/>
              </a:defRPr>
            </a:lvl3pPr>
            <a:lvl4pPr>
              <a:defRPr>
                <a:latin typeface="+mj-lt"/>
              </a:defRPr>
            </a:lvl4pPr>
            <a:lvl5pPr>
              <a:defRPr>
                <a:latin typeface="+mj-lt"/>
              </a:defRPr>
            </a:lvl5pPr>
          </a:lstStyle>
          <a:p>
            <a:pPr lvl="0"/>
            <a:r>
              <a:rPr lang="en-US" altLang="ja-JP" dirty="0" smtClean="0"/>
              <a:t>TEXT</a:t>
            </a:r>
          </a:p>
          <a:p>
            <a:pPr lvl="1"/>
            <a:r>
              <a:rPr lang="en-US" dirty="0" smtClean="0"/>
              <a:t>Level 2</a:t>
            </a:r>
            <a:endParaRPr lang="en-US" dirty="0"/>
          </a:p>
        </p:txBody>
      </p:sp>
      <p:pic>
        <p:nvPicPr>
          <p:cNvPr id="7" name="図 6"/>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rot="20385427" flipH="1">
            <a:off x="1463070" y="652315"/>
            <a:ext cx="306865" cy="5648619"/>
          </a:xfrm>
          <a:prstGeom prst="rect">
            <a:avLst/>
          </a:prstGeom>
          <a:effectLst>
            <a:outerShdw blurRad="152400" dist="76200" dir="11160000" algn="tl" rotWithShape="0">
              <a:prstClr val="black">
                <a:alpha val="40000"/>
              </a:prstClr>
            </a:outerShdw>
          </a:effectLst>
        </p:spPr>
      </p:pic>
      <p:sp>
        <p:nvSpPr>
          <p:cNvPr id="8" name="テキスト プレースホルダー 2"/>
          <p:cNvSpPr>
            <a:spLocks noGrp="1"/>
          </p:cNvSpPr>
          <p:nvPr>
            <p:ph type="body" sz="quarter" idx="11" hasCustomPrompt="1"/>
          </p:nvPr>
        </p:nvSpPr>
        <p:spPr>
          <a:xfrm rot="21120203">
            <a:off x="981076" y="516231"/>
            <a:ext cx="3513360" cy="785828"/>
          </a:xfrm>
          <a:effectLst>
            <a:outerShdw blurRad="50800" dist="38100" dir="2700000" algn="tl" rotWithShape="0">
              <a:schemeClr val="tx1">
                <a:alpha val="40000"/>
              </a:schemeClr>
            </a:outerShdw>
          </a:effectLst>
        </p:spPr>
        <p:txBody>
          <a:bodyPr anchor="ctr">
            <a:noAutofit/>
          </a:bodyPr>
          <a:lstStyle>
            <a:lvl1pPr marL="0" indent="0" algn="l">
              <a:buFont typeface="Wingdings" panose="05000000000000000000" pitchFamily="2" charset="2"/>
              <a:buNone/>
              <a:defRPr sz="5334">
                <a:solidFill>
                  <a:schemeClr val="bg1"/>
                </a:solidFill>
                <a:latin typeface="Reenie Beanie" panose="02000000000000000000" pitchFamily="2" charset="0"/>
              </a:defRPr>
            </a:lvl1pPr>
            <a:lvl2pPr marL="480024" indent="-240012">
              <a:spcBef>
                <a:spcPts val="400"/>
              </a:spcBef>
              <a:buFont typeface="Arial" panose="020B0604020202020204" pitchFamily="34" charset="0"/>
              <a:buChar char="•"/>
              <a:defRPr sz="1600">
                <a:solidFill>
                  <a:schemeClr val="bg1"/>
                </a:solidFill>
                <a:latin typeface="+mj-lt"/>
              </a:defRPr>
            </a:lvl2pPr>
            <a:lvl3pPr>
              <a:defRPr>
                <a:latin typeface="+mj-lt"/>
              </a:defRPr>
            </a:lvl3pPr>
            <a:lvl4pPr>
              <a:defRPr>
                <a:latin typeface="+mj-lt"/>
              </a:defRPr>
            </a:lvl4pPr>
            <a:lvl5pPr>
              <a:defRPr>
                <a:latin typeface="+mj-lt"/>
              </a:defRPr>
            </a:lvl5pPr>
          </a:lstStyle>
          <a:p>
            <a:pPr lvl="0"/>
            <a:r>
              <a:rPr lang="en-US" dirty="0" smtClean="0"/>
              <a:t>Notes</a:t>
            </a:r>
          </a:p>
        </p:txBody>
      </p:sp>
    </p:spTree>
    <p:extLst>
      <p:ext uri="{BB962C8B-B14F-4D97-AF65-F5344CB8AC3E}">
        <p14:creationId xmlns:p14="http://schemas.microsoft.com/office/powerpoint/2010/main" val="763961900"/>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 Points">
    <p:spTree>
      <p:nvGrpSpPr>
        <p:cNvPr id="1" name=""/>
        <p:cNvGrpSpPr/>
        <p:nvPr/>
      </p:nvGrpSpPr>
      <p:grpSpPr>
        <a:xfrm>
          <a:off x="0" y="0"/>
          <a:ext cx="0" cy="0"/>
          <a:chOff x="0" y="0"/>
          <a:chExt cx="0" cy="0"/>
        </a:xfrm>
      </p:grpSpPr>
      <p:pic>
        <p:nvPicPr>
          <p:cNvPr id="17" name="図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15771" y="1106572"/>
            <a:ext cx="1826108" cy="2105886"/>
          </a:xfrm>
          <a:prstGeom prst="rect">
            <a:avLst/>
          </a:prstGeom>
        </p:spPr>
      </p:pic>
      <p:sp>
        <p:nvSpPr>
          <p:cNvPr id="27" name="正方形/長方形 26"/>
          <p:cNvSpPr/>
          <p:nvPr userDrawn="1"/>
        </p:nvSpPr>
        <p:spPr>
          <a:xfrm>
            <a:off x="0" y="3265980"/>
            <a:ext cx="3378335"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5" name="正方形/長方形 24"/>
          <p:cNvSpPr/>
          <p:nvPr userDrawn="1"/>
        </p:nvSpPr>
        <p:spPr>
          <a:xfrm>
            <a:off x="0" y="1679358"/>
            <a:ext cx="4292743"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6" name="正方形/長方形 25"/>
          <p:cNvSpPr/>
          <p:nvPr userDrawn="1"/>
        </p:nvSpPr>
        <p:spPr>
          <a:xfrm>
            <a:off x="0" y="4858233"/>
            <a:ext cx="4292743"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3" name="正方形/長方形 22"/>
          <p:cNvSpPr/>
          <p:nvPr userDrawn="1"/>
        </p:nvSpPr>
        <p:spPr>
          <a:xfrm>
            <a:off x="8828604" y="3265980"/>
            <a:ext cx="3364454"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4" name="正方形/長方形 23"/>
          <p:cNvSpPr/>
          <p:nvPr userDrawn="1"/>
        </p:nvSpPr>
        <p:spPr>
          <a:xfrm>
            <a:off x="7910855" y="4858233"/>
            <a:ext cx="4282203"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6" name="正方形/長方形 15"/>
          <p:cNvSpPr/>
          <p:nvPr userDrawn="1"/>
        </p:nvSpPr>
        <p:spPr>
          <a:xfrm>
            <a:off x="7913396" y="1669457"/>
            <a:ext cx="4282203" cy="97207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8" name="図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37293" y="2697382"/>
            <a:ext cx="1826108" cy="2105886"/>
          </a:xfrm>
          <a:prstGeom prst="rect">
            <a:avLst/>
          </a:prstGeom>
        </p:spPr>
      </p:pic>
      <p:pic>
        <p:nvPicPr>
          <p:cNvPr id="19" name="図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18556" y="4288193"/>
            <a:ext cx="1826108" cy="2105886"/>
          </a:xfrm>
          <a:prstGeom prst="rect">
            <a:avLst/>
          </a:prstGeom>
        </p:spPr>
      </p:pic>
      <p:pic>
        <p:nvPicPr>
          <p:cNvPr id="20" name="図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61122" y="4288193"/>
            <a:ext cx="1826108" cy="2105886"/>
          </a:xfrm>
          <a:prstGeom prst="rect">
            <a:avLst/>
          </a:prstGeom>
        </p:spPr>
      </p:pic>
      <p:pic>
        <p:nvPicPr>
          <p:cNvPr id="21" name="図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64261" y="1115042"/>
            <a:ext cx="1826108" cy="2105886"/>
          </a:xfrm>
          <a:prstGeom prst="rect">
            <a:avLst/>
          </a:prstGeom>
        </p:spPr>
      </p:pic>
      <p:pic>
        <p:nvPicPr>
          <p:cNvPr id="22" name="図 2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49758" y="2697382"/>
            <a:ext cx="1826108" cy="2105886"/>
          </a:xfrm>
          <a:prstGeom prst="rect">
            <a:avLst/>
          </a:prstGeom>
        </p:spPr>
      </p:pic>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6" name="六角形 5"/>
          <p:cNvSpPr/>
          <p:nvPr userDrawn="1"/>
        </p:nvSpPr>
        <p:spPr>
          <a:xfrm rot="5400000">
            <a:off x="5092947" y="2873825"/>
            <a:ext cx="2026669" cy="1747280"/>
          </a:xfrm>
          <a:prstGeom prst="hexagon">
            <a:avLst>
              <a:gd name="adj" fmla="val 30273"/>
              <a:gd name="vf" fmla="val 115470"/>
            </a:avLst>
          </a:prstGeom>
          <a:blipFill>
            <a:blip r:embed="rId3"/>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5" name="テキスト プレースホルダー 5"/>
          <p:cNvSpPr>
            <a:spLocks noGrp="1"/>
          </p:cNvSpPr>
          <p:nvPr>
            <p:ph type="body" sz="quarter" idx="32" hasCustomPrompt="1"/>
          </p:nvPr>
        </p:nvSpPr>
        <p:spPr>
          <a:xfrm>
            <a:off x="5237480" y="3259455"/>
            <a:ext cx="1742443" cy="964807"/>
          </a:xfrm>
          <a:noFill/>
        </p:spPr>
        <p:txBody>
          <a:bodyPr anchor="ctr">
            <a:noAutofit/>
          </a:bodyPr>
          <a:lstStyle>
            <a:lvl1pPr algn="ctr">
              <a:lnSpc>
                <a:spcPct val="120000"/>
              </a:lnSpc>
              <a:spcBef>
                <a:spcPts val="0"/>
              </a:spcBef>
              <a:defRPr sz="1600" spc="0">
                <a:solidFill>
                  <a:schemeClr val="tx1"/>
                </a:solidFill>
                <a:effectLst/>
              </a:defRPr>
            </a:lvl1pPr>
          </a:lstStyle>
          <a:p>
            <a:pPr lvl="0"/>
            <a:r>
              <a:rPr kumimoji="1" lang="en-US" altLang="ja-JP" dirty="0" smtClean="0"/>
              <a:t>TEXT HERE</a:t>
            </a:r>
            <a:endParaRPr kumimoji="1" lang="ja-JP" altLang="en-US" dirty="0"/>
          </a:p>
        </p:txBody>
      </p:sp>
      <p:sp>
        <p:nvSpPr>
          <p:cNvPr id="28" name="図プレースホルダー 7"/>
          <p:cNvSpPr>
            <a:spLocks noGrp="1"/>
          </p:cNvSpPr>
          <p:nvPr>
            <p:ph type="pic" sz="quarter" idx="26" hasCustomPrompt="1"/>
          </p:nvPr>
        </p:nvSpPr>
        <p:spPr>
          <a:xfrm>
            <a:off x="6761612" y="1748921"/>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29" name="テキスト プレースホルダー 5"/>
          <p:cNvSpPr>
            <a:spLocks noGrp="1"/>
          </p:cNvSpPr>
          <p:nvPr>
            <p:ph type="body" sz="quarter" idx="20" hasCustomPrompt="1"/>
          </p:nvPr>
        </p:nvSpPr>
        <p:spPr>
          <a:xfrm>
            <a:off x="6183623" y="2329474"/>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1" name="図プレースホルダー 7"/>
          <p:cNvSpPr>
            <a:spLocks noGrp="1"/>
          </p:cNvSpPr>
          <p:nvPr>
            <p:ph type="pic" sz="quarter" idx="33" hasCustomPrompt="1"/>
          </p:nvPr>
        </p:nvSpPr>
        <p:spPr>
          <a:xfrm>
            <a:off x="7682944" y="3306495"/>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32" name="テキスト プレースホルダー 5"/>
          <p:cNvSpPr>
            <a:spLocks noGrp="1"/>
          </p:cNvSpPr>
          <p:nvPr>
            <p:ph type="body" sz="quarter" idx="34" hasCustomPrompt="1"/>
          </p:nvPr>
        </p:nvSpPr>
        <p:spPr>
          <a:xfrm>
            <a:off x="7104955" y="3887049"/>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3" name="図プレースホルダー 7"/>
          <p:cNvSpPr>
            <a:spLocks noGrp="1"/>
          </p:cNvSpPr>
          <p:nvPr>
            <p:ph type="pic" sz="quarter" idx="35" hasCustomPrompt="1"/>
          </p:nvPr>
        </p:nvSpPr>
        <p:spPr>
          <a:xfrm>
            <a:off x="6755025" y="4866198"/>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34" name="テキスト プレースホルダー 5"/>
          <p:cNvSpPr>
            <a:spLocks noGrp="1"/>
          </p:cNvSpPr>
          <p:nvPr>
            <p:ph type="body" sz="quarter" idx="36" hasCustomPrompt="1"/>
          </p:nvPr>
        </p:nvSpPr>
        <p:spPr>
          <a:xfrm>
            <a:off x="6177036" y="5446752"/>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5" name="図プレースホルダー 7"/>
          <p:cNvSpPr>
            <a:spLocks noGrp="1"/>
          </p:cNvSpPr>
          <p:nvPr>
            <p:ph type="pic" sz="quarter" idx="37" hasCustomPrompt="1"/>
          </p:nvPr>
        </p:nvSpPr>
        <p:spPr>
          <a:xfrm>
            <a:off x="4897252" y="4866198"/>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36" name="テキスト プレースホルダー 5"/>
          <p:cNvSpPr>
            <a:spLocks noGrp="1"/>
          </p:cNvSpPr>
          <p:nvPr>
            <p:ph type="body" sz="quarter" idx="38" hasCustomPrompt="1"/>
          </p:nvPr>
        </p:nvSpPr>
        <p:spPr>
          <a:xfrm>
            <a:off x="4319263" y="5446752"/>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7" name="図プレースホルダー 7"/>
          <p:cNvSpPr>
            <a:spLocks noGrp="1"/>
          </p:cNvSpPr>
          <p:nvPr>
            <p:ph type="pic" sz="quarter" idx="39" hasCustomPrompt="1"/>
          </p:nvPr>
        </p:nvSpPr>
        <p:spPr>
          <a:xfrm>
            <a:off x="3988770" y="3315499"/>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38" name="テキスト プレースホルダー 5"/>
          <p:cNvSpPr>
            <a:spLocks noGrp="1"/>
          </p:cNvSpPr>
          <p:nvPr>
            <p:ph type="body" sz="quarter" idx="40" hasCustomPrompt="1"/>
          </p:nvPr>
        </p:nvSpPr>
        <p:spPr>
          <a:xfrm>
            <a:off x="3410781" y="3896053"/>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39" name="図プレースホルダー 7"/>
          <p:cNvSpPr>
            <a:spLocks noGrp="1"/>
          </p:cNvSpPr>
          <p:nvPr>
            <p:ph type="pic" sz="quarter" idx="41" hasCustomPrompt="1"/>
          </p:nvPr>
        </p:nvSpPr>
        <p:spPr>
          <a:xfrm>
            <a:off x="4906929" y="1763101"/>
            <a:ext cx="534425" cy="533751"/>
          </a:xfrm>
        </p:spPr>
        <p:txBody>
          <a:bodyPr>
            <a:normAutofit/>
          </a:bodyPr>
          <a:lstStyle>
            <a:lvl1pPr>
              <a:defRPr sz="1200"/>
            </a:lvl1pPr>
          </a:lstStyle>
          <a:p>
            <a:r>
              <a:rPr kumimoji="1" lang="en-US" altLang="ja-JP" dirty="0" smtClean="0"/>
              <a:t>Icon</a:t>
            </a:r>
            <a:endParaRPr kumimoji="1" lang="ja-JP" altLang="en-US" dirty="0"/>
          </a:p>
        </p:txBody>
      </p:sp>
      <p:sp>
        <p:nvSpPr>
          <p:cNvPr id="40" name="テキスト プレースホルダー 5"/>
          <p:cNvSpPr>
            <a:spLocks noGrp="1"/>
          </p:cNvSpPr>
          <p:nvPr>
            <p:ph type="body" sz="quarter" idx="42" hasCustomPrompt="1"/>
          </p:nvPr>
        </p:nvSpPr>
        <p:spPr>
          <a:xfrm>
            <a:off x="4328940" y="2343655"/>
            <a:ext cx="1694694" cy="379262"/>
          </a:xfrm>
          <a:noFill/>
        </p:spPr>
        <p:txBody>
          <a:bodyPr anchor="t">
            <a:noAutofit/>
          </a:bodyPr>
          <a:lstStyle>
            <a:lvl1pPr algn="ctr">
              <a:lnSpc>
                <a:spcPct val="10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1" name="テキスト プレースホルダー 5"/>
          <p:cNvSpPr>
            <a:spLocks noGrp="1"/>
          </p:cNvSpPr>
          <p:nvPr>
            <p:ph type="body" sz="quarter" idx="19" hasCustomPrompt="1"/>
          </p:nvPr>
        </p:nvSpPr>
        <p:spPr>
          <a:xfrm>
            <a:off x="7971024" y="1679358"/>
            <a:ext cx="3128531" cy="962175"/>
          </a:xfrm>
          <a:noFill/>
        </p:spPr>
        <p:txBody>
          <a:bodyPr anchor="ctr">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2" name="テキスト プレースホルダー 5"/>
          <p:cNvSpPr>
            <a:spLocks noGrp="1"/>
          </p:cNvSpPr>
          <p:nvPr>
            <p:ph type="body" sz="quarter" idx="43" hasCustomPrompt="1"/>
          </p:nvPr>
        </p:nvSpPr>
        <p:spPr>
          <a:xfrm>
            <a:off x="8892356" y="3260770"/>
            <a:ext cx="3128531" cy="962175"/>
          </a:xfrm>
          <a:noFill/>
        </p:spPr>
        <p:txBody>
          <a:bodyPr anchor="ctr">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3" name="テキスト プレースホルダー 5"/>
          <p:cNvSpPr>
            <a:spLocks noGrp="1"/>
          </p:cNvSpPr>
          <p:nvPr>
            <p:ph type="body" sz="quarter" idx="44" hasCustomPrompt="1"/>
          </p:nvPr>
        </p:nvSpPr>
        <p:spPr>
          <a:xfrm>
            <a:off x="7971024" y="4868135"/>
            <a:ext cx="3128531" cy="962175"/>
          </a:xfrm>
          <a:noFill/>
        </p:spPr>
        <p:txBody>
          <a:bodyPr anchor="ctr">
            <a:noAutofit/>
          </a:bodyPr>
          <a:lstStyle>
            <a:lvl1pPr algn="l">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4" name="テキスト プレースホルダー 5"/>
          <p:cNvSpPr>
            <a:spLocks noGrp="1"/>
          </p:cNvSpPr>
          <p:nvPr>
            <p:ph type="body" sz="quarter" idx="45" hasCustomPrompt="1"/>
          </p:nvPr>
        </p:nvSpPr>
        <p:spPr>
          <a:xfrm>
            <a:off x="1085840" y="4858233"/>
            <a:ext cx="3128531" cy="962175"/>
          </a:xfrm>
          <a:noFill/>
        </p:spPr>
        <p:txBody>
          <a:bodyPr anchor="ctr">
            <a:noAutofit/>
          </a:bodyPr>
          <a:lstStyle>
            <a:lvl1pPr algn="r">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5" name="テキスト プレースホルダー 5"/>
          <p:cNvSpPr>
            <a:spLocks noGrp="1"/>
          </p:cNvSpPr>
          <p:nvPr>
            <p:ph type="body" sz="quarter" idx="46" hasCustomPrompt="1"/>
          </p:nvPr>
        </p:nvSpPr>
        <p:spPr>
          <a:xfrm>
            <a:off x="181906" y="3275881"/>
            <a:ext cx="3128531" cy="962175"/>
          </a:xfrm>
          <a:noFill/>
        </p:spPr>
        <p:txBody>
          <a:bodyPr anchor="ctr">
            <a:noAutofit/>
          </a:bodyPr>
          <a:lstStyle>
            <a:lvl1pPr algn="r">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6" name="テキスト プレースホルダー 5"/>
          <p:cNvSpPr>
            <a:spLocks noGrp="1"/>
          </p:cNvSpPr>
          <p:nvPr>
            <p:ph type="body" sz="quarter" idx="47" hasCustomPrompt="1"/>
          </p:nvPr>
        </p:nvSpPr>
        <p:spPr>
          <a:xfrm>
            <a:off x="1099533" y="1679358"/>
            <a:ext cx="3128531" cy="962175"/>
          </a:xfrm>
          <a:noFill/>
        </p:spPr>
        <p:txBody>
          <a:bodyPr anchor="ctr">
            <a:noAutofit/>
          </a:bodyPr>
          <a:lstStyle>
            <a:lvl1pPr algn="r">
              <a:lnSpc>
                <a:spcPct val="110000"/>
              </a:lnSpc>
              <a:spcBef>
                <a:spcPts val="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p>
        </p:txBody>
      </p:sp>
      <p:sp>
        <p:nvSpPr>
          <p:cNvPr id="47" name="テキスト プレースホルダー 12"/>
          <p:cNvSpPr>
            <a:spLocks noGrp="1"/>
          </p:cNvSpPr>
          <p:nvPr>
            <p:ph type="body" sz="quarter" idx="24" hasCustomPrompt="1"/>
          </p:nvPr>
        </p:nvSpPr>
        <p:spPr>
          <a:xfrm>
            <a:off x="-4882" y="360106"/>
            <a:ext cx="7655933" cy="1332000"/>
          </a:xfrm>
          <a:blipFill>
            <a:blip r:embed="rId4"/>
            <a:srcRect/>
            <a:stretch>
              <a:fillRect l="-24300"/>
            </a:stretch>
          </a:blipFill>
        </p:spPr>
        <p:txBody>
          <a:bodyPr/>
          <a:lstStyle/>
          <a:p>
            <a:pPr lvl="0"/>
            <a:r>
              <a:rPr lang="en-US" dirty="0" smtClean="0"/>
              <a:t> </a:t>
            </a:r>
            <a:endParaRPr lang="en-US" dirty="0"/>
          </a:p>
        </p:txBody>
      </p:sp>
      <p:sp>
        <p:nvSpPr>
          <p:cNvPr id="48" name="タイトル 1"/>
          <p:cNvSpPr>
            <a:spLocks noGrp="1"/>
          </p:cNvSpPr>
          <p:nvPr>
            <p:ph type="title" hasCustomPrompt="1"/>
          </p:nvPr>
        </p:nvSpPr>
        <p:spPr>
          <a:xfrm rot="21420000">
            <a:off x="329756" y="487329"/>
            <a:ext cx="7151885" cy="820800"/>
          </a:xfrm>
          <a:prstGeom prst="rect">
            <a:avLst/>
          </a:prstGeom>
        </p:spPr>
        <p:txBody>
          <a:bodyPr anchor="ctr"/>
          <a:lstStyle>
            <a:lvl1pPr algn="r">
              <a:defRPr spc="667" baseline="0">
                <a:solidFill>
                  <a:schemeClr val="tx1"/>
                </a:solidFill>
              </a:defRPr>
            </a:lvl1pPr>
          </a:lstStyle>
          <a:p>
            <a:r>
              <a:rPr kumimoji="1" lang="en-US" altLang="ja-JP" dirty="0" smtClean="0"/>
              <a:t>TITLE GOES HERE</a:t>
            </a:r>
            <a:endParaRPr kumimoji="1" lang="ja-JP" altLang="en-US" dirty="0"/>
          </a:p>
        </p:txBody>
      </p:sp>
    </p:spTree>
    <p:extLst>
      <p:ext uri="{BB962C8B-B14F-4D97-AF65-F5344CB8AC3E}">
        <p14:creationId xmlns:p14="http://schemas.microsoft.com/office/powerpoint/2010/main" val="4150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90"/>
                                          </p:val>
                                        </p:tav>
                                        <p:tav tm="100000">
                                          <p:val>
                                            <p:fltVal val="0"/>
                                          </p:val>
                                        </p:tav>
                                      </p:tavLst>
                                    </p:anim>
                                    <p:animEffect transition="in" filter="fade">
                                      <p:cBhvr>
                                        <p:cTn id="19" dur="500"/>
                                        <p:tgtEl>
                                          <p:spTgt spid="6"/>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15">
                                            <p:txEl>
                                              <p:pRg st="0" end="0"/>
                                            </p:txEl>
                                          </p:spTgt>
                                        </p:tgtEl>
                                        <p:attrNameLst>
                                          <p:attrName>style.visibility</p:attrName>
                                        </p:attrNameLst>
                                      </p:cBhvr>
                                      <p:to>
                                        <p:strVal val="visible"/>
                                      </p:to>
                                    </p:set>
                                    <p:anim calcmode="lin" valueType="num">
                                      <p:cBhvr>
                                        <p:cTn id="2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5">
                                            <p:txEl>
                                              <p:pRg st="0" end="0"/>
                                            </p:txEl>
                                          </p:spTgt>
                                        </p:tgtEl>
                                        <p:attrNameLst>
                                          <p:attrName>ppt_h</p:attrName>
                                        </p:attrNameLst>
                                      </p:cBhvr>
                                      <p:tavLst>
                                        <p:tav tm="0">
                                          <p:val>
                                            <p:fltVal val="0"/>
                                          </p:val>
                                        </p:tav>
                                        <p:tav tm="100000">
                                          <p:val>
                                            <p:strVal val="#ppt_h"/>
                                          </p:val>
                                        </p:tav>
                                      </p:tavLst>
                                    </p:anim>
                                    <p:anim calcmode="lin" valueType="num">
                                      <p:cBhvr>
                                        <p:cTn id="24" dur="500" fill="hold"/>
                                        <p:tgtEl>
                                          <p:spTgt spid="15">
                                            <p:txEl>
                                              <p:pRg st="0" end="0"/>
                                            </p:txEl>
                                          </p:spTgt>
                                        </p:tgtEl>
                                        <p:attrNameLst>
                                          <p:attrName>style.rotation</p:attrName>
                                        </p:attrNameLst>
                                      </p:cBhvr>
                                      <p:tavLst>
                                        <p:tav tm="0">
                                          <p:val>
                                            <p:fltVal val="90"/>
                                          </p:val>
                                        </p:tav>
                                        <p:tav tm="100000">
                                          <p:val>
                                            <p:fltVal val="0"/>
                                          </p:val>
                                        </p:tav>
                                      </p:tavLst>
                                    </p:anim>
                                    <p:animEffect transition="in" filter="fade">
                                      <p:cBhvr>
                                        <p:cTn id="25" dur="500"/>
                                        <p:tgtEl>
                                          <p:spTgt spid="15">
                                            <p:txEl>
                                              <p:pRg st="0" end="0"/>
                                            </p:txEl>
                                          </p:spTgt>
                                        </p:tgtEl>
                                      </p:cBhvr>
                                    </p:animEffect>
                                  </p:childTnLst>
                                </p:cTn>
                              </p:par>
                            </p:childTnLst>
                          </p:cTn>
                        </p:par>
                        <p:par>
                          <p:cTn id="26" fill="hold">
                            <p:stCondLst>
                              <p:cond delay="1000"/>
                            </p:stCondLst>
                            <p:childTnLst>
                              <p:par>
                                <p:cTn id="27" presetID="31" presetClass="entr" presetSubtype="0" fill="hold" nodeType="afterEffect">
                                  <p:stCondLst>
                                    <p:cond delay="25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90"/>
                                          </p:val>
                                        </p:tav>
                                        <p:tav tm="100000">
                                          <p:val>
                                            <p:fltVal val="0"/>
                                          </p:val>
                                        </p:tav>
                                      </p:tavLst>
                                    </p:anim>
                                    <p:animEffect transition="in" filter="fade">
                                      <p:cBhvr>
                                        <p:cTn id="32" dur="500"/>
                                        <p:tgtEl>
                                          <p:spTgt spid="17"/>
                                        </p:tgtEl>
                                      </p:cBhvr>
                                    </p:animEffect>
                                  </p:childTnLst>
                                </p:cTn>
                              </p:par>
                              <p:par>
                                <p:cTn id="33" presetID="31" presetClass="entr" presetSubtype="0" fill="hold" grpId="0" nodeType="withEffect">
                                  <p:stCondLst>
                                    <p:cond delay="25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90"/>
                                          </p:val>
                                        </p:tav>
                                        <p:tav tm="100000">
                                          <p:val>
                                            <p:fltVal val="0"/>
                                          </p:val>
                                        </p:tav>
                                      </p:tavLst>
                                    </p:anim>
                                    <p:animEffect transition="in" filter="fade">
                                      <p:cBhvr>
                                        <p:cTn id="38" dur="500"/>
                                        <p:tgtEl>
                                          <p:spTgt spid="28"/>
                                        </p:tgtEl>
                                      </p:cBhvr>
                                    </p:animEffect>
                                  </p:childTnLst>
                                </p:cTn>
                              </p:par>
                              <p:par>
                                <p:cTn id="39" presetID="31" presetClass="entr" presetSubtype="0" fill="hold" grpId="0" nodeType="withEffect">
                                  <p:stCondLst>
                                    <p:cond delay="250"/>
                                  </p:stCondLst>
                                  <p:childTnLst>
                                    <p:set>
                                      <p:cBhvr>
                                        <p:cTn id="40" dur="1" fill="hold">
                                          <p:stCondLst>
                                            <p:cond delay="0"/>
                                          </p:stCondLst>
                                        </p:cTn>
                                        <p:tgtEl>
                                          <p:spTgt spid="29">
                                            <p:txEl>
                                              <p:pRg st="0" end="0"/>
                                            </p:txEl>
                                          </p:spTgt>
                                        </p:tgtEl>
                                        <p:attrNameLst>
                                          <p:attrName>style.visibility</p:attrName>
                                        </p:attrNameLst>
                                      </p:cBhvr>
                                      <p:to>
                                        <p:strVal val="visible"/>
                                      </p:to>
                                    </p:set>
                                    <p:anim calcmode="lin" valueType="num">
                                      <p:cBhvr>
                                        <p:cTn id="41"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29">
                                            <p:txEl>
                                              <p:pRg st="0" end="0"/>
                                            </p:txEl>
                                          </p:spTgt>
                                        </p:tgtEl>
                                        <p:attrNameLst>
                                          <p:attrName>ppt_h</p:attrName>
                                        </p:attrNameLst>
                                      </p:cBhvr>
                                      <p:tavLst>
                                        <p:tav tm="0">
                                          <p:val>
                                            <p:fltVal val="0"/>
                                          </p:val>
                                        </p:tav>
                                        <p:tav tm="100000">
                                          <p:val>
                                            <p:strVal val="#ppt_h"/>
                                          </p:val>
                                        </p:tav>
                                      </p:tavLst>
                                    </p:anim>
                                    <p:anim calcmode="lin" valueType="num">
                                      <p:cBhvr>
                                        <p:cTn id="43" dur="500" fill="hold"/>
                                        <p:tgtEl>
                                          <p:spTgt spid="29">
                                            <p:txEl>
                                              <p:pRg st="0" end="0"/>
                                            </p:txEl>
                                          </p:spTgt>
                                        </p:tgtEl>
                                        <p:attrNameLst>
                                          <p:attrName>style.rotation</p:attrName>
                                        </p:attrNameLst>
                                      </p:cBhvr>
                                      <p:tavLst>
                                        <p:tav tm="0">
                                          <p:val>
                                            <p:fltVal val="90"/>
                                          </p:val>
                                        </p:tav>
                                        <p:tav tm="100000">
                                          <p:val>
                                            <p:fltVal val="0"/>
                                          </p:val>
                                        </p:tav>
                                      </p:tavLst>
                                    </p:anim>
                                    <p:animEffect transition="in" filter="fade">
                                      <p:cBhvr>
                                        <p:cTn id="44" dur="500"/>
                                        <p:tgtEl>
                                          <p:spTgt spid="29">
                                            <p:txEl>
                                              <p:pRg st="0" end="0"/>
                                            </p:txEl>
                                          </p:spTgt>
                                        </p:tgtEl>
                                      </p:cBhvr>
                                    </p:animEffect>
                                  </p:childTnLst>
                                </p:cTn>
                              </p:par>
                            </p:childTnLst>
                          </p:cTn>
                        </p:par>
                        <p:par>
                          <p:cTn id="45" fill="hold">
                            <p:stCondLst>
                              <p:cond delay="17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250"/>
                            </p:stCondLst>
                            <p:childTnLst>
                              <p:par>
                                <p:cTn id="50" presetID="22" presetClass="entr" presetSubtype="8"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childTnLst>
                          </p:cTn>
                        </p:par>
                        <p:par>
                          <p:cTn id="53" fill="hold">
                            <p:stCondLst>
                              <p:cond delay="2750"/>
                            </p:stCondLst>
                            <p:childTnLst>
                              <p:par>
                                <p:cTn id="54" presetID="31"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 calcmode="lin" valueType="num">
                                      <p:cBhvr>
                                        <p:cTn id="58" dur="500" fill="hold"/>
                                        <p:tgtEl>
                                          <p:spTgt spid="18"/>
                                        </p:tgtEl>
                                        <p:attrNameLst>
                                          <p:attrName>style.rotation</p:attrName>
                                        </p:attrNameLst>
                                      </p:cBhvr>
                                      <p:tavLst>
                                        <p:tav tm="0">
                                          <p:val>
                                            <p:fltVal val="90"/>
                                          </p:val>
                                        </p:tav>
                                        <p:tav tm="100000">
                                          <p:val>
                                            <p:fltVal val="0"/>
                                          </p:val>
                                        </p:tav>
                                      </p:tavLst>
                                    </p:anim>
                                    <p:animEffect transition="in" filter="fade">
                                      <p:cBhvr>
                                        <p:cTn id="59" dur="500"/>
                                        <p:tgtEl>
                                          <p:spTgt spid="18"/>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 calcmode="lin" valueType="num">
                                      <p:cBhvr>
                                        <p:cTn id="64" dur="500" fill="hold"/>
                                        <p:tgtEl>
                                          <p:spTgt spid="31"/>
                                        </p:tgtEl>
                                        <p:attrNameLst>
                                          <p:attrName>style.rotation</p:attrName>
                                        </p:attrNameLst>
                                      </p:cBhvr>
                                      <p:tavLst>
                                        <p:tav tm="0">
                                          <p:val>
                                            <p:fltVal val="90"/>
                                          </p:val>
                                        </p:tav>
                                        <p:tav tm="100000">
                                          <p:val>
                                            <p:fltVal val="0"/>
                                          </p:val>
                                        </p:tav>
                                      </p:tavLst>
                                    </p:anim>
                                    <p:animEffect transition="in" filter="fade">
                                      <p:cBhvr>
                                        <p:cTn id="65" dur="500"/>
                                        <p:tgtEl>
                                          <p:spTgt spid="31"/>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 calcmode="lin" valueType="num">
                                      <p:cBhvr>
                                        <p:cTn id="68"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9" dur="500" fill="hold"/>
                                        <p:tgtEl>
                                          <p:spTgt spid="32">
                                            <p:txEl>
                                              <p:pRg st="0" end="0"/>
                                            </p:txEl>
                                          </p:spTgt>
                                        </p:tgtEl>
                                        <p:attrNameLst>
                                          <p:attrName>ppt_h</p:attrName>
                                        </p:attrNameLst>
                                      </p:cBhvr>
                                      <p:tavLst>
                                        <p:tav tm="0">
                                          <p:val>
                                            <p:fltVal val="0"/>
                                          </p:val>
                                        </p:tav>
                                        <p:tav tm="100000">
                                          <p:val>
                                            <p:strVal val="#ppt_h"/>
                                          </p:val>
                                        </p:tav>
                                      </p:tavLst>
                                    </p:anim>
                                    <p:anim calcmode="lin" valueType="num">
                                      <p:cBhvr>
                                        <p:cTn id="70" dur="500" fill="hold"/>
                                        <p:tgtEl>
                                          <p:spTgt spid="32">
                                            <p:txEl>
                                              <p:pRg st="0" end="0"/>
                                            </p:txEl>
                                          </p:spTgt>
                                        </p:tgtEl>
                                        <p:attrNameLst>
                                          <p:attrName>style.rotation</p:attrName>
                                        </p:attrNameLst>
                                      </p:cBhvr>
                                      <p:tavLst>
                                        <p:tav tm="0">
                                          <p:val>
                                            <p:fltVal val="90"/>
                                          </p:val>
                                        </p:tav>
                                        <p:tav tm="100000">
                                          <p:val>
                                            <p:fltVal val="0"/>
                                          </p:val>
                                        </p:tav>
                                      </p:tavLst>
                                    </p:anim>
                                    <p:animEffect transition="in" filter="fade">
                                      <p:cBhvr>
                                        <p:cTn id="71" dur="500"/>
                                        <p:tgtEl>
                                          <p:spTgt spid="32">
                                            <p:txEl>
                                              <p:pRg st="0" end="0"/>
                                            </p:txEl>
                                          </p:spTgt>
                                        </p:tgtEl>
                                      </p:cBhvr>
                                    </p:animEffect>
                                  </p:childTnLst>
                                </p:cTn>
                              </p:par>
                            </p:childTnLst>
                          </p:cTn>
                        </p:par>
                        <p:par>
                          <p:cTn id="72" fill="hold">
                            <p:stCondLst>
                              <p:cond delay="3250"/>
                            </p:stCondLst>
                            <p:childTnLst>
                              <p:par>
                                <p:cTn id="73" presetID="2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par>
                          <p:cTn id="76" fill="hold">
                            <p:stCondLst>
                              <p:cond delay="3750"/>
                            </p:stCondLst>
                            <p:childTnLst>
                              <p:par>
                                <p:cTn id="77" presetID="2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4250"/>
                            </p:stCondLst>
                            <p:childTnLst>
                              <p:par>
                                <p:cTn id="81" presetID="31" presetClass="entr" presetSubtype="0"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 calcmode="lin" valueType="num">
                                      <p:cBhvr>
                                        <p:cTn id="85" dur="500" fill="hold"/>
                                        <p:tgtEl>
                                          <p:spTgt spid="19"/>
                                        </p:tgtEl>
                                        <p:attrNameLst>
                                          <p:attrName>style.rotation</p:attrName>
                                        </p:attrNameLst>
                                      </p:cBhvr>
                                      <p:tavLst>
                                        <p:tav tm="0">
                                          <p:val>
                                            <p:fltVal val="90"/>
                                          </p:val>
                                        </p:tav>
                                        <p:tav tm="100000">
                                          <p:val>
                                            <p:fltVal val="0"/>
                                          </p:val>
                                        </p:tav>
                                      </p:tavLst>
                                    </p:anim>
                                    <p:animEffect transition="in" filter="fade">
                                      <p:cBhvr>
                                        <p:cTn id="86" dur="500"/>
                                        <p:tgtEl>
                                          <p:spTgt spid="19"/>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33"/>
                                        </p:tgtEl>
                                        <p:attrNameLst>
                                          <p:attrName>style.visibility</p:attrName>
                                        </p:attrNameLst>
                                      </p:cBhvr>
                                      <p:to>
                                        <p:strVal val="visible"/>
                                      </p:to>
                                    </p:set>
                                    <p:anim calcmode="lin" valueType="num">
                                      <p:cBhvr>
                                        <p:cTn id="89" dur="500" fill="hold"/>
                                        <p:tgtEl>
                                          <p:spTgt spid="33"/>
                                        </p:tgtEl>
                                        <p:attrNameLst>
                                          <p:attrName>ppt_w</p:attrName>
                                        </p:attrNameLst>
                                      </p:cBhvr>
                                      <p:tavLst>
                                        <p:tav tm="0">
                                          <p:val>
                                            <p:fltVal val="0"/>
                                          </p:val>
                                        </p:tav>
                                        <p:tav tm="100000">
                                          <p:val>
                                            <p:strVal val="#ppt_w"/>
                                          </p:val>
                                        </p:tav>
                                      </p:tavLst>
                                    </p:anim>
                                    <p:anim calcmode="lin" valueType="num">
                                      <p:cBhvr>
                                        <p:cTn id="90" dur="500" fill="hold"/>
                                        <p:tgtEl>
                                          <p:spTgt spid="33"/>
                                        </p:tgtEl>
                                        <p:attrNameLst>
                                          <p:attrName>ppt_h</p:attrName>
                                        </p:attrNameLst>
                                      </p:cBhvr>
                                      <p:tavLst>
                                        <p:tav tm="0">
                                          <p:val>
                                            <p:fltVal val="0"/>
                                          </p:val>
                                        </p:tav>
                                        <p:tav tm="100000">
                                          <p:val>
                                            <p:strVal val="#ppt_h"/>
                                          </p:val>
                                        </p:tav>
                                      </p:tavLst>
                                    </p:anim>
                                    <p:anim calcmode="lin" valueType="num">
                                      <p:cBhvr>
                                        <p:cTn id="91" dur="500" fill="hold"/>
                                        <p:tgtEl>
                                          <p:spTgt spid="33"/>
                                        </p:tgtEl>
                                        <p:attrNameLst>
                                          <p:attrName>style.rotation</p:attrName>
                                        </p:attrNameLst>
                                      </p:cBhvr>
                                      <p:tavLst>
                                        <p:tav tm="0">
                                          <p:val>
                                            <p:fltVal val="90"/>
                                          </p:val>
                                        </p:tav>
                                        <p:tav tm="100000">
                                          <p:val>
                                            <p:fltVal val="0"/>
                                          </p:val>
                                        </p:tav>
                                      </p:tavLst>
                                    </p:anim>
                                    <p:animEffect transition="in" filter="fade">
                                      <p:cBhvr>
                                        <p:cTn id="92" dur="500"/>
                                        <p:tgtEl>
                                          <p:spTgt spid="33"/>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34">
                                            <p:txEl>
                                              <p:pRg st="0" end="0"/>
                                            </p:txEl>
                                          </p:spTgt>
                                        </p:tgtEl>
                                        <p:attrNameLst>
                                          <p:attrName>style.visibility</p:attrName>
                                        </p:attrNameLst>
                                      </p:cBhvr>
                                      <p:to>
                                        <p:strVal val="visible"/>
                                      </p:to>
                                    </p:set>
                                    <p:anim calcmode="lin" valueType="num">
                                      <p:cBhvr>
                                        <p:cTn id="95"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97" dur="500" fill="hold"/>
                                        <p:tgtEl>
                                          <p:spTgt spid="34">
                                            <p:txEl>
                                              <p:pRg st="0" end="0"/>
                                            </p:txEl>
                                          </p:spTgt>
                                        </p:tgtEl>
                                        <p:attrNameLst>
                                          <p:attrName>style.rotation</p:attrName>
                                        </p:attrNameLst>
                                      </p:cBhvr>
                                      <p:tavLst>
                                        <p:tav tm="0">
                                          <p:val>
                                            <p:fltVal val="90"/>
                                          </p:val>
                                        </p:tav>
                                        <p:tav tm="100000">
                                          <p:val>
                                            <p:fltVal val="0"/>
                                          </p:val>
                                        </p:tav>
                                      </p:tavLst>
                                    </p:anim>
                                    <p:animEffect transition="in" filter="fade">
                                      <p:cBhvr>
                                        <p:cTn id="98" dur="500"/>
                                        <p:tgtEl>
                                          <p:spTgt spid="34">
                                            <p:txEl>
                                              <p:pRg st="0" end="0"/>
                                            </p:txEl>
                                          </p:spTgt>
                                        </p:tgtEl>
                                      </p:cBhvr>
                                    </p:animEffect>
                                  </p:childTnLst>
                                </p:cTn>
                              </p:par>
                            </p:childTnLst>
                          </p:cTn>
                        </p:par>
                        <p:par>
                          <p:cTn id="99" fill="hold">
                            <p:stCondLst>
                              <p:cond delay="475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500"/>
                                        <p:tgtEl>
                                          <p:spTgt spid="24"/>
                                        </p:tgtEl>
                                      </p:cBhvr>
                                    </p:animEffect>
                                  </p:childTnLst>
                                </p:cTn>
                              </p:par>
                            </p:childTnLst>
                          </p:cTn>
                        </p:par>
                        <p:par>
                          <p:cTn id="103" fill="hold">
                            <p:stCondLst>
                              <p:cond delay="5250"/>
                            </p:stCondLst>
                            <p:childTnLst>
                              <p:par>
                                <p:cTn id="104" presetID="22" presetClass="entr" presetSubtype="8"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wipe(left)">
                                      <p:cBhvr>
                                        <p:cTn id="106" dur="500"/>
                                        <p:tgtEl>
                                          <p:spTgt spid="43"/>
                                        </p:tgtEl>
                                      </p:cBhvr>
                                    </p:animEffect>
                                  </p:childTnLst>
                                </p:cTn>
                              </p:par>
                            </p:childTnLst>
                          </p:cTn>
                        </p:par>
                        <p:par>
                          <p:cTn id="107" fill="hold">
                            <p:stCondLst>
                              <p:cond delay="5750"/>
                            </p:stCondLst>
                            <p:childTnLst>
                              <p:par>
                                <p:cTn id="108" presetID="31" presetClass="entr" presetSubtype="0" fill="hold" nodeType="afterEffect">
                                  <p:stCondLst>
                                    <p:cond delay="0"/>
                                  </p:stCondLst>
                                  <p:childTnLst>
                                    <p:set>
                                      <p:cBhvr>
                                        <p:cTn id="109" dur="1" fill="hold">
                                          <p:stCondLst>
                                            <p:cond delay="0"/>
                                          </p:stCondLst>
                                        </p:cTn>
                                        <p:tgtEl>
                                          <p:spTgt spid="20"/>
                                        </p:tgtEl>
                                        <p:attrNameLst>
                                          <p:attrName>style.visibility</p:attrName>
                                        </p:attrNameLst>
                                      </p:cBhvr>
                                      <p:to>
                                        <p:strVal val="visible"/>
                                      </p:to>
                                    </p:set>
                                    <p:anim calcmode="lin" valueType="num">
                                      <p:cBhvr>
                                        <p:cTn id="110" dur="500" fill="hold"/>
                                        <p:tgtEl>
                                          <p:spTgt spid="20"/>
                                        </p:tgtEl>
                                        <p:attrNameLst>
                                          <p:attrName>ppt_w</p:attrName>
                                        </p:attrNameLst>
                                      </p:cBhvr>
                                      <p:tavLst>
                                        <p:tav tm="0">
                                          <p:val>
                                            <p:fltVal val="0"/>
                                          </p:val>
                                        </p:tav>
                                        <p:tav tm="100000">
                                          <p:val>
                                            <p:strVal val="#ppt_w"/>
                                          </p:val>
                                        </p:tav>
                                      </p:tavLst>
                                    </p:anim>
                                    <p:anim calcmode="lin" valueType="num">
                                      <p:cBhvr>
                                        <p:cTn id="111" dur="500" fill="hold"/>
                                        <p:tgtEl>
                                          <p:spTgt spid="20"/>
                                        </p:tgtEl>
                                        <p:attrNameLst>
                                          <p:attrName>ppt_h</p:attrName>
                                        </p:attrNameLst>
                                      </p:cBhvr>
                                      <p:tavLst>
                                        <p:tav tm="0">
                                          <p:val>
                                            <p:fltVal val="0"/>
                                          </p:val>
                                        </p:tav>
                                        <p:tav tm="100000">
                                          <p:val>
                                            <p:strVal val="#ppt_h"/>
                                          </p:val>
                                        </p:tav>
                                      </p:tavLst>
                                    </p:anim>
                                    <p:anim calcmode="lin" valueType="num">
                                      <p:cBhvr>
                                        <p:cTn id="112" dur="500" fill="hold"/>
                                        <p:tgtEl>
                                          <p:spTgt spid="20"/>
                                        </p:tgtEl>
                                        <p:attrNameLst>
                                          <p:attrName>style.rotation</p:attrName>
                                        </p:attrNameLst>
                                      </p:cBhvr>
                                      <p:tavLst>
                                        <p:tav tm="0">
                                          <p:val>
                                            <p:fltVal val="90"/>
                                          </p:val>
                                        </p:tav>
                                        <p:tav tm="100000">
                                          <p:val>
                                            <p:fltVal val="0"/>
                                          </p:val>
                                        </p:tav>
                                      </p:tavLst>
                                    </p:anim>
                                    <p:animEffect transition="in" filter="fade">
                                      <p:cBhvr>
                                        <p:cTn id="113" dur="500"/>
                                        <p:tgtEl>
                                          <p:spTgt spid="20"/>
                                        </p:tgtEl>
                                      </p:cBhvr>
                                    </p:animEffect>
                                  </p:childTnLst>
                                </p:cTn>
                              </p:par>
                              <p:par>
                                <p:cTn id="114" presetID="31" presetClass="entr" presetSubtype="0" fill="hold" grpId="0" nodeType="with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fltVal val="0"/>
                                          </p:val>
                                        </p:tav>
                                        <p:tav tm="100000">
                                          <p:val>
                                            <p:strVal val="#ppt_h"/>
                                          </p:val>
                                        </p:tav>
                                      </p:tavLst>
                                    </p:anim>
                                    <p:anim calcmode="lin" valueType="num">
                                      <p:cBhvr>
                                        <p:cTn id="118" dur="500" fill="hold"/>
                                        <p:tgtEl>
                                          <p:spTgt spid="35"/>
                                        </p:tgtEl>
                                        <p:attrNameLst>
                                          <p:attrName>style.rotation</p:attrName>
                                        </p:attrNameLst>
                                      </p:cBhvr>
                                      <p:tavLst>
                                        <p:tav tm="0">
                                          <p:val>
                                            <p:fltVal val="90"/>
                                          </p:val>
                                        </p:tav>
                                        <p:tav tm="100000">
                                          <p:val>
                                            <p:fltVal val="0"/>
                                          </p:val>
                                        </p:tav>
                                      </p:tavLst>
                                    </p:anim>
                                    <p:animEffect transition="in" filter="fade">
                                      <p:cBhvr>
                                        <p:cTn id="119" dur="500"/>
                                        <p:tgtEl>
                                          <p:spTgt spid="35"/>
                                        </p:tgtEl>
                                      </p:cBhvr>
                                    </p:animEffect>
                                  </p:childTnLst>
                                </p:cTn>
                              </p:par>
                              <p:par>
                                <p:cTn id="120" presetID="31" presetClass="entr" presetSubtype="0" fill="hold" grpId="0" nodeType="withEffect">
                                  <p:stCondLst>
                                    <p:cond delay="0"/>
                                  </p:stCondLst>
                                  <p:childTnLst>
                                    <p:set>
                                      <p:cBhvr>
                                        <p:cTn id="121" dur="1" fill="hold">
                                          <p:stCondLst>
                                            <p:cond delay="0"/>
                                          </p:stCondLst>
                                        </p:cTn>
                                        <p:tgtEl>
                                          <p:spTgt spid="36">
                                            <p:txEl>
                                              <p:pRg st="0" end="0"/>
                                            </p:txEl>
                                          </p:spTgt>
                                        </p:tgtEl>
                                        <p:attrNameLst>
                                          <p:attrName>style.visibility</p:attrName>
                                        </p:attrNameLst>
                                      </p:cBhvr>
                                      <p:to>
                                        <p:strVal val="visible"/>
                                      </p:to>
                                    </p:set>
                                    <p:anim calcmode="lin" valueType="num">
                                      <p:cBhvr>
                                        <p:cTn id="122"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123" dur="5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124" dur="500" fill="hold"/>
                                        <p:tgtEl>
                                          <p:spTgt spid="36">
                                            <p:txEl>
                                              <p:pRg st="0" end="0"/>
                                            </p:txEl>
                                          </p:spTgt>
                                        </p:tgtEl>
                                        <p:attrNameLst>
                                          <p:attrName>style.rotation</p:attrName>
                                        </p:attrNameLst>
                                      </p:cBhvr>
                                      <p:tavLst>
                                        <p:tav tm="0">
                                          <p:val>
                                            <p:fltVal val="90"/>
                                          </p:val>
                                        </p:tav>
                                        <p:tav tm="100000">
                                          <p:val>
                                            <p:fltVal val="0"/>
                                          </p:val>
                                        </p:tav>
                                      </p:tavLst>
                                    </p:anim>
                                    <p:animEffect transition="in" filter="fade">
                                      <p:cBhvr>
                                        <p:cTn id="125" dur="500"/>
                                        <p:tgtEl>
                                          <p:spTgt spid="36">
                                            <p:txEl>
                                              <p:pRg st="0" end="0"/>
                                            </p:txEl>
                                          </p:spTgt>
                                        </p:tgtEl>
                                      </p:cBhvr>
                                    </p:animEffect>
                                  </p:childTnLst>
                                </p:cTn>
                              </p:par>
                            </p:childTnLst>
                          </p:cTn>
                        </p:par>
                        <p:par>
                          <p:cTn id="126" fill="hold">
                            <p:stCondLst>
                              <p:cond delay="6250"/>
                            </p:stCondLst>
                            <p:childTnLst>
                              <p:par>
                                <p:cTn id="127" presetID="22" presetClass="entr" presetSubtype="2" fill="hold" grpId="0" nodeType="after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wipe(right)">
                                      <p:cBhvr>
                                        <p:cTn id="129" dur="500"/>
                                        <p:tgtEl>
                                          <p:spTgt spid="26"/>
                                        </p:tgtEl>
                                      </p:cBhvr>
                                    </p:animEffect>
                                  </p:childTnLst>
                                </p:cTn>
                              </p:par>
                            </p:childTnLst>
                          </p:cTn>
                        </p:par>
                        <p:par>
                          <p:cTn id="130" fill="hold">
                            <p:stCondLst>
                              <p:cond delay="6750"/>
                            </p:stCondLst>
                            <p:childTnLst>
                              <p:par>
                                <p:cTn id="131" presetID="22" presetClass="entr" presetSubtype="2" fill="hold" grpId="0" nodeType="afterEffect">
                                  <p:stCondLst>
                                    <p:cond delay="0"/>
                                  </p:stCondLst>
                                  <p:childTnLst>
                                    <p:set>
                                      <p:cBhvr>
                                        <p:cTn id="132" dur="1" fill="hold">
                                          <p:stCondLst>
                                            <p:cond delay="0"/>
                                          </p:stCondLst>
                                        </p:cTn>
                                        <p:tgtEl>
                                          <p:spTgt spid="44">
                                            <p:txEl>
                                              <p:pRg st="0" end="0"/>
                                            </p:txEl>
                                          </p:spTgt>
                                        </p:tgtEl>
                                        <p:attrNameLst>
                                          <p:attrName>style.visibility</p:attrName>
                                        </p:attrNameLst>
                                      </p:cBhvr>
                                      <p:to>
                                        <p:strVal val="visible"/>
                                      </p:to>
                                    </p:set>
                                    <p:animEffect transition="in" filter="wipe(right)">
                                      <p:cBhvr>
                                        <p:cTn id="133" dur="500"/>
                                        <p:tgtEl>
                                          <p:spTgt spid="44">
                                            <p:txEl>
                                              <p:pRg st="0" end="0"/>
                                            </p:txEl>
                                          </p:spTgt>
                                        </p:tgtEl>
                                      </p:cBhvr>
                                    </p:animEffect>
                                  </p:childTnLst>
                                </p:cTn>
                              </p:par>
                            </p:childTnLst>
                          </p:cTn>
                        </p:par>
                        <p:par>
                          <p:cTn id="134" fill="hold">
                            <p:stCondLst>
                              <p:cond delay="7250"/>
                            </p:stCondLst>
                            <p:childTnLst>
                              <p:par>
                                <p:cTn id="135" presetID="31" presetClass="entr" presetSubtype="0" fill="hold" nodeType="after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 calcmode="lin" valueType="num">
                                      <p:cBhvr>
                                        <p:cTn id="139" dur="500" fill="hold"/>
                                        <p:tgtEl>
                                          <p:spTgt spid="22"/>
                                        </p:tgtEl>
                                        <p:attrNameLst>
                                          <p:attrName>style.rotation</p:attrName>
                                        </p:attrNameLst>
                                      </p:cBhvr>
                                      <p:tavLst>
                                        <p:tav tm="0">
                                          <p:val>
                                            <p:fltVal val="90"/>
                                          </p:val>
                                        </p:tav>
                                        <p:tav tm="100000">
                                          <p:val>
                                            <p:fltVal val="0"/>
                                          </p:val>
                                        </p:tav>
                                      </p:tavLst>
                                    </p:anim>
                                    <p:animEffect transition="in" filter="fade">
                                      <p:cBhvr>
                                        <p:cTn id="140" dur="500"/>
                                        <p:tgtEl>
                                          <p:spTgt spid="22"/>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37"/>
                                        </p:tgtEl>
                                        <p:attrNameLst>
                                          <p:attrName>style.visibility</p:attrName>
                                        </p:attrNameLst>
                                      </p:cBhvr>
                                      <p:to>
                                        <p:strVal val="visible"/>
                                      </p:to>
                                    </p:set>
                                    <p:anim calcmode="lin" valueType="num">
                                      <p:cBhvr>
                                        <p:cTn id="143" dur="500" fill="hold"/>
                                        <p:tgtEl>
                                          <p:spTgt spid="37"/>
                                        </p:tgtEl>
                                        <p:attrNameLst>
                                          <p:attrName>ppt_w</p:attrName>
                                        </p:attrNameLst>
                                      </p:cBhvr>
                                      <p:tavLst>
                                        <p:tav tm="0">
                                          <p:val>
                                            <p:fltVal val="0"/>
                                          </p:val>
                                        </p:tav>
                                        <p:tav tm="100000">
                                          <p:val>
                                            <p:strVal val="#ppt_w"/>
                                          </p:val>
                                        </p:tav>
                                      </p:tavLst>
                                    </p:anim>
                                    <p:anim calcmode="lin" valueType="num">
                                      <p:cBhvr>
                                        <p:cTn id="144" dur="500" fill="hold"/>
                                        <p:tgtEl>
                                          <p:spTgt spid="37"/>
                                        </p:tgtEl>
                                        <p:attrNameLst>
                                          <p:attrName>ppt_h</p:attrName>
                                        </p:attrNameLst>
                                      </p:cBhvr>
                                      <p:tavLst>
                                        <p:tav tm="0">
                                          <p:val>
                                            <p:fltVal val="0"/>
                                          </p:val>
                                        </p:tav>
                                        <p:tav tm="100000">
                                          <p:val>
                                            <p:strVal val="#ppt_h"/>
                                          </p:val>
                                        </p:tav>
                                      </p:tavLst>
                                    </p:anim>
                                    <p:anim calcmode="lin" valueType="num">
                                      <p:cBhvr>
                                        <p:cTn id="145" dur="500" fill="hold"/>
                                        <p:tgtEl>
                                          <p:spTgt spid="37"/>
                                        </p:tgtEl>
                                        <p:attrNameLst>
                                          <p:attrName>style.rotation</p:attrName>
                                        </p:attrNameLst>
                                      </p:cBhvr>
                                      <p:tavLst>
                                        <p:tav tm="0">
                                          <p:val>
                                            <p:fltVal val="90"/>
                                          </p:val>
                                        </p:tav>
                                        <p:tav tm="100000">
                                          <p:val>
                                            <p:fltVal val="0"/>
                                          </p:val>
                                        </p:tav>
                                      </p:tavLst>
                                    </p:anim>
                                    <p:animEffect transition="in" filter="fade">
                                      <p:cBhvr>
                                        <p:cTn id="146" dur="500"/>
                                        <p:tgtEl>
                                          <p:spTgt spid="37"/>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38">
                                            <p:txEl>
                                              <p:pRg st="0" end="0"/>
                                            </p:txEl>
                                          </p:spTgt>
                                        </p:tgtEl>
                                        <p:attrNameLst>
                                          <p:attrName>style.visibility</p:attrName>
                                        </p:attrNameLst>
                                      </p:cBhvr>
                                      <p:to>
                                        <p:strVal val="visible"/>
                                      </p:to>
                                    </p:set>
                                    <p:anim calcmode="lin" valueType="num">
                                      <p:cBhvr>
                                        <p:cTn id="149"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150" dur="500" fill="hold"/>
                                        <p:tgtEl>
                                          <p:spTgt spid="38">
                                            <p:txEl>
                                              <p:pRg st="0" end="0"/>
                                            </p:txEl>
                                          </p:spTgt>
                                        </p:tgtEl>
                                        <p:attrNameLst>
                                          <p:attrName>ppt_h</p:attrName>
                                        </p:attrNameLst>
                                      </p:cBhvr>
                                      <p:tavLst>
                                        <p:tav tm="0">
                                          <p:val>
                                            <p:fltVal val="0"/>
                                          </p:val>
                                        </p:tav>
                                        <p:tav tm="100000">
                                          <p:val>
                                            <p:strVal val="#ppt_h"/>
                                          </p:val>
                                        </p:tav>
                                      </p:tavLst>
                                    </p:anim>
                                    <p:anim calcmode="lin" valueType="num">
                                      <p:cBhvr>
                                        <p:cTn id="151" dur="500" fill="hold"/>
                                        <p:tgtEl>
                                          <p:spTgt spid="38">
                                            <p:txEl>
                                              <p:pRg st="0" end="0"/>
                                            </p:txEl>
                                          </p:spTgt>
                                        </p:tgtEl>
                                        <p:attrNameLst>
                                          <p:attrName>style.rotation</p:attrName>
                                        </p:attrNameLst>
                                      </p:cBhvr>
                                      <p:tavLst>
                                        <p:tav tm="0">
                                          <p:val>
                                            <p:fltVal val="90"/>
                                          </p:val>
                                        </p:tav>
                                        <p:tav tm="100000">
                                          <p:val>
                                            <p:fltVal val="0"/>
                                          </p:val>
                                        </p:tav>
                                      </p:tavLst>
                                    </p:anim>
                                    <p:animEffect transition="in" filter="fade">
                                      <p:cBhvr>
                                        <p:cTn id="152" dur="500"/>
                                        <p:tgtEl>
                                          <p:spTgt spid="38">
                                            <p:txEl>
                                              <p:pRg st="0" end="0"/>
                                            </p:txEl>
                                          </p:spTgt>
                                        </p:tgtEl>
                                      </p:cBhvr>
                                    </p:animEffect>
                                  </p:childTnLst>
                                </p:cTn>
                              </p:par>
                            </p:childTnLst>
                          </p:cTn>
                        </p:par>
                        <p:par>
                          <p:cTn id="153" fill="hold">
                            <p:stCondLst>
                              <p:cond delay="7750"/>
                            </p:stCondLst>
                            <p:childTnLst>
                              <p:par>
                                <p:cTn id="154" presetID="22" presetClass="entr" presetSubtype="2" fill="hold" grpId="0" nodeType="after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wipe(right)">
                                      <p:cBhvr>
                                        <p:cTn id="156" dur="500"/>
                                        <p:tgtEl>
                                          <p:spTgt spid="27"/>
                                        </p:tgtEl>
                                      </p:cBhvr>
                                    </p:animEffect>
                                  </p:childTnLst>
                                </p:cTn>
                              </p:par>
                            </p:childTnLst>
                          </p:cTn>
                        </p:par>
                        <p:par>
                          <p:cTn id="157" fill="hold">
                            <p:stCondLst>
                              <p:cond delay="8250"/>
                            </p:stCondLst>
                            <p:childTnLst>
                              <p:par>
                                <p:cTn id="158" presetID="22" presetClass="entr" presetSubtype="2" fill="hold" grpId="0" nodeType="afterEffect">
                                  <p:stCondLst>
                                    <p:cond delay="0"/>
                                  </p:stCondLst>
                                  <p:childTnLst>
                                    <p:set>
                                      <p:cBhvr>
                                        <p:cTn id="159" dur="1" fill="hold">
                                          <p:stCondLst>
                                            <p:cond delay="0"/>
                                          </p:stCondLst>
                                        </p:cTn>
                                        <p:tgtEl>
                                          <p:spTgt spid="45">
                                            <p:txEl>
                                              <p:pRg st="0" end="0"/>
                                            </p:txEl>
                                          </p:spTgt>
                                        </p:tgtEl>
                                        <p:attrNameLst>
                                          <p:attrName>style.visibility</p:attrName>
                                        </p:attrNameLst>
                                      </p:cBhvr>
                                      <p:to>
                                        <p:strVal val="visible"/>
                                      </p:to>
                                    </p:set>
                                    <p:animEffect transition="in" filter="wipe(right)">
                                      <p:cBhvr>
                                        <p:cTn id="160" dur="500"/>
                                        <p:tgtEl>
                                          <p:spTgt spid="45">
                                            <p:txEl>
                                              <p:pRg st="0" end="0"/>
                                            </p:txEl>
                                          </p:spTgt>
                                        </p:tgtEl>
                                      </p:cBhvr>
                                    </p:animEffect>
                                  </p:childTnLst>
                                </p:cTn>
                              </p:par>
                            </p:childTnLst>
                          </p:cTn>
                        </p:par>
                        <p:par>
                          <p:cTn id="161" fill="hold">
                            <p:stCondLst>
                              <p:cond delay="8750"/>
                            </p:stCondLst>
                            <p:childTnLst>
                              <p:par>
                                <p:cTn id="162" presetID="31" presetClass="entr" presetSubtype="0"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 calcmode="lin" valueType="num">
                                      <p:cBhvr>
                                        <p:cTn id="164" dur="500" fill="hold"/>
                                        <p:tgtEl>
                                          <p:spTgt spid="21"/>
                                        </p:tgtEl>
                                        <p:attrNameLst>
                                          <p:attrName>ppt_w</p:attrName>
                                        </p:attrNameLst>
                                      </p:cBhvr>
                                      <p:tavLst>
                                        <p:tav tm="0">
                                          <p:val>
                                            <p:fltVal val="0"/>
                                          </p:val>
                                        </p:tav>
                                        <p:tav tm="100000">
                                          <p:val>
                                            <p:strVal val="#ppt_w"/>
                                          </p:val>
                                        </p:tav>
                                      </p:tavLst>
                                    </p:anim>
                                    <p:anim calcmode="lin" valueType="num">
                                      <p:cBhvr>
                                        <p:cTn id="165" dur="500" fill="hold"/>
                                        <p:tgtEl>
                                          <p:spTgt spid="21"/>
                                        </p:tgtEl>
                                        <p:attrNameLst>
                                          <p:attrName>ppt_h</p:attrName>
                                        </p:attrNameLst>
                                      </p:cBhvr>
                                      <p:tavLst>
                                        <p:tav tm="0">
                                          <p:val>
                                            <p:fltVal val="0"/>
                                          </p:val>
                                        </p:tav>
                                        <p:tav tm="100000">
                                          <p:val>
                                            <p:strVal val="#ppt_h"/>
                                          </p:val>
                                        </p:tav>
                                      </p:tavLst>
                                    </p:anim>
                                    <p:anim calcmode="lin" valueType="num">
                                      <p:cBhvr>
                                        <p:cTn id="166" dur="500" fill="hold"/>
                                        <p:tgtEl>
                                          <p:spTgt spid="21"/>
                                        </p:tgtEl>
                                        <p:attrNameLst>
                                          <p:attrName>style.rotation</p:attrName>
                                        </p:attrNameLst>
                                      </p:cBhvr>
                                      <p:tavLst>
                                        <p:tav tm="0">
                                          <p:val>
                                            <p:fltVal val="90"/>
                                          </p:val>
                                        </p:tav>
                                        <p:tav tm="100000">
                                          <p:val>
                                            <p:fltVal val="0"/>
                                          </p:val>
                                        </p:tav>
                                      </p:tavLst>
                                    </p:anim>
                                    <p:animEffect transition="in" filter="fade">
                                      <p:cBhvr>
                                        <p:cTn id="167" dur="500"/>
                                        <p:tgtEl>
                                          <p:spTgt spid="21"/>
                                        </p:tgtEl>
                                      </p:cBhvr>
                                    </p:animEffect>
                                  </p:childTnLst>
                                </p:cTn>
                              </p:par>
                              <p:par>
                                <p:cTn id="168" presetID="31" presetClass="entr" presetSubtype="0" fill="hold" grpId="0" nodeType="withEffect">
                                  <p:stCondLst>
                                    <p:cond delay="0"/>
                                  </p:stCondLst>
                                  <p:childTnLst>
                                    <p:set>
                                      <p:cBhvr>
                                        <p:cTn id="169" dur="1" fill="hold">
                                          <p:stCondLst>
                                            <p:cond delay="0"/>
                                          </p:stCondLst>
                                        </p:cTn>
                                        <p:tgtEl>
                                          <p:spTgt spid="39"/>
                                        </p:tgtEl>
                                        <p:attrNameLst>
                                          <p:attrName>style.visibility</p:attrName>
                                        </p:attrNameLst>
                                      </p:cBhvr>
                                      <p:to>
                                        <p:strVal val="visible"/>
                                      </p:to>
                                    </p:set>
                                    <p:anim calcmode="lin" valueType="num">
                                      <p:cBhvr>
                                        <p:cTn id="170" dur="500" fill="hold"/>
                                        <p:tgtEl>
                                          <p:spTgt spid="39"/>
                                        </p:tgtEl>
                                        <p:attrNameLst>
                                          <p:attrName>ppt_w</p:attrName>
                                        </p:attrNameLst>
                                      </p:cBhvr>
                                      <p:tavLst>
                                        <p:tav tm="0">
                                          <p:val>
                                            <p:fltVal val="0"/>
                                          </p:val>
                                        </p:tav>
                                        <p:tav tm="100000">
                                          <p:val>
                                            <p:strVal val="#ppt_w"/>
                                          </p:val>
                                        </p:tav>
                                      </p:tavLst>
                                    </p:anim>
                                    <p:anim calcmode="lin" valueType="num">
                                      <p:cBhvr>
                                        <p:cTn id="171" dur="500" fill="hold"/>
                                        <p:tgtEl>
                                          <p:spTgt spid="39"/>
                                        </p:tgtEl>
                                        <p:attrNameLst>
                                          <p:attrName>ppt_h</p:attrName>
                                        </p:attrNameLst>
                                      </p:cBhvr>
                                      <p:tavLst>
                                        <p:tav tm="0">
                                          <p:val>
                                            <p:fltVal val="0"/>
                                          </p:val>
                                        </p:tav>
                                        <p:tav tm="100000">
                                          <p:val>
                                            <p:strVal val="#ppt_h"/>
                                          </p:val>
                                        </p:tav>
                                      </p:tavLst>
                                    </p:anim>
                                    <p:anim calcmode="lin" valueType="num">
                                      <p:cBhvr>
                                        <p:cTn id="172" dur="500" fill="hold"/>
                                        <p:tgtEl>
                                          <p:spTgt spid="39"/>
                                        </p:tgtEl>
                                        <p:attrNameLst>
                                          <p:attrName>style.rotation</p:attrName>
                                        </p:attrNameLst>
                                      </p:cBhvr>
                                      <p:tavLst>
                                        <p:tav tm="0">
                                          <p:val>
                                            <p:fltVal val="90"/>
                                          </p:val>
                                        </p:tav>
                                        <p:tav tm="100000">
                                          <p:val>
                                            <p:fltVal val="0"/>
                                          </p:val>
                                        </p:tav>
                                      </p:tavLst>
                                    </p:anim>
                                    <p:animEffect transition="in" filter="fade">
                                      <p:cBhvr>
                                        <p:cTn id="173" dur="500"/>
                                        <p:tgtEl>
                                          <p:spTgt spid="39"/>
                                        </p:tgtEl>
                                      </p:cBhvr>
                                    </p:animEffect>
                                  </p:childTnLst>
                                </p:cTn>
                              </p:par>
                              <p:par>
                                <p:cTn id="174" presetID="31" presetClass="entr" presetSubtype="0" fill="hold" grpId="0" nodeType="withEffect">
                                  <p:stCondLst>
                                    <p:cond delay="0"/>
                                  </p:stCondLst>
                                  <p:childTnLst>
                                    <p:set>
                                      <p:cBhvr>
                                        <p:cTn id="175" dur="1" fill="hold">
                                          <p:stCondLst>
                                            <p:cond delay="0"/>
                                          </p:stCondLst>
                                        </p:cTn>
                                        <p:tgtEl>
                                          <p:spTgt spid="40">
                                            <p:txEl>
                                              <p:pRg st="0" end="0"/>
                                            </p:txEl>
                                          </p:spTgt>
                                        </p:tgtEl>
                                        <p:attrNameLst>
                                          <p:attrName>style.visibility</p:attrName>
                                        </p:attrNameLst>
                                      </p:cBhvr>
                                      <p:to>
                                        <p:strVal val="visible"/>
                                      </p:to>
                                    </p:set>
                                    <p:anim calcmode="lin" valueType="num">
                                      <p:cBhvr>
                                        <p:cTn id="176"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177" dur="500" fill="hold"/>
                                        <p:tgtEl>
                                          <p:spTgt spid="40">
                                            <p:txEl>
                                              <p:pRg st="0" end="0"/>
                                            </p:txEl>
                                          </p:spTgt>
                                        </p:tgtEl>
                                        <p:attrNameLst>
                                          <p:attrName>ppt_h</p:attrName>
                                        </p:attrNameLst>
                                      </p:cBhvr>
                                      <p:tavLst>
                                        <p:tav tm="0">
                                          <p:val>
                                            <p:fltVal val="0"/>
                                          </p:val>
                                        </p:tav>
                                        <p:tav tm="100000">
                                          <p:val>
                                            <p:strVal val="#ppt_h"/>
                                          </p:val>
                                        </p:tav>
                                      </p:tavLst>
                                    </p:anim>
                                    <p:anim calcmode="lin" valueType="num">
                                      <p:cBhvr>
                                        <p:cTn id="178" dur="500" fill="hold"/>
                                        <p:tgtEl>
                                          <p:spTgt spid="40">
                                            <p:txEl>
                                              <p:pRg st="0" end="0"/>
                                            </p:txEl>
                                          </p:spTgt>
                                        </p:tgtEl>
                                        <p:attrNameLst>
                                          <p:attrName>style.rotation</p:attrName>
                                        </p:attrNameLst>
                                      </p:cBhvr>
                                      <p:tavLst>
                                        <p:tav tm="0">
                                          <p:val>
                                            <p:fltVal val="90"/>
                                          </p:val>
                                        </p:tav>
                                        <p:tav tm="100000">
                                          <p:val>
                                            <p:fltVal val="0"/>
                                          </p:val>
                                        </p:tav>
                                      </p:tavLst>
                                    </p:anim>
                                    <p:animEffect transition="in" filter="fade">
                                      <p:cBhvr>
                                        <p:cTn id="179" dur="500"/>
                                        <p:tgtEl>
                                          <p:spTgt spid="40">
                                            <p:txEl>
                                              <p:pRg st="0" end="0"/>
                                            </p:txEl>
                                          </p:spTgt>
                                        </p:tgtEl>
                                      </p:cBhvr>
                                    </p:animEffect>
                                  </p:childTnLst>
                                </p:cTn>
                              </p:par>
                            </p:childTnLst>
                          </p:cTn>
                        </p:par>
                        <p:par>
                          <p:cTn id="180" fill="hold">
                            <p:stCondLst>
                              <p:cond delay="9250"/>
                            </p:stCondLst>
                            <p:childTnLst>
                              <p:par>
                                <p:cTn id="181" presetID="22" presetClass="entr" presetSubtype="2" fill="hold" grpId="0" nodeType="afterEffect">
                                  <p:stCondLst>
                                    <p:cond delay="0"/>
                                  </p:stCondLst>
                                  <p:childTnLst>
                                    <p:set>
                                      <p:cBhvr>
                                        <p:cTn id="182" dur="1" fill="hold">
                                          <p:stCondLst>
                                            <p:cond delay="0"/>
                                          </p:stCondLst>
                                        </p:cTn>
                                        <p:tgtEl>
                                          <p:spTgt spid="25"/>
                                        </p:tgtEl>
                                        <p:attrNameLst>
                                          <p:attrName>style.visibility</p:attrName>
                                        </p:attrNameLst>
                                      </p:cBhvr>
                                      <p:to>
                                        <p:strVal val="visible"/>
                                      </p:to>
                                    </p:set>
                                    <p:animEffect transition="in" filter="wipe(right)">
                                      <p:cBhvr>
                                        <p:cTn id="183" dur="500"/>
                                        <p:tgtEl>
                                          <p:spTgt spid="25"/>
                                        </p:tgtEl>
                                      </p:cBhvr>
                                    </p:animEffect>
                                  </p:childTnLst>
                                </p:cTn>
                              </p:par>
                            </p:childTnLst>
                          </p:cTn>
                        </p:par>
                        <p:par>
                          <p:cTn id="184" fill="hold">
                            <p:stCondLst>
                              <p:cond delay="9750"/>
                            </p:stCondLst>
                            <p:childTnLst>
                              <p:par>
                                <p:cTn id="185" presetID="22" presetClass="entr" presetSubtype="2" fill="hold" grpId="0" nodeType="afterEffect">
                                  <p:stCondLst>
                                    <p:cond delay="0"/>
                                  </p:stCondLst>
                                  <p:childTnLst>
                                    <p:set>
                                      <p:cBhvr>
                                        <p:cTn id="186" dur="1" fill="hold">
                                          <p:stCondLst>
                                            <p:cond delay="0"/>
                                          </p:stCondLst>
                                        </p:cTn>
                                        <p:tgtEl>
                                          <p:spTgt spid="46">
                                            <p:txEl>
                                              <p:pRg st="0" end="0"/>
                                            </p:txEl>
                                          </p:spTgt>
                                        </p:tgtEl>
                                        <p:attrNameLst>
                                          <p:attrName>style.visibility</p:attrName>
                                        </p:attrNameLst>
                                      </p:cBhvr>
                                      <p:to>
                                        <p:strVal val="visible"/>
                                      </p:to>
                                    </p:set>
                                    <p:animEffect transition="in" filter="wipe(right)">
                                      <p:cBhvr>
                                        <p:cTn id="187" dur="500"/>
                                        <p:tgtEl>
                                          <p:spTgt spid="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6" grpId="0" animBg="1"/>
      <p:bldP spid="23" grpId="0" animBg="1"/>
      <p:bldP spid="24" grpId="0" animBg="1"/>
      <p:bldP spid="16" grpId="0" animBg="1"/>
      <p:bldP spid="6" grpId="0" animBg="1"/>
      <p:bldP spid="15" grpId="0" build="p">
        <p:tmplLst>
          <p:tmpl lvl="1">
            <p:tnLst>
              <p:par>
                <p:cTn presetID="31"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 calcmode="lin" valueType="num">
                      <p:cBhvr>
                        <p:cTn dur="500" fill="hold"/>
                        <p:tgtEl>
                          <p:spTgt spid="15"/>
                        </p:tgtEl>
                        <p:attrNameLst>
                          <p:attrName>style.rotation</p:attrName>
                        </p:attrNameLst>
                      </p:cBhvr>
                      <p:tavLst>
                        <p:tav tm="0">
                          <p:val>
                            <p:fltVal val="90"/>
                          </p:val>
                        </p:tav>
                        <p:tav tm="100000">
                          <p:val>
                            <p:fltVal val="0"/>
                          </p:val>
                        </p:tav>
                      </p:tavLst>
                    </p:anim>
                    <p:animEffect transition="in" filter="fade">
                      <p:cBhvr>
                        <p:cTn dur="500"/>
                        <p:tgtEl>
                          <p:spTgt spid="15"/>
                        </p:tgtEl>
                      </p:cBhvr>
                    </p:animEffect>
                  </p:childTnLst>
                </p:cTn>
              </p:par>
            </p:tnLst>
          </p:tmpl>
        </p:tmplLst>
      </p:bldP>
      <p:bldP spid="28" grpId="0"/>
      <p:bldP spid="29" grpId="0" build="p">
        <p:tmplLst>
          <p:tmpl lvl="1">
            <p:tnLst>
              <p:par>
                <p:cTn presetID="31" presetClass="entr" presetSubtype="0" fill="hold" nodeType="withEffect">
                  <p:stCondLst>
                    <p:cond delay="25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 calcmode="lin" valueType="num">
                      <p:cBhvr>
                        <p:cTn dur="500" fill="hold"/>
                        <p:tgtEl>
                          <p:spTgt spid="29"/>
                        </p:tgtEl>
                        <p:attrNameLst>
                          <p:attrName>style.rotation</p:attrName>
                        </p:attrNameLst>
                      </p:cBhvr>
                      <p:tavLst>
                        <p:tav tm="0">
                          <p:val>
                            <p:fltVal val="90"/>
                          </p:val>
                        </p:tav>
                        <p:tav tm="100000">
                          <p:val>
                            <p:fltVal val="0"/>
                          </p:val>
                        </p:tav>
                      </p:tavLst>
                    </p:anim>
                    <p:animEffect transition="in" filter="fade">
                      <p:cBhvr>
                        <p:cTn dur="500"/>
                        <p:tgtEl>
                          <p:spTgt spid="29"/>
                        </p:tgtEl>
                      </p:cBhvr>
                    </p:animEffect>
                  </p:childTnLst>
                </p:cTn>
              </p:par>
            </p:tnLst>
          </p:tmpl>
        </p:tmplLst>
      </p:bldP>
      <p:bldP spid="31" grpId="0"/>
      <p:bldP spid="32" grpId="0" build="p">
        <p:tmplLst>
          <p:tmpl lvl="1">
            <p:tnLst>
              <p:par>
                <p:cTn presetID="31" presetClass="entr" presetSubtype="0" fill="hold" nodeType="withEffect">
                  <p:stCondLst>
                    <p:cond delay="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 calcmode="lin" valueType="num">
                      <p:cBhvr>
                        <p:cTn dur="500" fill="hold"/>
                        <p:tgtEl>
                          <p:spTgt spid="32"/>
                        </p:tgtEl>
                        <p:attrNameLst>
                          <p:attrName>style.rotation</p:attrName>
                        </p:attrNameLst>
                      </p:cBhvr>
                      <p:tavLst>
                        <p:tav tm="0">
                          <p:val>
                            <p:fltVal val="90"/>
                          </p:val>
                        </p:tav>
                        <p:tav tm="100000">
                          <p:val>
                            <p:fltVal val="0"/>
                          </p:val>
                        </p:tav>
                      </p:tavLst>
                    </p:anim>
                    <p:animEffect transition="in" filter="fade">
                      <p:cBhvr>
                        <p:cTn dur="500"/>
                        <p:tgtEl>
                          <p:spTgt spid="32"/>
                        </p:tgtEl>
                      </p:cBhvr>
                    </p:animEffect>
                  </p:childTnLst>
                </p:cTn>
              </p:par>
            </p:tnLst>
          </p:tmpl>
        </p:tmplLst>
      </p:bldP>
      <p:bldP spid="33" grpId="0"/>
      <p:bldP spid="34" grpId="0" build="p">
        <p:tmplLst>
          <p:tmpl lvl="1">
            <p:tnLst>
              <p:par>
                <p:cTn presetID="31"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 calcmode="lin" valueType="num">
                      <p:cBhvr>
                        <p:cTn dur="500" fill="hold"/>
                        <p:tgtEl>
                          <p:spTgt spid="34"/>
                        </p:tgtEl>
                        <p:attrNameLst>
                          <p:attrName>style.rotation</p:attrName>
                        </p:attrNameLst>
                      </p:cBhvr>
                      <p:tavLst>
                        <p:tav tm="0">
                          <p:val>
                            <p:fltVal val="90"/>
                          </p:val>
                        </p:tav>
                        <p:tav tm="100000">
                          <p:val>
                            <p:fltVal val="0"/>
                          </p:val>
                        </p:tav>
                      </p:tavLst>
                    </p:anim>
                    <p:animEffect transition="in" filter="fade">
                      <p:cBhvr>
                        <p:cTn dur="500"/>
                        <p:tgtEl>
                          <p:spTgt spid="34"/>
                        </p:tgtEl>
                      </p:cBhvr>
                    </p:animEffect>
                  </p:childTnLst>
                </p:cTn>
              </p:par>
            </p:tnLst>
          </p:tmpl>
        </p:tmplLst>
      </p:bldP>
      <p:bldP spid="35" grpId="0"/>
      <p:bldP spid="36" grpId="0" build="p">
        <p:tmplLst>
          <p:tmpl lvl="1">
            <p:tnLst>
              <p:par>
                <p:cTn presetID="31"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 calcmode="lin" valueType="num">
                      <p:cBhvr>
                        <p:cTn dur="500" fill="hold"/>
                        <p:tgtEl>
                          <p:spTgt spid="36"/>
                        </p:tgtEl>
                        <p:attrNameLst>
                          <p:attrName>style.rotation</p:attrName>
                        </p:attrNameLst>
                      </p:cBhvr>
                      <p:tavLst>
                        <p:tav tm="0">
                          <p:val>
                            <p:fltVal val="90"/>
                          </p:val>
                        </p:tav>
                        <p:tav tm="100000">
                          <p:val>
                            <p:fltVal val="0"/>
                          </p:val>
                        </p:tav>
                      </p:tavLst>
                    </p:anim>
                    <p:animEffect transition="in" filter="fade">
                      <p:cBhvr>
                        <p:cTn dur="500"/>
                        <p:tgtEl>
                          <p:spTgt spid="36"/>
                        </p:tgtEl>
                      </p:cBhvr>
                    </p:animEffect>
                  </p:childTnLst>
                </p:cTn>
              </p:par>
            </p:tnLst>
          </p:tmpl>
        </p:tmplLst>
      </p:bldP>
      <p:bldP spid="37" grpId="0"/>
      <p:bldP spid="38" grpId="0" build="p">
        <p:tmplLst>
          <p:tmpl lvl="1">
            <p:tnLst>
              <p:par>
                <p:cTn presetID="31"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 calcmode="lin" valueType="num">
                      <p:cBhvr>
                        <p:cTn dur="500" fill="hold"/>
                        <p:tgtEl>
                          <p:spTgt spid="38"/>
                        </p:tgtEl>
                        <p:attrNameLst>
                          <p:attrName>style.rotation</p:attrName>
                        </p:attrNameLst>
                      </p:cBhvr>
                      <p:tavLst>
                        <p:tav tm="0">
                          <p:val>
                            <p:fltVal val="90"/>
                          </p:val>
                        </p:tav>
                        <p:tav tm="100000">
                          <p:val>
                            <p:fltVal val="0"/>
                          </p:val>
                        </p:tav>
                      </p:tavLst>
                    </p:anim>
                    <p:animEffect transition="in" filter="fade">
                      <p:cBhvr>
                        <p:cTn dur="500"/>
                        <p:tgtEl>
                          <p:spTgt spid="38"/>
                        </p:tgtEl>
                      </p:cBhvr>
                    </p:animEffect>
                  </p:childTnLst>
                </p:cTn>
              </p:par>
            </p:tnLst>
          </p:tmpl>
        </p:tmplLst>
      </p:bldP>
      <p:bldP spid="39" grpId="0"/>
      <p:bldP spid="40" grpId="0" build="p">
        <p:tmplLst>
          <p:tmpl lvl="1">
            <p:tnLst>
              <p:par>
                <p:cTn presetID="31"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 calcmode="lin" valueType="num">
                      <p:cBhvr>
                        <p:cTn dur="500" fill="hold"/>
                        <p:tgtEl>
                          <p:spTgt spid="40"/>
                        </p:tgtEl>
                        <p:attrNameLst>
                          <p:attrName>style.rotation</p:attrName>
                        </p:attrNameLst>
                      </p:cBhvr>
                      <p:tavLst>
                        <p:tav tm="0">
                          <p:val>
                            <p:fltVal val="90"/>
                          </p:val>
                        </p:tav>
                        <p:tav tm="100000">
                          <p:val>
                            <p:fltVal val="0"/>
                          </p:val>
                        </p:tav>
                      </p:tavLst>
                    </p:anim>
                    <p:animEffect transition="in" filter="fade">
                      <p:cBhvr>
                        <p:cTn dur="500"/>
                        <p:tgtEl>
                          <p:spTgt spid="40"/>
                        </p:tgtEl>
                      </p:cBhvr>
                    </p:animEffect>
                  </p:childTnLst>
                </p:cTn>
              </p:par>
            </p:tnLst>
          </p:tmpl>
        </p:tmplLst>
      </p:bldP>
      <p:bldP spid="41" grpId="0">
        <p:tmplLst>
          <p:tmpl>
            <p:tnLst>
              <p:par>
                <p:cTn presetID="22" presetClass="entr" presetSubtype="8"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p:tmplLst>
          <p:tmpl>
            <p:tnLst>
              <p:par>
                <p:cTn presetID="22" presetClass="entr" presetSubtype="8"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p:tmplLst>
          <p:tmpl>
            <p:tnLst>
              <p:par>
                <p:cTn presetID="22" presetClass="entr" presetSubtype="8"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build="p">
        <p:tmplLst>
          <p:tmpl lvl="1">
            <p:tnLst>
              <p:par>
                <p:cTn presetID="22" presetClass="entr" presetSubtype="2"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right)">
                      <p:cBhvr>
                        <p:cTn dur="500"/>
                        <p:tgtEl>
                          <p:spTgt spid="44"/>
                        </p:tgtEl>
                      </p:cBhvr>
                    </p:animEffect>
                  </p:childTnLst>
                </p:cTn>
              </p:par>
            </p:tnLst>
          </p:tmpl>
        </p:tmplLst>
      </p:bldP>
      <p:bldP spid="45" grpId="0" build="p">
        <p:tmplLst>
          <p:tmpl lvl="1">
            <p:tnLst>
              <p:par>
                <p:cTn presetID="22" presetClass="entr" presetSubtype="2"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wipe(right)">
                      <p:cBhvr>
                        <p:cTn dur="500"/>
                        <p:tgtEl>
                          <p:spTgt spid="45"/>
                        </p:tgtEl>
                      </p:cBhvr>
                    </p:animEffect>
                  </p:childTnLst>
                </p:cTn>
              </p:par>
            </p:tnLst>
          </p:tmpl>
        </p:tmplLst>
      </p:bldP>
      <p:bldP spid="46" grpId="0" build="p">
        <p:tmplLst>
          <p:tmpl lvl="1">
            <p:tnLst>
              <p:par>
                <p:cTn presetID="22" presetClass="entr" presetSubtype="2"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right)">
                      <p:cBhvr>
                        <p:cTn dur="500"/>
                        <p:tgtEl>
                          <p:spTgt spid="46"/>
                        </p:tgtEl>
                      </p:cBhvr>
                    </p:animEffect>
                  </p:childTnLst>
                </p:cTn>
              </p:par>
            </p:tnLst>
          </p:tmpl>
        </p:tmplLst>
      </p:bldP>
      <p:bldP spid="47" grpId="0" animBg="1">
        <p:tmplLst>
          <p:tmpl>
            <p:tnLst>
              <p:par>
                <p:cTn presetID="2" presetClass="entr" presetSubtype="8" decel="100000" fill="hold" nodeType="withEffect">
                  <p:stCondLst>
                    <p:cond delay="0"/>
                  </p:stCondLst>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0-#ppt_w/2"/>
                          </p:val>
                        </p:tav>
                        <p:tav tm="100000">
                          <p:val>
                            <p:strVal val="#ppt_x"/>
                          </p:val>
                        </p:tav>
                      </p:tavLst>
                    </p:anim>
                    <p:anim calcmode="lin" valueType="num">
                      <p:cBhvr additive="base">
                        <p:cTn dur="500" fill="hold"/>
                        <p:tgtEl>
                          <p:spTgt spid="47"/>
                        </p:tgtEl>
                        <p:attrNameLst>
                          <p:attrName>ppt_y</p:attrName>
                        </p:attrNameLst>
                      </p:cBhvr>
                      <p:tavLst>
                        <p:tav tm="0">
                          <p:val>
                            <p:strVal val="#ppt_y"/>
                          </p:val>
                        </p:tav>
                        <p:tav tm="100000">
                          <p:val>
                            <p:strVal val="#ppt_y"/>
                          </p:val>
                        </p:tav>
                      </p:tavLst>
                    </p:anim>
                  </p:childTnLst>
                </p:cTn>
              </p:par>
            </p:tnLst>
          </p:tmpl>
        </p:tmplLst>
      </p:bldP>
      <p:bldP spid="48" grpId="0"/>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9" name="正方形/長方形 8"/>
          <p:cNvSpPr/>
          <p:nvPr userDrawn="1"/>
        </p:nvSpPr>
        <p:spPr>
          <a:xfrm>
            <a:off x="0" y="2382130"/>
            <a:ext cx="12192000" cy="2157046"/>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7" name="テキスト プレースホルダー 5"/>
          <p:cNvSpPr>
            <a:spLocks noGrp="1"/>
          </p:cNvSpPr>
          <p:nvPr>
            <p:ph type="body" sz="quarter" idx="13" hasCustomPrompt="1"/>
          </p:nvPr>
        </p:nvSpPr>
        <p:spPr>
          <a:xfrm>
            <a:off x="1981108" y="2457156"/>
            <a:ext cx="8229785" cy="1997613"/>
          </a:xfrm>
          <a:noFill/>
        </p:spPr>
        <p:txBody>
          <a:bodyPr anchor="ctr">
            <a:noAutofit/>
          </a:bodyPr>
          <a:lstStyle>
            <a:lvl1pPr algn="ctr">
              <a:lnSpc>
                <a:spcPct val="100000"/>
              </a:lnSpc>
              <a:spcBef>
                <a:spcPts val="0"/>
              </a:spcBef>
              <a:defRPr sz="4400" spc="200">
                <a:solidFill>
                  <a:schemeClr val="bg2"/>
                </a:solidFill>
                <a:effectLst>
                  <a:outerShdw blurRad="50800" dist="38100" dir="2700000" algn="tl" rotWithShape="0">
                    <a:schemeClr val="tx1">
                      <a:alpha val="76000"/>
                    </a:schemeClr>
                  </a:outerShdw>
                </a:effectLst>
                <a:latin typeface="Reenie Beanie" panose="02000000000000000000" pitchFamily="2" charset="0"/>
              </a:defRPr>
            </a:lvl1pPr>
          </a:lstStyle>
          <a:p>
            <a:pPr lvl="0"/>
            <a:r>
              <a:rPr kumimoji="1" lang="en-US" altLang="ja-JP" dirty="0" smtClean="0"/>
              <a:t>TEXT HERE</a:t>
            </a:r>
            <a:endParaRPr kumimoji="1" lang="ja-JP" altLang="en-US" dirty="0"/>
          </a:p>
        </p:txBody>
      </p:sp>
      <p:pic>
        <p:nvPicPr>
          <p:cNvPr id="2" name="図 1"/>
          <p:cNvPicPr>
            <a:picLocks noChangeAspect="1"/>
          </p:cNvPicPr>
          <p:nvPr userDrawn="1"/>
        </p:nvPicPr>
        <p:blipFill>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tretch>
            <a:fillRect/>
          </a:stretch>
        </p:blipFill>
        <p:spPr>
          <a:xfrm rot="19421649" flipH="1">
            <a:off x="1903481" y="1579287"/>
            <a:ext cx="306865" cy="5648619"/>
          </a:xfrm>
          <a:prstGeom prst="rect">
            <a:avLst/>
          </a:prstGeom>
          <a:effectLst>
            <a:outerShdw blurRad="215900" dist="139700" dir="1260000" algn="tl" rotWithShape="0">
              <a:prstClr val="black">
                <a:alpha val="40000"/>
              </a:prstClr>
            </a:outerShdw>
          </a:effectLst>
        </p:spPr>
      </p:pic>
      <p:pic>
        <p:nvPicPr>
          <p:cNvPr id="5" name="図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2528184">
            <a:off x="10032726" y="658197"/>
            <a:ext cx="1223864" cy="1497567"/>
          </a:xfrm>
          <a:prstGeom prst="rect">
            <a:avLst/>
          </a:prstGeom>
          <a:effectLst>
            <a:outerShdw blurRad="203200" dist="101600" dir="1440000" sx="102000" sy="102000" algn="ctr" rotWithShape="0">
              <a:prstClr val="black">
                <a:alpha val="40000"/>
              </a:prstClr>
            </a:outerShdw>
          </a:effectLst>
        </p:spPr>
      </p:pic>
    </p:spTree>
    <p:extLst>
      <p:ext uri="{BB962C8B-B14F-4D97-AF65-F5344CB8AC3E}">
        <p14:creationId xmlns:p14="http://schemas.microsoft.com/office/powerpoint/2010/main" val="394568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750"/>
                            </p:stCondLst>
                            <p:childTnLst>
                              <p:par>
                                <p:cTn id="12" presetID="16" presetClass="entr" presetSubtype="37" fill="hold" grpId="0" nodeType="after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50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tmplLst>
          <p:tmpl>
            <p:tnLst>
              <p:par>
                <p:cTn presetID="22" presetClass="entr" presetSubtype="8" fill="hold" nodeType="afterEffect">
                  <p:stCondLst>
                    <p:cond delay="0"/>
                  </p:stCondLst>
                  <p:iterate type="lt">
                    <p:tmPct val="10000"/>
                  </p:iterate>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Tree>
    <p:extLst>
      <p:ext uri="{BB962C8B-B14F-4D97-AF65-F5344CB8AC3E}">
        <p14:creationId xmlns:p14="http://schemas.microsoft.com/office/powerpoint/2010/main" val="9809540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15" name="正方形/長方形 14"/>
          <p:cNvSpPr/>
          <p:nvPr userDrawn="1"/>
        </p:nvSpPr>
        <p:spPr>
          <a:xfrm rot="21600000">
            <a:off x="661385" y="2153619"/>
            <a:ext cx="5074543" cy="328560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正方形/長方形 5"/>
          <p:cNvSpPr/>
          <p:nvPr userDrawn="1"/>
        </p:nvSpPr>
        <p:spPr>
          <a:xfrm rot="-180000">
            <a:off x="544901" y="2174143"/>
            <a:ext cx="4718375"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1" name="テキスト プレースホルダー 5"/>
          <p:cNvSpPr>
            <a:spLocks noGrp="1"/>
          </p:cNvSpPr>
          <p:nvPr>
            <p:ph type="body" sz="quarter" idx="13" hasCustomPrompt="1"/>
          </p:nvPr>
        </p:nvSpPr>
        <p:spPr>
          <a:xfrm>
            <a:off x="934979" y="2927873"/>
            <a:ext cx="4568345" cy="2276967"/>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2" name="テキスト プレースホルダー 5"/>
          <p:cNvSpPr>
            <a:spLocks noGrp="1"/>
          </p:cNvSpPr>
          <p:nvPr>
            <p:ph type="body" sz="quarter" idx="14" hasCustomPrompt="1"/>
          </p:nvPr>
        </p:nvSpPr>
        <p:spPr>
          <a:xfrm rot="-180000">
            <a:off x="634919" y="2144141"/>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
        <p:nvSpPr>
          <p:cNvPr id="16" name="正方形/長方形 15"/>
          <p:cNvSpPr/>
          <p:nvPr userDrawn="1"/>
        </p:nvSpPr>
        <p:spPr>
          <a:xfrm rot="21600000">
            <a:off x="6486077" y="2153620"/>
            <a:ext cx="5074543" cy="3285603"/>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7" name="正方形/長方形 16"/>
          <p:cNvSpPr/>
          <p:nvPr userDrawn="1"/>
        </p:nvSpPr>
        <p:spPr>
          <a:xfrm rot="-180000">
            <a:off x="6369593" y="2174144"/>
            <a:ext cx="4718375" cy="528059"/>
          </a:xfrm>
          <a:prstGeom prst="rect">
            <a:avLst/>
          </a:prstGeom>
          <a:blipFill dpi="0" rotWithShape="1">
            <a:blip r:embed="rId2"/>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sz="1200" dirty="0"/>
          </a:p>
        </p:txBody>
      </p:sp>
      <p:sp>
        <p:nvSpPr>
          <p:cNvPr id="18" name="テキスト プレースホルダー 5"/>
          <p:cNvSpPr>
            <a:spLocks noGrp="1"/>
          </p:cNvSpPr>
          <p:nvPr>
            <p:ph type="body" sz="quarter" idx="15" hasCustomPrompt="1"/>
          </p:nvPr>
        </p:nvSpPr>
        <p:spPr>
          <a:xfrm>
            <a:off x="6759670" y="2927874"/>
            <a:ext cx="4568345" cy="2276967"/>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9" name="テキスト プレースホルダー 5"/>
          <p:cNvSpPr>
            <a:spLocks noGrp="1"/>
          </p:cNvSpPr>
          <p:nvPr>
            <p:ph type="body" sz="quarter" idx="16" hasCustomPrompt="1"/>
          </p:nvPr>
        </p:nvSpPr>
        <p:spPr>
          <a:xfrm rot="-180000">
            <a:off x="6459611" y="2144141"/>
            <a:ext cx="4568345" cy="528059"/>
          </a:xfrm>
          <a:noFill/>
        </p:spPr>
        <p:txBody>
          <a:bodyPr anchor="b">
            <a:noAutofit/>
          </a:bodyPr>
          <a:lstStyle>
            <a:lvl1pPr>
              <a:lnSpc>
                <a:spcPct val="120000"/>
              </a:lnSpc>
              <a:spcBef>
                <a:spcPts val="400"/>
              </a:spcBef>
              <a:defRPr sz="2133" spc="200">
                <a:solidFill>
                  <a:schemeClr val="tx2"/>
                </a:solidFill>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140811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wipe(left)">
                                      <p:cBhvr>
                                        <p:cTn id="20" dur="500"/>
                                        <p:tgtEl>
                                          <p:spTgt spid="11">
                                            <p:txEl>
                                              <p:pRg st="0" end="0"/>
                                            </p:txEl>
                                          </p:spTgt>
                                        </p:tgtEl>
                                      </p:cBhvr>
                                    </p:animEffect>
                                  </p:childTnLst>
                                </p:cTn>
                              </p:par>
                            </p:childTnLst>
                          </p:cTn>
                        </p:par>
                        <p:par>
                          <p:cTn id="21" fill="hold">
                            <p:stCondLst>
                              <p:cond delay="1500"/>
                            </p:stCondLst>
                            <p:childTnLst>
                              <p:par>
                                <p:cTn id="22" presetID="16" presetClass="entr" presetSubtype="37"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outVertical)">
                                      <p:cBhvr>
                                        <p:cTn id="24" dur="500"/>
                                        <p:tgtEl>
                                          <p:spTgt spid="16"/>
                                        </p:tgtEl>
                                      </p:cBhvr>
                                    </p:animEffect>
                                  </p:childTnLst>
                                </p:cTn>
                              </p:par>
                            </p:childTnLst>
                          </p:cTn>
                        </p:par>
                        <p:par>
                          <p:cTn id="25" fill="hold">
                            <p:stCondLst>
                              <p:cond delay="2000"/>
                            </p:stCondLst>
                            <p:childTnLst>
                              <p:par>
                                <p:cTn id="26" presetID="2" presetClass="entr" presetSubtype="8" decel="10000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wipe(left)">
                                      <p:cBhvr>
                                        <p:cTn id="3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11" grpId="0" build="p">
        <p:tmplLst>
          <p:tmpl lvl="1">
            <p:tnLst>
              <p:par>
                <p:cTn presetID="22" presetClass="entr" presetSubtype="8"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left)">
                      <p:cBhvr>
                        <p:cTn dur="500"/>
                        <p:tgtEl>
                          <p:spTgt spid="11"/>
                        </p:tgtEl>
                      </p:cBhvr>
                    </p:animEffect>
                  </p:childTnLst>
                </p:cTn>
              </p:par>
            </p:tnLst>
          </p:tmpl>
        </p:tmplLst>
      </p:bldP>
      <p:bldP spid="12" grpId="0">
        <p:tmplLst>
          <p:tmpl>
            <p:tnLst>
              <p:par>
                <p:cTn presetID="2" presetClass="entr" presetSubtype="8" decel="10000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0-#ppt_w/2"/>
                          </p:val>
                        </p:tav>
                        <p:tav tm="100000">
                          <p:val>
                            <p:strVal val="#ppt_x"/>
                          </p:val>
                        </p:tav>
                      </p:tavLst>
                    </p:anim>
                    <p:anim calcmode="lin" valueType="num">
                      <p:cBhvr additive="base">
                        <p:cTn dur="500" fill="hold"/>
                        <p:tgtEl>
                          <p:spTgt spid="12"/>
                        </p:tgtEl>
                        <p:attrNameLst>
                          <p:attrName>ppt_y</p:attrName>
                        </p:attrNameLst>
                      </p:cBhvr>
                      <p:tavLst>
                        <p:tav tm="0">
                          <p:val>
                            <p:strVal val="#ppt_y"/>
                          </p:val>
                        </p:tav>
                        <p:tav tm="100000">
                          <p:val>
                            <p:strVal val="#ppt_y"/>
                          </p:val>
                        </p:tav>
                      </p:tavLst>
                    </p:anim>
                  </p:childTnLst>
                </p:cTn>
              </p:par>
            </p:tnLst>
          </p:tmpl>
        </p:tmplLst>
      </p:bldP>
      <p:bldP spid="16" grpId="0" animBg="1"/>
      <p:bldP spid="17" grpId="0" animBg="1"/>
      <p:bldP spid="18" grpId="0" build="p">
        <p:tmplLst>
          <p:tmpl lvl="1">
            <p:tnLst>
              <p:par>
                <p:cTn presetID="22" presetClass="entr" presetSubtype="8" fill="hold" nodeType="after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9" grpId="0">
        <p:tmplLst>
          <p:tmpl>
            <p:tnLst>
              <p:par>
                <p:cTn presetID="2" presetClass="entr" presetSubtype="8" decel="10000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0-#ppt_w/2"/>
                          </p:val>
                        </p:tav>
                        <p:tav tm="100000">
                          <p:val>
                            <p:strVal val="#ppt_x"/>
                          </p:val>
                        </p:tav>
                      </p:tavLst>
                    </p:anim>
                    <p:anim calcmode="lin" valueType="num">
                      <p:cBhvr additive="base">
                        <p:cTn dur="500" fill="hold"/>
                        <p:tgtEl>
                          <p:spTgt spid="1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 Columns">
    <p:spTree>
      <p:nvGrpSpPr>
        <p:cNvPr id="1" name=""/>
        <p:cNvGrpSpPr/>
        <p:nvPr/>
      </p:nvGrpSpPr>
      <p:grpSpPr>
        <a:xfrm>
          <a:off x="0" y="0"/>
          <a:ext cx="0" cy="0"/>
          <a:chOff x="0" y="0"/>
          <a:chExt cx="0" cy="0"/>
        </a:xfrm>
      </p:grpSpPr>
      <p:sp>
        <p:nvSpPr>
          <p:cNvPr id="15" name="正方形/長方形 14"/>
          <p:cNvSpPr/>
          <p:nvPr userDrawn="1"/>
        </p:nvSpPr>
        <p:spPr>
          <a:xfrm>
            <a:off x="0" y="2078850"/>
            <a:ext cx="12192000" cy="315035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 name="タイトル 1"/>
          <p:cNvSpPr>
            <a:spLocks noGrp="1"/>
          </p:cNvSpPr>
          <p:nvPr>
            <p:ph type="title" hasCustomPrompt="1"/>
          </p:nvPr>
        </p:nvSpPr>
        <p:spPr/>
        <p:txBody>
          <a:bodyPr/>
          <a:lstStyle>
            <a:lvl1pPr>
              <a:defRPr/>
            </a:lvl1pPr>
          </a:lstStyle>
          <a:p>
            <a:r>
              <a:rPr kumimoji="1" lang="en-US" altLang="ja-JP" dirty="0" smtClean="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F95F845C-B07D-424A-A6EA-96D8F4A7E4C5}" type="slidenum">
              <a:rPr lang="ja-JP" altLang="en-US" smtClean="0"/>
              <a:pPr/>
              <a:t>‹#›</a:t>
            </a:fld>
            <a:endParaRPr lang="ja-JP" altLang="en-US"/>
          </a:p>
        </p:txBody>
      </p:sp>
      <p:sp>
        <p:nvSpPr>
          <p:cNvPr id="11" name="テキスト プレースホルダー 5"/>
          <p:cNvSpPr>
            <a:spLocks noGrp="1"/>
          </p:cNvSpPr>
          <p:nvPr>
            <p:ph type="body" sz="quarter" idx="13" hasCustomPrompt="1"/>
          </p:nvPr>
        </p:nvSpPr>
        <p:spPr>
          <a:xfrm>
            <a:off x="1055002" y="2937208"/>
            <a:ext cx="10033985" cy="2051965"/>
          </a:xfrm>
          <a:noFill/>
        </p:spPr>
        <p:txBody>
          <a:bodyPr anchor="t">
            <a:noAutofit/>
          </a:bodyPr>
          <a:lstStyle>
            <a:lvl1pPr>
              <a:lnSpc>
                <a:spcPct val="120000"/>
              </a:lnSpc>
              <a:spcBef>
                <a:spcPts val="400"/>
              </a:spcBef>
              <a:defRPr sz="1600" spc="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
        <p:nvSpPr>
          <p:cNvPr id="12" name="テキスト プレースホルダー 5"/>
          <p:cNvSpPr>
            <a:spLocks noGrp="1"/>
          </p:cNvSpPr>
          <p:nvPr>
            <p:ph type="body" sz="quarter" idx="14" hasCustomPrompt="1"/>
          </p:nvPr>
        </p:nvSpPr>
        <p:spPr>
          <a:xfrm>
            <a:off x="1055002" y="2313139"/>
            <a:ext cx="10033985" cy="528059"/>
          </a:xfrm>
          <a:noFill/>
        </p:spPr>
        <p:txBody>
          <a:bodyPr anchor="b">
            <a:noAutofit/>
          </a:bodyPr>
          <a:lstStyle>
            <a:lvl1pPr>
              <a:lnSpc>
                <a:spcPct val="120000"/>
              </a:lnSpc>
              <a:spcBef>
                <a:spcPts val="400"/>
              </a:spcBef>
              <a:defRPr sz="2133" spc="200">
                <a:solidFill>
                  <a:schemeClr val="bg2"/>
                </a:solidFill>
                <a:effectLst>
                  <a:outerShdw blurRad="50800" dist="38100" dir="2700000" algn="tl" rotWithShape="0">
                    <a:schemeClr val="tx1">
                      <a:alpha val="76000"/>
                    </a:schemeClr>
                  </a:outerShdw>
                </a:effectLst>
              </a:defRPr>
            </a:lvl1pPr>
          </a:lstStyle>
          <a:p>
            <a:pPr lvl="0"/>
            <a:r>
              <a:rPr kumimoji="1" lang="en-US" altLang="ja-JP" dirty="0" smtClean="0"/>
              <a:t>TEXT HERE</a:t>
            </a:r>
            <a:endParaRPr kumimoji="1" lang="ja-JP" altLang="en-US" dirty="0"/>
          </a:p>
        </p:txBody>
      </p:sp>
    </p:spTree>
    <p:extLst>
      <p:ext uri="{BB962C8B-B14F-4D97-AF65-F5344CB8AC3E}">
        <p14:creationId xmlns:p14="http://schemas.microsoft.com/office/powerpoint/2010/main" val="87797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p:tmplLst>
          <p:tmpl>
            <p:tnLst>
              <p:par>
                <p:cTn presetID="10" presetClass="entr" presetSubtype="0"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9" Type="http://schemas.openxmlformats.org/officeDocument/2006/relationships/slideLayout" Target="../slideLayouts/slideLayout45.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42" Type="http://schemas.openxmlformats.org/officeDocument/2006/relationships/image" Target="../media/image4.png"/><Relationship Id="rId7" Type="http://schemas.openxmlformats.org/officeDocument/2006/relationships/slideLayout" Target="../slideLayouts/slideLayout1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29" Type="http://schemas.openxmlformats.org/officeDocument/2006/relationships/slideLayout" Target="../slideLayouts/slideLayout35.xml"/><Relationship Id="rId41"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theme" Target="../theme/theme2.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8" Type="http://schemas.openxmlformats.org/officeDocument/2006/relationships/slideLayout" Target="../slideLayouts/slideLayout14.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image" Target="../media/image1.jp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theme" Target="../theme/theme3.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297"/>
            <a:ext cx="12191999" cy="6857405"/>
          </a:xfrm>
          <a:prstGeom prst="rect">
            <a:avLst/>
          </a:prstGeom>
        </p:spPr>
      </p:pic>
      <p:sp>
        <p:nvSpPr>
          <p:cNvPr id="3" name="テキスト プレースホルダー 2"/>
          <p:cNvSpPr>
            <a:spLocks noGrp="1"/>
          </p:cNvSpPr>
          <p:nvPr>
            <p:ph type="body" idx="1"/>
          </p:nvPr>
        </p:nvSpPr>
        <p:spPr>
          <a:xfrm>
            <a:off x="609600" y="1158760"/>
            <a:ext cx="10972800" cy="4967405"/>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Tree>
    <p:extLst>
      <p:ext uri="{BB962C8B-B14F-4D97-AF65-F5344CB8AC3E}">
        <p14:creationId xmlns:p14="http://schemas.microsoft.com/office/powerpoint/2010/main" val="9654448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hf hdr="0" dt="0"/>
  <p:txStyles>
    <p:titleStyle>
      <a:lvl1pPr algn="l" defTabSz="1088556" rtl="0" eaLnBrk="1" latinLnBrk="0" hangingPunct="1">
        <a:spcBef>
          <a:spcPct val="0"/>
        </a:spcBef>
        <a:buNone/>
        <a:defRPr kumimoji="1" sz="3600" kern="1200">
          <a:solidFill>
            <a:schemeClr val="bg1"/>
          </a:solidFill>
          <a:latin typeface="+mj-lt"/>
          <a:ea typeface="+mj-ea"/>
          <a:cs typeface="+mj-cs"/>
        </a:defRPr>
      </a:lvl1pPr>
    </p:titleStyle>
    <p:bodyStyle>
      <a:lvl1pPr marL="0" indent="0" algn="l" defTabSz="1088556" rtl="0" eaLnBrk="1" latinLnBrk="0" hangingPunct="1">
        <a:spcBef>
          <a:spcPct val="20000"/>
        </a:spcBef>
        <a:buFont typeface="Arial" panose="020B0604020202020204" pitchFamily="34" charset="0"/>
        <a:buNone/>
        <a:defRPr kumimoji="1" sz="1600" kern="1200">
          <a:solidFill>
            <a:schemeClr val="bg1"/>
          </a:solidFill>
          <a:latin typeface="+mn-lt"/>
          <a:ea typeface="+mn-ea"/>
          <a:cs typeface="+mn-cs"/>
        </a:defRPr>
      </a:lvl1pPr>
      <a:lvl2pPr marL="884452" indent="-340174"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2pPr>
      <a:lvl3pPr marL="1360695"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3pPr>
      <a:lvl4pPr marL="1904973"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4pPr>
      <a:lvl5pPr marL="2449251"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5pPr>
      <a:lvl6pPr marL="2993530"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6pPr>
      <a:lvl7pPr marL="3537808"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7pPr>
      <a:lvl8pPr marL="4082085"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8pPr>
      <a:lvl9pPr marL="4626364"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9pPr>
    </p:bodyStyle>
    <p:otherStyle>
      <a:defPPr>
        <a:defRPr lang="ja-JP"/>
      </a:defPPr>
      <a:lvl1pPr marL="0" algn="l" defTabSz="1088556" rtl="0" eaLnBrk="1" latinLnBrk="0" hangingPunct="1">
        <a:defRPr kumimoji="1" sz="2133" kern="1200">
          <a:solidFill>
            <a:schemeClr val="tx1"/>
          </a:solidFill>
          <a:latin typeface="+mn-lt"/>
          <a:ea typeface="+mn-ea"/>
          <a:cs typeface="+mn-cs"/>
        </a:defRPr>
      </a:lvl1pPr>
      <a:lvl2pPr marL="544278" algn="l" defTabSz="1088556" rtl="0" eaLnBrk="1" latinLnBrk="0" hangingPunct="1">
        <a:defRPr kumimoji="1" sz="2133" kern="1200">
          <a:solidFill>
            <a:schemeClr val="tx1"/>
          </a:solidFill>
          <a:latin typeface="+mn-lt"/>
          <a:ea typeface="+mn-ea"/>
          <a:cs typeface="+mn-cs"/>
        </a:defRPr>
      </a:lvl2pPr>
      <a:lvl3pPr marL="1088556" algn="l" defTabSz="1088556" rtl="0" eaLnBrk="1" latinLnBrk="0" hangingPunct="1">
        <a:defRPr kumimoji="1" sz="2133" kern="1200">
          <a:solidFill>
            <a:schemeClr val="tx1"/>
          </a:solidFill>
          <a:latin typeface="+mn-lt"/>
          <a:ea typeface="+mn-ea"/>
          <a:cs typeface="+mn-cs"/>
        </a:defRPr>
      </a:lvl3pPr>
      <a:lvl4pPr marL="1632834" algn="l" defTabSz="1088556" rtl="0" eaLnBrk="1" latinLnBrk="0" hangingPunct="1">
        <a:defRPr kumimoji="1" sz="2133" kern="1200">
          <a:solidFill>
            <a:schemeClr val="tx1"/>
          </a:solidFill>
          <a:latin typeface="+mn-lt"/>
          <a:ea typeface="+mn-ea"/>
          <a:cs typeface="+mn-cs"/>
        </a:defRPr>
      </a:lvl4pPr>
      <a:lvl5pPr marL="2177112" algn="l" defTabSz="1088556" rtl="0" eaLnBrk="1" latinLnBrk="0" hangingPunct="1">
        <a:defRPr kumimoji="1" sz="2133" kern="1200">
          <a:solidFill>
            <a:schemeClr val="tx1"/>
          </a:solidFill>
          <a:latin typeface="+mn-lt"/>
          <a:ea typeface="+mn-ea"/>
          <a:cs typeface="+mn-cs"/>
        </a:defRPr>
      </a:lvl5pPr>
      <a:lvl6pPr marL="2721391" algn="l" defTabSz="1088556" rtl="0" eaLnBrk="1" latinLnBrk="0" hangingPunct="1">
        <a:defRPr kumimoji="1" sz="2133" kern="1200">
          <a:solidFill>
            <a:schemeClr val="tx1"/>
          </a:solidFill>
          <a:latin typeface="+mn-lt"/>
          <a:ea typeface="+mn-ea"/>
          <a:cs typeface="+mn-cs"/>
        </a:defRPr>
      </a:lvl6pPr>
      <a:lvl7pPr marL="3265669" algn="l" defTabSz="1088556" rtl="0" eaLnBrk="1" latinLnBrk="0" hangingPunct="1">
        <a:defRPr kumimoji="1" sz="2133" kern="1200">
          <a:solidFill>
            <a:schemeClr val="tx1"/>
          </a:solidFill>
          <a:latin typeface="+mn-lt"/>
          <a:ea typeface="+mn-ea"/>
          <a:cs typeface="+mn-cs"/>
        </a:defRPr>
      </a:lvl7pPr>
      <a:lvl8pPr marL="3809946" algn="l" defTabSz="1088556" rtl="0" eaLnBrk="1" latinLnBrk="0" hangingPunct="1">
        <a:defRPr kumimoji="1" sz="2133" kern="1200">
          <a:solidFill>
            <a:schemeClr val="tx1"/>
          </a:solidFill>
          <a:latin typeface="+mn-lt"/>
          <a:ea typeface="+mn-ea"/>
          <a:cs typeface="+mn-cs"/>
        </a:defRPr>
      </a:lvl8pPr>
      <a:lvl9pPr marL="4354225" algn="l" defTabSz="1088556" rtl="0" eaLnBrk="1" latinLnBrk="0" hangingPunct="1">
        <a:defRPr kumimoji="1" sz="213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1" y="297"/>
            <a:ext cx="12191999" cy="6857405"/>
          </a:xfrm>
          <a:prstGeom prst="rect">
            <a:avLst/>
          </a:prstGeom>
        </p:spPr>
      </p:pic>
      <p:pic>
        <p:nvPicPr>
          <p:cNvPr id="11" name="図 10"/>
          <p:cNvPicPr>
            <a:picLocks noChangeAspect="1"/>
          </p:cNvPicPr>
          <p:nvPr userDrawn="1"/>
        </p:nvPicPr>
        <p:blipFill rotWithShape="1">
          <a:blip r:embed="rId42">
            <a:extLst>
              <a:ext uri="{28A0092B-C50C-407E-A947-70E740481C1C}">
                <a14:useLocalDpi xmlns:a14="http://schemas.microsoft.com/office/drawing/2010/main" val="0"/>
              </a:ext>
            </a:extLst>
          </a:blip>
          <a:srcRect l="12009"/>
          <a:stretch/>
        </p:blipFill>
        <p:spPr>
          <a:xfrm>
            <a:off x="0" y="338178"/>
            <a:ext cx="7659343" cy="1340953"/>
          </a:xfrm>
          <a:prstGeom prst="rect">
            <a:avLst/>
          </a:prstGeom>
        </p:spPr>
      </p:pic>
      <p:sp>
        <p:nvSpPr>
          <p:cNvPr id="3" name="テキスト プレースホルダー 2"/>
          <p:cNvSpPr>
            <a:spLocks noGrp="1"/>
          </p:cNvSpPr>
          <p:nvPr>
            <p:ph type="body" idx="1"/>
          </p:nvPr>
        </p:nvSpPr>
        <p:spPr>
          <a:xfrm>
            <a:off x="609600" y="3236979"/>
            <a:ext cx="10972800" cy="2889185"/>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
        <p:nvSpPr>
          <p:cNvPr id="5" name="フッター プレースホルダー 5"/>
          <p:cNvSpPr>
            <a:spLocks noGrp="1"/>
          </p:cNvSpPr>
          <p:nvPr>
            <p:ph type="ftr" sz="quarter" idx="3"/>
          </p:nvPr>
        </p:nvSpPr>
        <p:spPr>
          <a:xfrm>
            <a:off x="3335454" y="6405331"/>
            <a:ext cx="5521092" cy="365125"/>
          </a:xfrm>
          <a:prstGeom prst="rect">
            <a:avLst/>
          </a:prstGeom>
        </p:spPr>
        <p:txBody>
          <a:bodyPr vert="horz" lIns="91440" tIns="45720" rIns="91440" bIns="45720" rtlCol="0" anchor="ctr"/>
          <a:lstStyle>
            <a:lvl1pPr algn="ctr">
              <a:defRPr sz="1200">
                <a:solidFill>
                  <a:schemeClr val="bg1"/>
                </a:solidFill>
              </a:defRPr>
            </a:lvl1pPr>
          </a:lstStyle>
          <a:p>
            <a:r>
              <a:rPr lang="en-US" altLang="ja-JP" dirty="0" smtClean="0"/>
              <a:t>The Power of PowerPoint | thepopp.com</a:t>
            </a:r>
            <a:endParaRPr lang="ja-JP" altLang="en-US" dirty="0"/>
          </a:p>
        </p:txBody>
      </p:sp>
      <p:sp>
        <p:nvSpPr>
          <p:cNvPr id="6" name="スライド番号プレースホルダー 6"/>
          <p:cNvSpPr>
            <a:spLocks noGrp="1"/>
          </p:cNvSpPr>
          <p:nvPr>
            <p:ph type="sldNum" sz="quarter" idx="4"/>
          </p:nvPr>
        </p:nvSpPr>
        <p:spPr>
          <a:xfrm>
            <a:off x="9222134" y="6405331"/>
            <a:ext cx="2845047" cy="365125"/>
          </a:xfrm>
          <a:prstGeom prst="rect">
            <a:avLst/>
          </a:prstGeom>
        </p:spPr>
        <p:txBody>
          <a:bodyPr vert="horz" lIns="91440" tIns="45720" rIns="91440" bIns="45720" rtlCol="0" anchor="ctr"/>
          <a:lstStyle>
            <a:lvl1pPr algn="r">
              <a:defRPr sz="2400">
                <a:solidFill>
                  <a:schemeClr val="bg1"/>
                </a:solidFill>
              </a:defRPr>
            </a:lvl1pPr>
          </a:lstStyle>
          <a:p>
            <a:fld id="{F95F845C-B07D-424A-A6EA-96D8F4A7E4C5}" type="slidenum">
              <a:rPr lang="ja-JP" altLang="en-US" smtClean="0"/>
              <a:pPr/>
              <a:t>‹#›</a:t>
            </a:fld>
            <a:endParaRPr lang="ja-JP" altLang="en-US"/>
          </a:p>
        </p:txBody>
      </p:sp>
      <p:sp>
        <p:nvSpPr>
          <p:cNvPr id="2" name="タイトル プレースホルダー 1"/>
          <p:cNvSpPr>
            <a:spLocks noGrp="1"/>
          </p:cNvSpPr>
          <p:nvPr>
            <p:ph type="title"/>
          </p:nvPr>
        </p:nvSpPr>
        <p:spPr>
          <a:xfrm rot="21420000">
            <a:off x="608894" y="479074"/>
            <a:ext cx="6871116" cy="821481"/>
          </a:xfrm>
          <a:prstGeom prst="rect">
            <a:avLst/>
          </a:prstGeom>
        </p:spPr>
        <p:txBody>
          <a:bodyPr vert="horz" lIns="91440" tIns="45720" rIns="91440" bIns="45720" rtlCol="0" anchor="ctr">
            <a:normAutofit/>
          </a:bodyPr>
          <a:lstStyle/>
          <a:p>
            <a:r>
              <a:rPr kumimoji="1" lang="en-US" altLang="ja-JP" dirty="0" smtClean="0"/>
              <a:t>SLIDE TITLE GOES HERE</a:t>
            </a:r>
            <a:endParaRPr kumimoji="1" lang="ja-JP" altLang="en-US" dirty="0"/>
          </a:p>
        </p:txBody>
      </p:sp>
    </p:spTree>
    <p:extLst>
      <p:ext uri="{BB962C8B-B14F-4D97-AF65-F5344CB8AC3E}">
        <p14:creationId xmlns:p14="http://schemas.microsoft.com/office/powerpoint/2010/main" val="38148430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90" r:id="rId23"/>
    <p:sldLayoutId id="2147483691" r:id="rId24"/>
    <p:sldLayoutId id="2147483692" r:id="rId25"/>
    <p:sldLayoutId id="2147483693" r:id="rId26"/>
    <p:sldLayoutId id="2147483694" r:id="rId27"/>
    <p:sldLayoutId id="2147483695" r:id="rId28"/>
    <p:sldLayoutId id="2147483696" r:id="rId29"/>
    <p:sldLayoutId id="2147483697" r:id="rId30"/>
    <p:sldLayoutId id="2147483698" r:id="rId31"/>
    <p:sldLayoutId id="2147483699" r:id="rId32"/>
    <p:sldLayoutId id="2147483700" r:id="rId33"/>
    <p:sldLayoutId id="2147483701" r:id="rId34"/>
    <p:sldLayoutId id="2147483702" r:id="rId35"/>
    <p:sldLayoutId id="2147483703" r:id="rId36"/>
    <p:sldLayoutId id="2147483704" r:id="rId37"/>
    <p:sldLayoutId id="2147483705" r:id="rId38"/>
    <p:sldLayoutId id="2147483706" r:id="rId39"/>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2" presetClass="entr" presetSubtype="8" decel="10000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decel="10000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hf hdr="0" dt="0"/>
  <p:txStyles>
    <p:titleStyle>
      <a:lvl1pPr algn="r" defTabSz="1088556" rtl="0" eaLnBrk="1" latinLnBrk="0" hangingPunct="1">
        <a:spcBef>
          <a:spcPct val="0"/>
        </a:spcBef>
        <a:buNone/>
        <a:defRPr kumimoji="1" sz="3600" kern="1000" spc="667" baseline="0">
          <a:solidFill>
            <a:schemeClr val="tx1"/>
          </a:solidFill>
          <a:latin typeface="+mj-lt"/>
          <a:ea typeface="+mj-ea"/>
          <a:cs typeface="+mj-cs"/>
        </a:defRPr>
      </a:lvl1pPr>
    </p:titleStyle>
    <p:bodyStyle>
      <a:lvl1pPr marL="0" indent="0" algn="l" defTabSz="1088556" rtl="0" eaLnBrk="1" latinLnBrk="0" hangingPunct="1">
        <a:spcBef>
          <a:spcPct val="20000"/>
        </a:spcBef>
        <a:buFont typeface="Arial" panose="020B0604020202020204" pitchFamily="34" charset="0"/>
        <a:buNone/>
        <a:defRPr kumimoji="1" sz="1600" kern="1200">
          <a:solidFill>
            <a:schemeClr val="bg1"/>
          </a:solidFill>
          <a:latin typeface="+mn-lt"/>
          <a:ea typeface="+mn-ea"/>
          <a:cs typeface="+mn-cs"/>
        </a:defRPr>
      </a:lvl1pPr>
      <a:lvl2pPr marL="884452" indent="-340174"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2pPr>
      <a:lvl3pPr marL="1360695"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3pPr>
      <a:lvl4pPr marL="1904973"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4pPr>
      <a:lvl5pPr marL="2449251"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5pPr>
      <a:lvl6pPr marL="2993530"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6pPr>
      <a:lvl7pPr marL="3537808"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7pPr>
      <a:lvl8pPr marL="4082085"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8pPr>
      <a:lvl9pPr marL="4626364"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9pPr>
    </p:bodyStyle>
    <p:otherStyle>
      <a:defPPr>
        <a:defRPr lang="ja-JP"/>
      </a:defPPr>
      <a:lvl1pPr marL="0" algn="l" defTabSz="1088556" rtl="0" eaLnBrk="1" latinLnBrk="0" hangingPunct="1">
        <a:defRPr kumimoji="1" sz="2133" kern="1200">
          <a:solidFill>
            <a:schemeClr val="tx1"/>
          </a:solidFill>
          <a:latin typeface="+mn-lt"/>
          <a:ea typeface="+mn-ea"/>
          <a:cs typeface="+mn-cs"/>
        </a:defRPr>
      </a:lvl1pPr>
      <a:lvl2pPr marL="544278" algn="l" defTabSz="1088556" rtl="0" eaLnBrk="1" latinLnBrk="0" hangingPunct="1">
        <a:defRPr kumimoji="1" sz="2133" kern="1200">
          <a:solidFill>
            <a:schemeClr val="tx1"/>
          </a:solidFill>
          <a:latin typeface="+mn-lt"/>
          <a:ea typeface="+mn-ea"/>
          <a:cs typeface="+mn-cs"/>
        </a:defRPr>
      </a:lvl2pPr>
      <a:lvl3pPr marL="1088556" algn="l" defTabSz="1088556" rtl="0" eaLnBrk="1" latinLnBrk="0" hangingPunct="1">
        <a:defRPr kumimoji="1" sz="2133" kern="1200">
          <a:solidFill>
            <a:schemeClr val="tx1"/>
          </a:solidFill>
          <a:latin typeface="+mn-lt"/>
          <a:ea typeface="+mn-ea"/>
          <a:cs typeface="+mn-cs"/>
        </a:defRPr>
      </a:lvl3pPr>
      <a:lvl4pPr marL="1632834" algn="l" defTabSz="1088556" rtl="0" eaLnBrk="1" latinLnBrk="0" hangingPunct="1">
        <a:defRPr kumimoji="1" sz="2133" kern="1200">
          <a:solidFill>
            <a:schemeClr val="tx1"/>
          </a:solidFill>
          <a:latin typeface="+mn-lt"/>
          <a:ea typeface="+mn-ea"/>
          <a:cs typeface="+mn-cs"/>
        </a:defRPr>
      </a:lvl4pPr>
      <a:lvl5pPr marL="2177112" algn="l" defTabSz="1088556" rtl="0" eaLnBrk="1" latinLnBrk="0" hangingPunct="1">
        <a:defRPr kumimoji="1" sz="2133" kern="1200">
          <a:solidFill>
            <a:schemeClr val="tx1"/>
          </a:solidFill>
          <a:latin typeface="+mn-lt"/>
          <a:ea typeface="+mn-ea"/>
          <a:cs typeface="+mn-cs"/>
        </a:defRPr>
      </a:lvl5pPr>
      <a:lvl6pPr marL="2721391" algn="l" defTabSz="1088556" rtl="0" eaLnBrk="1" latinLnBrk="0" hangingPunct="1">
        <a:defRPr kumimoji="1" sz="2133" kern="1200">
          <a:solidFill>
            <a:schemeClr val="tx1"/>
          </a:solidFill>
          <a:latin typeface="+mn-lt"/>
          <a:ea typeface="+mn-ea"/>
          <a:cs typeface="+mn-cs"/>
        </a:defRPr>
      </a:lvl6pPr>
      <a:lvl7pPr marL="3265669" algn="l" defTabSz="1088556" rtl="0" eaLnBrk="1" latinLnBrk="0" hangingPunct="1">
        <a:defRPr kumimoji="1" sz="2133" kern="1200">
          <a:solidFill>
            <a:schemeClr val="tx1"/>
          </a:solidFill>
          <a:latin typeface="+mn-lt"/>
          <a:ea typeface="+mn-ea"/>
          <a:cs typeface="+mn-cs"/>
        </a:defRPr>
      </a:lvl7pPr>
      <a:lvl8pPr marL="3809946" algn="l" defTabSz="1088556" rtl="0" eaLnBrk="1" latinLnBrk="0" hangingPunct="1">
        <a:defRPr kumimoji="1" sz="2133" kern="1200">
          <a:solidFill>
            <a:schemeClr val="tx1"/>
          </a:solidFill>
          <a:latin typeface="+mn-lt"/>
          <a:ea typeface="+mn-ea"/>
          <a:cs typeface="+mn-cs"/>
        </a:defRPr>
      </a:lvl8pPr>
      <a:lvl9pPr marL="4354225" algn="l" defTabSz="1088556" rtl="0" eaLnBrk="1" latinLnBrk="0" hangingPunct="1">
        <a:defRPr kumimoji="1"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図 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 y="297"/>
            <a:ext cx="12191999" cy="6857405"/>
          </a:xfrm>
          <a:prstGeom prst="rect">
            <a:avLst/>
          </a:prstGeom>
        </p:spPr>
      </p:pic>
      <p:sp>
        <p:nvSpPr>
          <p:cNvPr id="3" name="テキスト プレースホルダー 2"/>
          <p:cNvSpPr>
            <a:spLocks noGrp="1"/>
          </p:cNvSpPr>
          <p:nvPr>
            <p:ph type="body" idx="1"/>
          </p:nvPr>
        </p:nvSpPr>
        <p:spPr>
          <a:xfrm>
            <a:off x="609600" y="1158760"/>
            <a:ext cx="10972800" cy="4967405"/>
          </a:xfrm>
          <a:prstGeom prst="rect">
            <a:avLst/>
          </a:prstGeom>
        </p:spPr>
        <p:txBody>
          <a:bodyPr vert="horz" lIns="163275" tIns="81638" rIns="163275" bIns="81638" rtlCol="0">
            <a:normAutofit/>
          </a:bodyPr>
          <a:lstStyle/>
          <a:p>
            <a:pPr lvl="0"/>
            <a:r>
              <a:rPr kumimoji="1" lang="en-US" altLang="ja-JP" dirty="0" smtClean="0"/>
              <a:t>Master Text</a:t>
            </a:r>
            <a:endParaRPr kumimoji="1" lang="ja-JP" altLang="en-US" dirty="0" smtClean="0"/>
          </a:p>
        </p:txBody>
      </p:sp>
      <p:sp>
        <p:nvSpPr>
          <p:cNvPr id="5" name="フッター プレースホルダー 5"/>
          <p:cNvSpPr>
            <a:spLocks noGrp="1"/>
          </p:cNvSpPr>
          <p:nvPr>
            <p:ph type="ftr" sz="quarter" idx="3"/>
          </p:nvPr>
        </p:nvSpPr>
        <p:spPr>
          <a:xfrm>
            <a:off x="3335454" y="6405331"/>
            <a:ext cx="5521092" cy="365125"/>
          </a:xfrm>
          <a:prstGeom prst="rect">
            <a:avLst/>
          </a:prstGeom>
        </p:spPr>
        <p:txBody>
          <a:bodyPr vert="horz" lIns="91440" tIns="45720" rIns="91440" bIns="45720" rtlCol="0" anchor="ctr"/>
          <a:lstStyle>
            <a:lvl1pPr algn="ctr">
              <a:defRPr sz="1200">
                <a:solidFill>
                  <a:schemeClr val="bg1"/>
                </a:solidFill>
              </a:defRPr>
            </a:lvl1pPr>
          </a:lstStyle>
          <a:p>
            <a:r>
              <a:rPr lang="en-US" altLang="ja-JP" dirty="0" smtClean="0"/>
              <a:t>The Power of PowerPoint | thepopp.com</a:t>
            </a:r>
            <a:endParaRPr lang="ja-JP" altLang="en-US" dirty="0"/>
          </a:p>
        </p:txBody>
      </p:sp>
      <p:sp>
        <p:nvSpPr>
          <p:cNvPr id="6" name="スライド番号プレースホルダー 6"/>
          <p:cNvSpPr>
            <a:spLocks noGrp="1"/>
          </p:cNvSpPr>
          <p:nvPr>
            <p:ph type="sldNum" sz="quarter" idx="4"/>
          </p:nvPr>
        </p:nvSpPr>
        <p:spPr>
          <a:xfrm>
            <a:off x="9222134" y="6405331"/>
            <a:ext cx="2845047" cy="365125"/>
          </a:xfrm>
          <a:prstGeom prst="rect">
            <a:avLst/>
          </a:prstGeom>
        </p:spPr>
        <p:txBody>
          <a:bodyPr vert="horz" lIns="91440" tIns="45720" rIns="91440" bIns="45720" rtlCol="0" anchor="ctr"/>
          <a:lstStyle>
            <a:lvl1pPr algn="r">
              <a:defRPr sz="2400">
                <a:solidFill>
                  <a:schemeClr val="bg1"/>
                </a:solidFill>
              </a:defRPr>
            </a:lvl1pPr>
          </a:lstStyle>
          <a:p>
            <a:fld id="{F95F845C-B07D-424A-A6EA-96D8F4A7E4C5}" type="slidenum">
              <a:rPr lang="ja-JP" altLang="en-US" smtClean="0"/>
              <a:pPr/>
              <a:t>‹#›</a:t>
            </a:fld>
            <a:endParaRPr lang="ja-JP" altLang="en-US"/>
          </a:p>
        </p:txBody>
      </p:sp>
    </p:spTree>
    <p:extLst>
      <p:ext uri="{BB962C8B-B14F-4D97-AF65-F5344CB8AC3E}">
        <p14:creationId xmlns:p14="http://schemas.microsoft.com/office/powerpoint/2010/main" val="319980687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hf hdr="0" dt="0"/>
  <p:txStyles>
    <p:titleStyle>
      <a:lvl1pPr algn="l" defTabSz="1088556" rtl="0" eaLnBrk="1" latinLnBrk="0" hangingPunct="1">
        <a:spcBef>
          <a:spcPct val="0"/>
        </a:spcBef>
        <a:buNone/>
        <a:defRPr kumimoji="1" sz="3600" kern="1200">
          <a:solidFill>
            <a:schemeClr val="bg1"/>
          </a:solidFill>
          <a:latin typeface="+mj-lt"/>
          <a:ea typeface="+mj-ea"/>
          <a:cs typeface="+mj-cs"/>
        </a:defRPr>
      </a:lvl1pPr>
    </p:titleStyle>
    <p:bodyStyle>
      <a:lvl1pPr marL="0" indent="0" algn="l" defTabSz="1088556" rtl="0" eaLnBrk="1" latinLnBrk="0" hangingPunct="1">
        <a:spcBef>
          <a:spcPct val="20000"/>
        </a:spcBef>
        <a:buFont typeface="Arial" panose="020B0604020202020204" pitchFamily="34" charset="0"/>
        <a:buNone/>
        <a:defRPr kumimoji="1" sz="1600" kern="1200">
          <a:solidFill>
            <a:schemeClr val="bg1"/>
          </a:solidFill>
          <a:latin typeface="+mn-lt"/>
          <a:ea typeface="+mn-ea"/>
          <a:cs typeface="+mn-cs"/>
        </a:defRPr>
      </a:lvl1pPr>
      <a:lvl2pPr marL="884452" indent="-340174"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2pPr>
      <a:lvl3pPr marL="1360695"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3pPr>
      <a:lvl4pPr marL="1904973"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4pPr>
      <a:lvl5pPr marL="2449251" indent="-272139" algn="l" defTabSz="1088556"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5pPr>
      <a:lvl6pPr marL="2993530"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6pPr>
      <a:lvl7pPr marL="3537808"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7pPr>
      <a:lvl8pPr marL="4082085"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8pPr>
      <a:lvl9pPr marL="4626364"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9pPr>
    </p:bodyStyle>
    <p:otherStyle>
      <a:defPPr>
        <a:defRPr lang="ja-JP"/>
      </a:defPPr>
      <a:lvl1pPr marL="0" algn="l" defTabSz="1088556" rtl="0" eaLnBrk="1" latinLnBrk="0" hangingPunct="1">
        <a:defRPr kumimoji="1" sz="2133" kern="1200">
          <a:solidFill>
            <a:schemeClr val="tx1"/>
          </a:solidFill>
          <a:latin typeface="+mn-lt"/>
          <a:ea typeface="+mn-ea"/>
          <a:cs typeface="+mn-cs"/>
        </a:defRPr>
      </a:lvl1pPr>
      <a:lvl2pPr marL="544278" algn="l" defTabSz="1088556" rtl="0" eaLnBrk="1" latinLnBrk="0" hangingPunct="1">
        <a:defRPr kumimoji="1" sz="2133" kern="1200">
          <a:solidFill>
            <a:schemeClr val="tx1"/>
          </a:solidFill>
          <a:latin typeface="+mn-lt"/>
          <a:ea typeface="+mn-ea"/>
          <a:cs typeface="+mn-cs"/>
        </a:defRPr>
      </a:lvl2pPr>
      <a:lvl3pPr marL="1088556" algn="l" defTabSz="1088556" rtl="0" eaLnBrk="1" latinLnBrk="0" hangingPunct="1">
        <a:defRPr kumimoji="1" sz="2133" kern="1200">
          <a:solidFill>
            <a:schemeClr val="tx1"/>
          </a:solidFill>
          <a:latin typeface="+mn-lt"/>
          <a:ea typeface="+mn-ea"/>
          <a:cs typeface="+mn-cs"/>
        </a:defRPr>
      </a:lvl3pPr>
      <a:lvl4pPr marL="1632834" algn="l" defTabSz="1088556" rtl="0" eaLnBrk="1" latinLnBrk="0" hangingPunct="1">
        <a:defRPr kumimoji="1" sz="2133" kern="1200">
          <a:solidFill>
            <a:schemeClr val="tx1"/>
          </a:solidFill>
          <a:latin typeface="+mn-lt"/>
          <a:ea typeface="+mn-ea"/>
          <a:cs typeface="+mn-cs"/>
        </a:defRPr>
      </a:lvl4pPr>
      <a:lvl5pPr marL="2177112" algn="l" defTabSz="1088556" rtl="0" eaLnBrk="1" latinLnBrk="0" hangingPunct="1">
        <a:defRPr kumimoji="1" sz="2133" kern="1200">
          <a:solidFill>
            <a:schemeClr val="tx1"/>
          </a:solidFill>
          <a:latin typeface="+mn-lt"/>
          <a:ea typeface="+mn-ea"/>
          <a:cs typeface="+mn-cs"/>
        </a:defRPr>
      </a:lvl5pPr>
      <a:lvl6pPr marL="2721391" algn="l" defTabSz="1088556" rtl="0" eaLnBrk="1" latinLnBrk="0" hangingPunct="1">
        <a:defRPr kumimoji="1" sz="2133" kern="1200">
          <a:solidFill>
            <a:schemeClr val="tx1"/>
          </a:solidFill>
          <a:latin typeface="+mn-lt"/>
          <a:ea typeface="+mn-ea"/>
          <a:cs typeface="+mn-cs"/>
        </a:defRPr>
      </a:lvl6pPr>
      <a:lvl7pPr marL="3265669" algn="l" defTabSz="1088556" rtl="0" eaLnBrk="1" latinLnBrk="0" hangingPunct="1">
        <a:defRPr kumimoji="1" sz="2133" kern="1200">
          <a:solidFill>
            <a:schemeClr val="tx1"/>
          </a:solidFill>
          <a:latin typeface="+mn-lt"/>
          <a:ea typeface="+mn-ea"/>
          <a:cs typeface="+mn-cs"/>
        </a:defRPr>
      </a:lvl7pPr>
      <a:lvl8pPr marL="3809946" algn="l" defTabSz="1088556" rtl="0" eaLnBrk="1" latinLnBrk="0" hangingPunct="1">
        <a:defRPr kumimoji="1" sz="2133" kern="1200">
          <a:solidFill>
            <a:schemeClr val="tx1"/>
          </a:solidFill>
          <a:latin typeface="+mn-lt"/>
          <a:ea typeface="+mn-ea"/>
          <a:cs typeface="+mn-cs"/>
        </a:defRPr>
      </a:lvl8pPr>
      <a:lvl9pPr marL="4354225" algn="l" defTabSz="1088556" rtl="0" eaLnBrk="1" latinLnBrk="0" hangingPunct="1">
        <a:defRPr kumimoji="1" sz="21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0.xml"/><Relationship Id="rId4" Type="http://schemas.openxmlformats.org/officeDocument/2006/relationships/image" Target="../media/image32.jpg"/></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5.xml"/></Relationships>
</file>

<file path=ppt/slides/_rels/slide5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pn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eg"/><Relationship Id="rId1" Type="http://schemas.openxmlformats.org/officeDocument/2006/relationships/slideLayout" Target="../slideLayouts/slideLayout20.xml"/><Relationship Id="rId4" Type="http://schemas.openxmlformats.org/officeDocument/2006/relationships/image" Target="../media/image77.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3.jpg"/><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28.png"/><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図プレースホルダー 4"/>
          <p:cNvSpPr>
            <a:spLocks noGrp="1"/>
          </p:cNvSpPr>
          <p:nvPr>
            <p:ph type="pic" sz="quarter" idx="10"/>
          </p:nvPr>
        </p:nvSpPr>
        <p:spPr/>
      </p:sp>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lang="id-ID" altLang="ja-JP" dirty="0" smtClean="0"/>
              <a:t>Pengetahuan Bahan Pangan</a:t>
            </a:r>
            <a:endParaRPr kumimoji="1" lang="ja-JP" altLang="en-US" dirty="0"/>
          </a:p>
        </p:txBody>
      </p:sp>
      <p:sp>
        <p:nvSpPr>
          <p:cNvPr id="3" name="テキスト プレースホルダー 2"/>
          <p:cNvSpPr>
            <a:spLocks noGrp="1"/>
          </p:cNvSpPr>
          <p:nvPr>
            <p:ph type="body" sz="quarter" idx="12"/>
          </p:nvPr>
        </p:nvSpPr>
        <p:spPr/>
        <p:txBody>
          <a:bodyPr/>
          <a:lstStyle/>
          <a:p>
            <a:r>
              <a:rPr lang="en-US" altLang="ja-JP" dirty="0"/>
              <a:t>SECTION 1</a:t>
            </a:r>
            <a:endParaRPr lang="ja-JP" altLang="en-US" dirty="0"/>
          </a:p>
        </p:txBody>
      </p:sp>
      <p:pic>
        <p:nvPicPr>
          <p:cNvPr id="7" name="図プレースホルダー 6"/>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3615813496"/>
      </p:ext>
    </p:extLst>
  </p:cSld>
  <p:clrMapOvr>
    <a:masterClrMapping/>
  </p:clrMapOvr>
  <mc:AlternateContent xmlns:mc="http://schemas.openxmlformats.org/markup-compatibility/2006" xmlns:p14="http://schemas.microsoft.com/office/powerpoint/2010/main">
    <mc:Choice Requires="p14">
      <p:transition spd="slow" p14:dur="1600" advTm="3168">
        <p14:gallery dir="l"/>
      </p:transition>
    </mc:Choice>
    <mc:Fallback xmlns="">
      <p:transition spd="slow" advTm="3168">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Red Snapper</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21" b="1721"/>
          <a:stretch>
            <a:fillRect/>
          </a:stretch>
        </p:blipFill>
        <p:spPr>
          <a:xfrm rot="-180000">
            <a:off x="2315165" y="799045"/>
            <a:ext cx="7079312" cy="3797457"/>
          </a:xfrm>
        </p:spPr>
      </p:pic>
    </p:spTree>
    <p:extLst>
      <p:ext uri="{BB962C8B-B14F-4D97-AF65-F5344CB8AC3E}">
        <p14:creationId xmlns:p14="http://schemas.microsoft.com/office/powerpoint/2010/main" val="9400081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87" b="9787"/>
          <a:stretch>
            <a:fillRect/>
          </a:stretch>
        </p:blipFill>
        <p:spPr>
          <a:xfrm rot="-180000">
            <a:off x="1506162" y="149906"/>
            <a:ext cx="8420700" cy="4516999"/>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BASS</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78713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591" r="7591"/>
          <a:stretch>
            <a:fillRect/>
          </a:stretch>
        </p:blipFill>
        <p:spPr>
          <a:xfrm rot="-180000">
            <a:off x="1922280" y="210193"/>
            <a:ext cx="8500247" cy="4559670"/>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Perch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76045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085" b="7085"/>
          <a:stretch>
            <a:fillRect/>
          </a:stretch>
        </p:blipFill>
        <p:spPr>
          <a:xfrm rot="-180000">
            <a:off x="1374280" y="-37017"/>
            <a:ext cx="9053975" cy="4856698"/>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Halibut</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15147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52" b="2652"/>
          <a:stretch>
            <a:fillRect/>
          </a:stretch>
        </p:blipFill>
        <p:spPr>
          <a:xfrm rot="-180000">
            <a:off x="1371257" y="90266"/>
            <a:ext cx="8827578" cy="4735255"/>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PIke</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31119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Salmon</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194" b="14194"/>
          <a:stretch>
            <a:fillRect/>
          </a:stretch>
        </p:blipFill>
        <p:spPr>
          <a:xfrm rot="-180000">
            <a:off x="2581777" y="1077895"/>
            <a:ext cx="6583328" cy="3531403"/>
          </a:xfrm>
        </p:spPr>
      </p:pic>
    </p:spTree>
    <p:extLst>
      <p:ext uri="{BB962C8B-B14F-4D97-AF65-F5344CB8AC3E}">
        <p14:creationId xmlns:p14="http://schemas.microsoft.com/office/powerpoint/2010/main" val="323193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91" b="9791"/>
          <a:stretch>
            <a:fillRect/>
          </a:stretch>
        </p:blipFill>
        <p:spPr>
          <a:xfrm rot="-180000">
            <a:off x="2013605" y="630171"/>
            <a:ext cx="7751812" cy="4158197"/>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Tuna</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462679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275" r="17275"/>
          <a:stretch>
            <a:fillRect/>
          </a:stretch>
        </p:blipFill>
        <p:spPr>
          <a:xfrm rot="-180000">
            <a:off x="1783036" y="498503"/>
            <a:ext cx="7333046" cy="3933564"/>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Trout</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360196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528" b="2528"/>
          <a:stretch>
            <a:fillRect/>
          </a:stretch>
        </p:blipFill>
        <p:spPr>
          <a:xfrm rot="-180000">
            <a:off x="2395276" y="635299"/>
            <a:ext cx="7157099" cy="3839183"/>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Butterfly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758776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17" b="2317"/>
          <a:stretch>
            <a:fillRect/>
          </a:stretch>
        </p:blipFill>
        <p:spPr>
          <a:xfrm rot="-180000">
            <a:off x="1105459" y="46928"/>
            <a:ext cx="9526833" cy="5110347"/>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Mackarel</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694141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タイトル 19"/>
          <p:cNvSpPr>
            <a:spLocks noGrp="1"/>
          </p:cNvSpPr>
          <p:nvPr>
            <p:ph type="title"/>
          </p:nvPr>
        </p:nvSpPr>
        <p:spPr/>
        <p:txBody>
          <a:bodyPr/>
          <a:lstStyle/>
          <a:p>
            <a:r>
              <a:rPr lang="id-ID" altLang="ja-JP" dirty="0" smtClean="0"/>
              <a:t>List food commodities</a:t>
            </a:r>
            <a:endParaRPr kumimoji="1" lang="ja-JP" altLang="en-US" dirty="0"/>
          </a:p>
        </p:txBody>
      </p:sp>
      <p:sp>
        <p:nvSpPr>
          <p:cNvPr id="3" name="フッター プレースホルダー 2"/>
          <p:cNvSpPr>
            <a:spLocks noGrp="1"/>
          </p:cNvSpPr>
          <p:nvPr>
            <p:ph type="ftr" sz="quarter" idx="10"/>
          </p:nvPr>
        </p:nvSpPr>
        <p:spPr/>
        <p:txBody>
          <a:bodyPr/>
          <a:lstStyle/>
          <a:p>
            <a:pPr defTabSz="1088556"/>
            <a:r>
              <a:rPr kumimoji="1" lang="en-US" altLang="ja-JP" dirty="0">
                <a:solidFill>
                  <a:srgbClr val="3F3F3F"/>
                </a:solidFill>
                <a:latin typeface="Ropa Sans"/>
              </a:rPr>
              <a:t>The Power of PowerPoint | thepopp.com</a:t>
            </a:r>
            <a:endParaRPr kumimoji="1" lang="ja-JP" altLang="en-US" dirty="0">
              <a:solidFill>
                <a:srgbClr val="3F3F3F"/>
              </a:solidFill>
              <a:latin typeface="Ropa Sans"/>
            </a:endParaRPr>
          </a:p>
        </p:txBody>
      </p:sp>
      <p:sp>
        <p:nvSpPr>
          <p:cNvPr id="4" name="スライド番号プレースホルダー 3"/>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2</a:t>
            </a:fld>
            <a:endParaRPr kumimoji="1" lang="ja-JP" altLang="en-US">
              <a:solidFill>
                <a:srgbClr val="3F3F3F"/>
              </a:solidFill>
              <a:latin typeface="Ropa Sans"/>
            </a:endParaRPr>
          </a:p>
        </p:txBody>
      </p:sp>
      <p:sp>
        <p:nvSpPr>
          <p:cNvPr id="21" name="テキスト プレースホルダー 20"/>
          <p:cNvSpPr>
            <a:spLocks noGrp="1"/>
          </p:cNvSpPr>
          <p:nvPr>
            <p:ph type="body" sz="quarter" idx="14"/>
          </p:nvPr>
        </p:nvSpPr>
        <p:spPr/>
        <p:txBody>
          <a:bodyPr/>
          <a:lstStyle/>
          <a:p>
            <a:r>
              <a:rPr lang="id-ID" altLang="ja-JP" dirty="0" smtClean="0"/>
              <a:t>Fish &amp; Seafood</a:t>
            </a:r>
            <a:endParaRPr kumimoji="1" lang="ja-JP" altLang="en-US" dirty="0"/>
          </a:p>
        </p:txBody>
      </p:sp>
      <p:sp>
        <p:nvSpPr>
          <p:cNvPr id="22" name="テキスト プレースホルダー 21"/>
          <p:cNvSpPr>
            <a:spLocks noGrp="1"/>
          </p:cNvSpPr>
          <p:nvPr>
            <p:ph type="body" sz="quarter" idx="15"/>
          </p:nvPr>
        </p:nvSpPr>
        <p:spPr/>
        <p:txBody>
          <a:bodyPr/>
          <a:lstStyle/>
          <a:p>
            <a:endParaRPr kumimoji="1" lang="ja-JP" altLang="en-US" dirty="0"/>
          </a:p>
        </p:txBody>
      </p:sp>
      <p:sp>
        <p:nvSpPr>
          <p:cNvPr id="23" name="テキスト プレースホルダー 22"/>
          <p:cNvSpPr>
            <a:spLocks noGrp="1"/>
          </p:cNvSpPr>
          <p:nvPr>
            <p:ph type="body" sz="quarter" idx="16"/>
          </p:nvPr>
        </p:nvSpPr>
        <p:spPr/>
        <p:txBody>
          <a:bodyPr/>
          <a:lstStyle/>
          <a:p>
            <a:r>
              <a:rPr lang="id-ID" altLang="ja-JP" dirty="0" smtClean="0"/>
              <a:t>Meat</a:t>
            </a:r>
            <a:endParaRPr kumimoji="1" lang="ja-JP" altLang="en-US" dirty="0"/>
          </a:p>
        </p:txBody>
      </p:sp>
      <p:sp>
        <p:nvSpPr>
          <p:cNvPr id="24" name="テキスト プレースホルダー 23"/>
          <p:cNvSpPr>
            <a:spLocks noGrp="1"/>
          </p:cNvSpPr>
          <p:nvPr>
            <p:ph type="body" sz="quarter" idx="17"/>
          </p:nvPr>
        </p:nvSpPr>
        <p:spPr/>
        <p:txBody>
          <a:bodyPr/>
          <a:lstStyle/>
          <a:p>
            <a:endParaRPr kumimoji="1" lang="ja-JP" altLang="en-US" dirty="0"/>
          </a:p>
        </p:txBody>
      </p:sp>
      <p:sp>
        <p:nvSpPr>
          <p:cNvPr id="25" name="テキスト プレースホルダー 24"/>
          <p:cNvSpPr>
            <a:spLocks noGrp="1"/>
          </p:cNvSpPr>
          <p:nvPr>
            <p:ph type="body" sz="quarter" idx="18"/>
          </p:nvPr>
        </p:nvSpPr>
        <p:spPr/>
        <p:txBody>
          <a:bodyPr/>
          <a:lstStyle/>
          <a:p>
            <a:r>
              <a:rPr lang="id-ID" altLang="ja-JP" dirty="0" smtClean="0"/>
              <a:t>Vegetables</a:t>
            </a:r>
            <a:endParaRPr kumimoji="1" lang="ja-JP" altLang="en-US" dirty="0"/>
          </a:p>
        </p:txBody>
      </p:sp>
      <p:sp>
        <p:nvSpPr>
          <p:cNvPr id="26" name="テキスト プレースホルダー 25"/>
          <p:cNvSpPr>
            <a:spLocks noGrp="1"/>
          </p:cNvSpPr>
          <p:nvPr>
            <p:ph type="body" sz="quarter" idx="19"/>
          </p:nvPr>
        </p:nvSpPr>
        <p:spPr/>
        <p:txBody>
          <a:bodyPr/>
          <a:lstStyle/>
          <a:p>
            <a:endParaRPr kumimoji="1" lang="ja-JP" altLang="en-US" dirty="0"/>
          </a:p>
        </p:txBody>
      </p:sp>
      <p:sp>
        <p:nvSpPr>
          <p:cNvPr id="27" name="テキスト プレースホルダー 26"/>
          <p:cNvSpPr>
            <a:spLocks noGrp="1"/>
          </p:cNvSpPr>
          <p:nvPr>
            <p:ph type="body" sz="quarter" idx="20"/>
          </p:nvPr>
        </p:nvSpPr>
        <p:spPr/>
        <p:txBody>
          <a:bodyPr/>
          <a:lstStyle/>
          <a:p>
            <a:r>
              <a:rPr kumimoji="1" lang="id-ID" altLang="ja-JP" dirty="0" smtClean="0"/>
              <a:t>Herb</a:t>
            </a:r>
            <a:endParaRPr kumimoji="1" lang="ja-JP" altLang="en-US" dirty="0"/>
          </a:p>
        </p:txBody>
      </p:sp>
      <p:sp>
        <p:nvSpPr>
          <p:cNvPr id="28" name="テキスト プレースホルダー 27"/>
          <p:cNvSpPr>
            <a:spLocks noGrp="1"/>
          </p:cNvSpPr>
          <p:nvPr>
            <p:ph type="body" sz="quarter" idx="21"/>
          </p:nvPr>
        </p:nvSpPr>
        <p:spPr/>
        <p:txBody>
          <a:bodyPr/>
          <a:lstStyle/>
          <a:p>
            <a:endParaRPr kumimoji="1" lang="ja-JP" altLang="en-US" dirty="0"/>
          </a:p>
        </p:txBody>
      </p:sp>
      <p:sp>
        <p:nvSpPr>
          <p:cNvPr id="29" name="テキスト プレースホルダー 28"/>
          <p:cNvSpPr>
            <a:spLocks noGrp="1"/>
          </p:cNvSpPr>
          <p:nvPr>
            <p:ph type="body" sz="quarter" idx="22"/>
          </p:nvPr>
        </p:nvSpPr>
        <p:spPr/>
        <p:txBody>
          <a:bodyPr/>
          <a:lstStyle/>
          <a:p>
            <a:r>
              <a:rPr kumimoji="1" lang="id-ID" altLang="ja-JP" dirty="0" smtClean="0"/>
              <a:t>Nuts &amp; Seeds</a:t>
            </a:r>
            <a:endParaRPr kumimoji="1" lang="ja-JP" altLang="en-US" dirty="0"/>
          </a:p>
        </p:txBody>
      </p:sp>
      <p:sp>
        <p:nvSpPr>
          <p:cNvPr id="30" name="テキスト プレースホルダー 29"/>
          <p:cNvSpPr>
            <a:spLocks noGrp="1"/>
          </p:cNvSpPr>
          <p:nvPr>
            <p:ph type="body" sz="quarter" idx="23"/>
          </p:nvPr>
        </p:nvSpPr>
        <p:spPr/>
        <p:txBody>
          <a:bodyPr/>
          <a:lstStyle/>
          <a:p>
            <a:endParaRPr kumimoji="1" lang="ja-JP" altLang="en-US" dirty="0"/>
          </a:p>
        </p:txBody>
      </p:sp>
      <p:sp>
        <p:nvSpPr>
          <p:cNvPr id="31" name="テキスト プレースホルダー 30"/>
          <p:cNvSpPr>
            <a:spLocks noGrp="1"/>
          </p:cNvSpPr>
          <p:nvPr>
            <p:ph type="body" sz="quarter" idx="24"/>
          </p:nvPr>
        </p:nvSpPr>
        <p:spPr/>
        <p:txBody>
          <a:bodyPr/>
          <a:lstStyle/>
          <a:p>
            <a:r>
              <a:rPr kumimoji="1" lang="id-ID" altLang="ja-JP" dirty="0" smtClean="0"/>
              <a:t>Spices</a:t>
            </a:r>
            <a:endParaRPr kumimoji="1" lang="ja-JP" altLang="en-US" dirty="0"/>
          </a:p>
        </p:txBody>
      </p:sp>
      <p:sp>
        <p:nvSpPr>
          <p:cNvPr id="32" name="テキスト プレースホルダー 31"/>
          <p:cNvSpPr>
            <a:spLocks noGrp="1"/>
          </p:cNvSpPr>
          <p:nvPr>
            <p:ph type="body" sz="quarter" idx="25"/>
          </p:nvPr>
        </p:nvSpPr>
        <p:spPr/>
        <p:txBody>
          <a:bodyPr/>
          <a:lstStyle/>
          <a:p>
            <a:endParaRPr kumimoji="1" lang="ja-JP" altLang="en-US" dirty="0"/>
          </a:p>
        </p:txBody>
      </p:sp>
    </p:spTree>
    <p:extLst>
      <p:ext uri="{BB962C8B-B14F-4D97-AF65-F5344CB8AC3E}">
        <p14:creationId xmlns:p14="http://schemas.microsoft.com/office/powerpoint/2010/main" val="2520557393"/>
      </p:ext>
    </p:extLst>
  </p:cSld>
  <p:clrMapOvr>
    <a:masterClrMapping/>
  </p:clrMapOvr>
  <mc:AlternateContent xmlns:mc="http://schemas.openxmlformats.org/markup-compatibility/2006" xmlns:p14="http://schemas.microsoft.com/office/powerpoint/2010/main">
    <mc:Choice Requires="p14">
      <p:transition spd="slow" p14:dur="1250" advTm="10349">
        <p14:flip dir="r"/>
      </p:transition>
    </mc:Choice>
    <mc:Fallback xmlns="">
      <p:transition spd="slow" advTm="10349">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dirty="0"/>
          </a:p>
        </p:txBody>
      </p:sp>
      <p:sp>
        <p:nvSpPr>
          <p:cNvPr id="13" name="フッター プレースホルダー 1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14" name="スライド番号プレースホルダー 13"/>
          <p:cNvSpPr>
            <a:spLocks noGrp="1"/>
          </p:cNvSpPr>
          <p:nvPr>
            <p:ph type="sldNum" sz="quarter" idx="11"/>
          </p:nvPr>
        </p:nvSpPr>
        <p:spPr/>
        <p:txBody>
          <a:bodyPr/>
          <a:lstStyle/>
          <a:p>
            <a:fld id="{F95F845C-B07D-424A-A6EA-96D8F4A7E4C5}" type="slidenum">
              <a:rPr lang="ja-JP" altLang="en-US" smtClean="0"/>
              <a:pPr/>
              <a:t>20</a:t>
            </a:fld>
            <a:endParaRPr lang="ja-JP" altLang="en-US"/>
          </a:p>
        </p:txBody>
      </p:sp>
      <p:sp>
        <p:nvSpPr>
          <p:cNvPr id="6" name="テキスト プレースホルダー 5"/>
          <p:cNvSpPr>
            <a:spLocks noGrp="1"/>
          </p:cNvSpPr>
          <p:nvPr>
            <p:ph type="body" sz="quarter" idx="13"/>
          </p:nvPr>
        </p:nvSpPr>
        <p:spPr>
          <a:xfrm>
            <a:off x="6306042" y="3565212"/>
            <a:ext cx="5277364" cy="1852302"/>
          </a:xfrm>
        </p:spPr>
        <p:txBody>
          <a:bodyPr/>
          <a:lstStyle/>
          <a:p>
            <a:r>
              <a:rPr lang="id-ID" dirty="0" smtClean="0">
                <a:effectLst/>
              </a:rPr>
              <a:t>Flat </a:t>
            </a:r>
            <a:r>
              <a:rPr lang="id-ID" dirty="0">
                <a:effectLst/>
              </a:rPr>
              <a:t>fish adalah ikan yang mempunyai bentuk datar seperti </a:t>
            </a:r>
            <a:r>
              <a:rPr lang="en-US" dirty="0" err="1">
                <a:effectLst/>
              </a:rPr>
              <a:t>Ikan</a:t>
            </a:r>
            <a:r>
              <a:rPr lang="en-US" dirty="0">
                <a:effectLst/>
              </a:rPr>
              <a:t> </a:t>
            </a:r>
            <a:r>
              <a:rPr lang="en-US" dirty="0" err="1">
                <a:effectLst/>
              </a:rPr>
              <a:t>pari</a:t>
            </a:r>
            <a:r>
              <a:rPr lang="en-US" dirty="0">
                <a:effectLst/>
              </a:rPr>
              <a:t>, </a:t>
            </a:r>
            <a:r>
              <a:rPr lang="en-US" dirty="0" err="1">
                <a:effectLst/>
              </a:rPr>
              <a:t>ikan</a:t>
            </a:r>
            <a:r>
              <a:rPr lang="en-US" dirty="0">
                <a:effectLst/>
              </a:rPr>
              <a:t> </a:t>
            </a:r>
            <a:r>
              <a:rPr lang="en-US" dirty="0" err="1">
                <a:effectLst/>
              </a:rPr>
              <a:t>mujair</a:t>
            </a:r>
            <a:r>
              <a:rPr lang="en-US" dirty="0">
                <a:effectLst/>
              </a:rPr>
              <a:t>, </a:t>
            </a:r>
            <a:r>
              <a:rPr lang="en-US" dirty="0" err="1">
                <a:effectLst/>
              </a:rPr>
              <a:t>ikan</a:t>
            </a:r>
            <a:r>
              <a:rPr lang="en-US" dirty="0">
                <a:effectLst/>
              </a:rPr>
              <a:t> </a:t>
            </a:r>
            <a:r>
              <a:rPr lang="en-US" dirty="0" err="1">
                <a:effectLst/>
              </a:rPr>
              <a:t>bawal</a:t>
            </a:r>
            <a:r>
              <a:rPr lang="id-ID" dirty="0">
                <a:effectLst/>
              </a:rPr>
              <a:t>.</a:t>
            </a:r>
          </a:p>
          <a:p>
            <a:r>
              <a:rPr lang="id-ID" dirty="0" smtClean="0">
                <a:effectLst/>
              </a:rPr>
              <a:t>Round </a:t>
            </a:r>
            <a:r>
              <a:rPr lang="id-ID" dirty="0">
                <a:effectLst/>
              </a:rPr>
              <a:t>fish adalah ikan yang mempunyai bentuk melengkung layaknya seperti ikan yang sering kita temukan di pasar. Contoh ikan tersebut adalah ikan yang mempanyai bentuk yang bulat seperti tuna, tenggiri dan bandeng.</a:t>
            </a:r>
          </a:p>
          <a:p>
            <a:endParaRPr lang="en-US" altLang="ja-JP" dirty="0"/>
          </a:p>
        </p:txBody>
      </p:sp>
      <p:sp>
        <p:nvSpPr>
          <p:cNvPr id="2" name="テキスト プレースホルダー 1"/>
          <p:cNvSpPr>
            <a:spLocks noGrp="1"/>
          </p:cNvSpPr>
          <p:nvPr>
            <p:ph type="body" sz="quarter" idx="21"/>
          </p:nvPr>
        </p:nvSpPr>
        <p:spPr/>
        <p:txBody>
          <a:bodyPr/>
          <a:lstStyle/>
          <a:p>
            <a:endParaRPr kumimoji="1" lang="ja-JP" altLang="en-US"/>
          </a:p>
        </p:txBody>
      </p:sp>
      <p:sp>
        <p:nvSpPr>
          <p:cNvPr id="3" name="テキスト プレースホルダー 2"/>
          <p:cNvSpPr>
            <a:spLocks noGrp="1"/>
          </p:cNvSpPr>
          <p:nvPr>
            <p:ph type="body" sz="quarter" idx="22"/>
          </p:nvPr>
        </p:nvSpPr>
        <p:spPr/>
        <p:txBody>
          <a:bodyPr/>
          <a:lstStyle/>
          <a:p>
            <a:endParaRPr kumimoji="1" lang="ja-JP" altLang="en-US" dirty="0"/>
          </a:p>
        </p:txBody>
      </p:sp>
      <p:sp>
        <p:nvSpPr>
          <p:cNvPr id="4" name="テキスト プレースホルダー 3"/>
          <p:cNvSpPr>
            <a:spLocks noGrp="1"/>
          </p:cNvSpPr>
          <p:nvPr>
            <p:ph type="body" sz="quarter" idx="23"/>
          </p:nvPr>
        </p:nvSpPr>
        <p:spPr>
          <a:xfrm>
            <a:off x="6306042" y="2995149"/>
            <a:ext cx="5277364" cy="570063"/>
          </a:xfrm>
        </p:spPr>
        <p:txBody>
          <a:bodyPr/>
          <a:lstStyle/>
          <a:p>
            <a:pPr lvl="0"/>
            <a:r>
              <a:rPr lang="id-ID" dirty="0">
                <a:effectLst/>
              </a:rPr>
              <a:t>Berdasarkan bentuk</a:t>
            </a:r>
          </a:p>
        </p:txBody>
      </p:sp>
      <p:pic>
        <p:nvPicPr>
          <p:cNvPr id="9" name="Picture Placeholder 8"/>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4439" b="4439"/>
          <a:stretch>
            <a:fillRect/>
          </a:stretch>
        </p:blipFill>
        <p:spPr/>
      </p:pic>
    </p:spTree>
    <p:extLst>
      <p:ext uri="{BB962C8B-B14F-4D97-AF65-F5344CB8AC3E}">
        <p14:creationId xmlns:p14="http://schemas.microsoft.com/office/powerpoint/2010/main" val="3558220072"/>
      </p:ext>
    </p:extLst>
  </p:cSld>
  <p:clrMapOvr>
    <a:masterClrMapping/>
  </p:clrMapOvr>
  <mc:AlternateContent xmlns:mc="http://schemas.openxmlformats.org/markup-compatibility/2006" xmlns:p14="http://schemas.microsoft.com/office/powerpoint/2010/main">
    <mc:Choice Requires="p14">
      <p:transition spd="slow" p14:dur="800" advTm="4003">
        <p14:flythrough/>
      </p:transition>
    </mc:Choice>
    <mc:Fallback xmlns="">
      <p:transition spd="slow" advTm="4003">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Ikan Pari</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96" r="3396"/>
          <a:stretch>
            <a:fillRect/>
          </a:stretch>
        </p:blipFill>
        <p:spPr>
          <a:xfrm rot="-180000">
            <a:off x="1789530" y="352879"/>
            <a:ext cx="7819524" cy="4194519"/>
          </a:xfrm>
        </p:spPr>
      </p:pic>
    </p:spTree>
    <p:extLst>
      <p:ext uri="{BB962C8B-B14F-4D97-AF65-F5344CB8AC3E}">
        <p14:creationId xmlns:p14="http://schemas.microsoft.com/office/powerpoint/2010/main" val="3943214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99" b="9799"/>
          <a:stretch>
            <a:fillRect/>
          </a:stretch>
        </p:blipFill>
        <p:spPr>
          <a:xfrm rot="-180000">
            <a:off x="1172664" y="232111"/>
            <a:ext cx="8941560" cy="4796397"/>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Ikan Nila/Mujair</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9000522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389" b="9389"/>
          <a:stretch>
            <a:fillRect/>
          </a:stretch>
        </p:blipFill>
        <p:spPr>
          <a:xfrm rot="-180000">
            <a:off x="2350361" y="807457"/>
            <a:ext cx="7491277" cy="4018442"/>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Bawal</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4230874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448" r="5448"/>
          <a:stretch>
            <a:fillRect/>
          </a:stretch>
        </p:blipFill>
        <p:spPr>
          <a:xfrm rot="-180000">
            <a:off x="1829046" y="191269"/>
            <a:ext cx="8533908" cy="4577726"/>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Bandeng</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482432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11"/>
          <p:cNvSpPr>
            <a:spLocks noGrp="1"/>
          </p:cNvSpPr>
          <p:nvPr>
            <p:ph type="body" sz="quarter" idx="13"/>
          </p:nvPr>
        </p:nvSpPr>
        <p:spPr>
          <a:xfrm>
            <a:off x="6191794" y="-692331"/>
            <a:ext cx="5744307" cy="7550331"/>
          </a:xfrm>
        </p:spPr>
        <p:txBody>
          <a:bodyPr/>
          <a:lstStyle/>
          <a:p>
            <a:pPr>
              <a:lnSpc>
                <a:spcPct val="100000"/>
              </a:lnSpc>
            </a:pPr>
            <a:r>
              <a:rPr lang="id-ID" sz="1200" dirty="0" smtClean="0">
                <a:effectLst/>
              </a:rPr>
              <a:t>Ada </a:t>
            </a:r>
            <a:r>
              <a:rPr lang="id-ID" sz="1200" dirty="0">
                <a:effectLst/>
              </a:rPr>
              <a:t>beberapa yang harus di perhatikan dalam  membeli ikan di pasar adapun ikan yang harus di perhatiakn dalam membuat ikan adalah sebagai berikut.</a:t>
            </a:r>
          </a:p>
          <a:p>
            <a:pPr marL="228600" lvl="0" indent="-228600">
              <a:lnSpc>
                <a:spcPct val="100000"/>
              </a:lnSpc>
              <a:buFont typeface="+mj-lt"/>
              <a:buAutoNum type="arabicPeriod"/>
            </a:pPr>
            <a:r>
              <a:rPr lang="id-ID" sz="1200" dirty="0">
                <a:effectLst/>
              </a:rPr>
              <a:t>Mata</a:t>
            </a:r>
          </a:p>
          <a:p>
            <a:pPr>
              <a:lnSpc>
                <a:spcPct val="100000"/>
              </a:lnSpc>
            </a:pPr>
            <a:r>
              <a:rPr lang="id-ID" sz="1200" dirty="0">
                <a:effectLst/>
              </a:rPr>
              <a:t>Mata ikan harus terang, cembung, hitam dan kornea bening sedangkan ikan yang tidak fresh mempunyai warna pupil agak abu-abu, cekung dalam bentuk mata.</a:t>
            </a:r>
          </a:p>
          <a:p>
            <a:pPr lvl="0">
              <a:lnSpc>
                <a:spcPct val="100000"/>
              </a:lnSpc>
            </a:pPr>
            <a:r>
              <a:rPr lang="id-ID" sz="1200" dirty="0" smtClean="0">
                <a:effectLst/>
              </a:rPr>
              <a:t>2.  Sisik</a:t>
            </a:r>
            <a:endParaRPr lang="id-ID" sz="1200" dirty="0">
              <a:effectLst/>
            </a:endParaRPr>
          </a:p>
          <a:p>
            <a:pPr>
              <a:lnSpc>
                <a:spcPct val="100000"/>
              </a:lnSpc>
            </a:pPr>
            <a:r>
              <a:rPr lang="id-ID" sz="1200" dirty="0">
                <a:effectLst/>
              </a:rPr>
              <a:t>Pada ikan yang utuh sisik melekat kuat pada daging ikan.</a:t>
            </a:r>
          </a:p>
          <a:p>
            <a:pPr lvl="0">
              <a:lnSpc>
                <a:spcPct val="100000"/>
              </a:lnSpc>
            </a:pPr>
            <a:r>
              <a:rPr lang="id-ID" sz="1200" dirty="0" smtClean="0">
                <a:effectLst/>
              </a:rPr>
              <a:t>3.  Kulit</a:t>
            </a:r>
            <a:endParaRPr lang="id-ID" sz="1200" dirty="0">
              <a:effectLst/>
            </a:endParaRPr>
          </a:p>
          <a:p>
            <a:pPr>
              <a:lnSpc>
                <a:spcPct val="100000"/>
              </a:lnSpc>
            </a:pPr>
            <a:r>
              <a:rPr lang="id-ID" sz="1200" dirty="0">
                <a:effectLst/>
              </a:rPr>
              <a:t>Kulit yang cerah dengan permukaan merata, lendir jernih tidak berwarna.</a:t>
            </a:r>
          </a:p>
          <a:p>
            <a:pPr lvl="0">
              <a:lnSpc>
                <a:spcPct val="100000"/>
              </a:lnSpc>
            </a:pPr>
            <a:r>
              <a:rPr lang="id-ID" sz="1200" dirty="0" smtClean="0">
                <a:effectLst/>
              </a:rPr>
              <a:t>4.  Ingsang</a:t>
            </a:r>
            <a:endParaRPr lang="id-ID" sz="1200" dirty="0">
              <a:effectLst/>
            </a:endParaRPr>
          </a:p>
          <a:p>
            <a:pPr>
              <a:lnSpc>
                <a:spcPct val="100000"/>
              </a:lnSpc>
            </a:pPr>
            <a:r>
              <a:rPr lang="id-ID" sz="1200" dirty="0">
                <a:effectLst/>
              </a:rPr>
              <a:t>Ikan yang segar mempunyai ingsang yang terang.</a:t>
            </a:r>
          </a:p>
          <a:p>
            <a:pPr lvl="0">
              <a:lnSpc>
                <a:spcPct val="100000"/>
              </a:lnSpc>
            </a:pPr>
            <a:r>
              <a:rPr lang="id-ID" sz="1200" dirty="0" smtClean="0">
                <a:effectLst/>
              </a:rPr>
              <a:t>5.  Bau</a:t>
            </a:r>
            <a:endParaRPr lang="id-ID" sz="1200" dirty="0">
              <a:effectLst/>
            </a:endParaRPr>
          </a:p>
          <a:p>
            <a:pPr>
              <a:lnSpc>
                <a:spcPct val="100000"/>
              </a:lnSpc>
            </a:pPr>
            <a:r>
              <a:rPr lang="id-ID" sz="1200" dirty="0">
                <a:effectLst/>
              </a:rPr>
              <a:t>Ikan yang segar tidak mempunyai bau yang menyengat. Ikan yang mempunyai habitatnay di lau akan mempunya aroma laut.</a:t>
            </a:r>
          </a:p>
          <a:p>
            <a:pPr lvl="0">
              <a:lnSpc>
                <a:spcPct val="100000"/>
              </a:lnSpc>
            </a:pPr>
            <a:r>
              <a:rPr lang="id-ID" sz="1200" dirty="0" smtClean="0">
                <a:effectLst/>
              </a:rPr>
              <a:t>6. Tekstur </a:t>
            </a:r>
            <a:r>
              <a:rPr lang="id-ID" sz="1200" dirty="0">
                <a:effectLst/>
              </a:rPr>
              <a:t>daging</a:t>
            </a:r>
          </a:p>
          <a:p>
            <a:pPr>
              <a:lnSpc>
                <a:spcPct val="100000"/>
              </a:lnSpc>
            </a:pPr>
            <a:r>
              <a:rPr lang="id-ID" sz="1200" dirty="0">
                <a:effectLst/>
              </a:rPr>
              <a:t>Ikan yang segar mempunyai tekstur daging yang kaku atau elastis. Sehingga apabila di sentuh maka dagingnya akan bentuk kembali menjadi semula. </a:t>
            </a:r>
          </a:p>
        </p:txBody>
      </p:sp>
      <p:sp>
        <p:nvSpPr>
          <p:cNvPr id="11" name="タイトル 10"/>
          <p:cNvSpPr>
            <a:spLocks noGrp="1"/>
          </p:cNvSpPr>
          <p:nvPr>
            <p:ph type="title"/>
          </p:nvPr>
        </p:nvSpPr>
        <p:spPr/>
        <p:txBody>
          <a:bodyPr/>
          <a:lstStyle/>
          <a:p>
            <a:r>
              <a:rPr lang="id-ID" altLang="ja-JP" dirty="0" smtClean="0"/>
              <a:t>Cara</a:t>
            </a:r>
            <a:br>
              <a:rPr lang="id-ID" altLang="ja-JP" dirty="0" smtClean="0"/>
            </a:br>
            <a:r>
              <a:rPr lang="id-ID" altLang="ja-JP" dirty="0" smtClean="0"/>
              <a:t>Pemilihan Ikan</a:t>
            </a:r>
            <a:r>
              <a:rPr lang="en-US" altLang="ja-JP" dirty="0" smtClean="0"/>
              <a:t>.</a:t>
            </a:r>
            <a:endParaRPr kumimoji="1" lang="ja-JP" altLang="en-US" dirty="0"/>
          </a:p>
        </p:txBody>
      </p:sp>
      <p:sp>
        <p:nvSpPr>
          <p:cNvPr id="13" name="スライド番号プレースホルダー 12"/>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25</a:t>
            </a:fld>
            <a:endParaRPr kumimoji="1" lang="ja-JP" altLang="en-US">
              <a:solidFill>
                <a:srgbClr val="3F3F3F"/>
              </a:solidFill>
              <a:latin typeface="Ropa Sans"/>
            </a:endParaRPr>
          </a:p>
        </p:txBody>
      </p:sp>
    </p:spTree>
    <p:extLst>
      <p:ext uri="{BB962C8B-B14F-4D97-AF65-F5344CB8AC3E}">
        <p14:creationId xmlns:p14="http://schemas.microsoft.com/office/powerpoint/2010/main" val="2922067862"/>
      </p:ext>
    </p:extLst>
  </p:cSld>
  <p:clrMapOvr>
    <a:masterClrMapping/>
  </p:clrMapOvr>
  <mc:AlternateContent xmlns:mc="http://schemas.openxmlformats.org/markup-compatibility/2006" xmlns:p14="http://schemas.microsoft.com/office/powerpoint/2010/main">
    <mc:Choice Requires="p14">
      <p:transition spd="slow" p14:dur="800" advTm="2861">
        <p14:flythrough/>
      </p:transition>
    </mc:Choice>
    <mc:Fallback xmlns="">
      <p:transition spd="slow" advTm="2861">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F95F845C-B07D-424A-A6EA-96D8F4A7E4C5}" type="slidenum">
              <a:rPr lang="ja-JP" altLang="en-US" smtClean="0"/>
              <a:pPr/>
              <a:t>26</a:t>
            </a:fld>
            <a:endParaRPr lang="ja-JP" altLang="en-US"/>
          </a:p>
        </p:txBody>
      </p:sp>
      <p:sp>
        <p:nvSpPr>
          <p:cNvPr id="3" name="Text Placeholder 2"/>
          <p:cNvSpPr>
            <a:spLocks noGrp="1"/>
          </p:cNvSpPr>
          <p:nvPr>
            <p:ph type="body" sz="quarter" idx="13"/>
          </p:nvPr>
        </p:nvSpPr>
        <p:spPr/>
        <p:txBody>
          <a:bodyPr/>
          <a:lstStyle/>
          <a:p>
            <a:r>
              <a:rPr lang="id-ID" dirty="0">
                <a:effectLst/>
              </a:rPr>
              <a:t>Ikan harus di simpan pada suhu 0° C atau 41°F. Rata-rata di rumah mempunyai frezer dengan suhu 5 atau kurang oleh sebab itu ketika melakukan penyimpanan pada pendingin yang mempunyai suhu yang paling dingin atau ikan tersebut di simpan di dalam wadah yang di tutupi oleh es.</a:t>
            </a:r>
          </a:p>
        </p:txBody>
      </p:sp>
      <p:sp>
        <p:nvSpPr>
          <p:cNvPr id="4" name="Title 3"/>
          <p:cNvSpPr>
            <a:spLocks noGrp="1"/>
          </p:cNvSpPr>
          <p:nvPr>
            <p:ph type="title"/>
          </p:nvPr>
        </p:nvSpPr>
        <p:spPr/>
        <p:txBody>
          <a:bodyPr/>
          <a:lstStyle/>
          <a:p>
            <a:r>
              <a:rPr lang="id-ID" dirty="0" smtClean="0"/>
              <a:t>Cara Penyimpanan</a:t>
            </a:r>
            <a:br>
              <a:rPr lang="id-ID" dirty="0" smtClean="0"/>
            </a:br>
            <a:r>
              <a:rPr lang="id-ID" dirty="0" smtClean="0"/>
              <a:t>Ikan</a:t>
            </a:r>
            <a:endParaRPr lang="id-ID" dirty="0"/>
          </a:p>
        </p:txBody>
      </p:sp>
    </p:spTree>
    <p:extLst>
      <p:ext uri="{BB962C8B-B14F-4D97-AF65-F5344CB8AC3E}">
        <p14:creationId xmlns:p14="http://schemas.microsoft.com/office/powerpoint/2010/main" val="2565766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dirty="0"/>
          </a:p>
        </p:txBody>
      </p:sp>
      <p:sp>
        <p:nvSpPr>
          <p:cNvPr id="13" name="フッター プレースホルダー 12"/>
          <p:cNvSpPr>
            <a:spLocks noGrp="1"/>
          </p:cNvSpPr>
          <p:nvPr>
            <p:ph type="ftr" sz="quarter" idx="10"/>
          </p:nvPr>
        </p:nvSpPr>
        <p:spPr/>
        <p:txBody>
          <a:bodyPr/>
          <a:lstStyle/>
          <a:p>
            <a:r>
              <a:rPr lang="en-US" altLang="ja-JP" smtClean="0"/>
              <a:t>The Power of PowerPoint | thepopp.com</a:t>
            </a:r>
            <a:endParaRPr lang="ja-JP" altLang="en-US" dirty="0"/>
          </a:p>
        </p:txBody>
      </p:sp>
      <p:sp>
        <p:nvSpPr>
          <p:cNvPr id="14" name="スライド番号プレースホルダー 13"/>
          <p:cNvSpPr>
            <a:spLocks noGrp="1"/>
          </p:cNvSpPr>
          <p:nvPr>
            <p:ph type="sldNum" sz="quarter" idx="11"/>
          </p:nvPr>
        </p:nvSpPr>
        <p:spPr/>
        <p:txBody>
          <a:bodyPr/>
          <a:lstStyle/>
          <a:p>
            <a:fld id="{F95F845C-B07D-424A-A6EA-96D8F4A7E4C5}" type="slidenum">
              <a:rPr lang="ja-JP" altLang="en-US" smtClean="0"/>
              <a:pPr/>
              <a:t>27</a:t>
            </a:fld>
            <a:endParaRPr lang="ja-JP" altLang="en-US"/>
          </a:p>
        </p:txBody>
      </p:sp>
      <p:sp>
        <p:nvSpPr>
          <p:cNvPr id="6" name="テキスト プレースホルダー 5"/>
          <p:cNvSpPr>
            <a:spLocks noGrp="1"/>
          </p:cNvSpPr>
          <p:nvPr>
            <p:ph type="body" sz="quarter" idx="13"/>
          </p:nvPr>
        </p:nvSpPr>
        <p:spPr>
          <a:xfrm>
            <a:off x="6306042" y="3565212"/>
            <a:ext cx="5277364" cy="1852302"/>
          </a:xfrm>
        </p:spPr>
        <p:txBody>
          <a:bodyPr/>
          <a:lstStyle/>
          <a:p>
            <a:r>
              <a:rPr lang="id-ID" dirty="0" smtClean="0">
                <a:effectLst/>
              </a:rPr>
              <a:t>Ikan </a:t>
            </a:r>
            <a:r>
              <a:rPr lang="id-ID" dirty="0">
                <a:effectLst/>
              </a:rPr>
              <a:t>air tawar adalah golongan yang di tujukan untuk hidup di air tawar seperti nila, mujair dan lainnya.</a:t>
            </a:r>
          </a:p>
          <a:p>
            <a:r>
              <a:rPr lang="id-ID" dirty="0" smtClean="0">
                <a:effectLst/>
              </a:rPr>
              <a:t>ikan air asin </a:t>
            </a:r>
            <a:r>
              <a:rPr lang="id-ID" dirty="0">
                <a:effectLst/>
              </a:rPr>
              <a:t>adalah ikan yang hidup di laut. Banyak jenis dan ragam ikan yang hidup dilaut sebagai contohnya adalah ikan tongkol, seabass,  ikan salmon, ikan pari dan lainnya.</a:t>
            </a:r>
          </a:p>
          <a:p>
            <a:endParaRPr lang="en-US" altLang="ja-JP" dirty="0"/>
          </a:p>
        </p:txBody>
      </p:sp>
      <p:sp>
        <p:nvSpPr>
          <p:cNvPr id="2" name="テキスト プレースホルダー 1"/>
          <p:cNvSpPr>
            <a:spLocks noGrp="1"/>
          </p:cNvSpPr>
          <p:nvPr>
            <p:ph type="body" sz="quarter" idx="21"/>
          </p:nvPr>
        </p:nvSpPr>
        <p:spPr/>
        <p:txBody>
          <a:bodyPr/>
          <a:lstStyle/>
          <a:p>
            <a:endParaRPr kumimoji="1" lang="ja-JP" altLang="en-US"/>
          </a:p>
        </p:txBody>
      </p:sp>
      <p:sp>
        <p:nvSpPr>
          <p:cNvPr id="3" name="テキスト プレースホルダー 2"/>
          <p:cNvSpPr>
            <a:spLocks noGrp="1"/>
          </p:cNvSpPr>
          <p:nvPr>
            <p:ph type="body" sz="quarter" idx="22"/>
          </p:nvPr>
        </p:nvSpPr>
        <p:spPr/>
        <p:txBody>
          <a:bodyPr/>
          <a:lstStyle/>
          <a:p>
            <a:endParaRPr kumimoji="1" lang="ja-JP" altLang="en-US" dirty="0"/>
          </a:p>
        </p:txBody>
      </p:sp>
      <p:sp>
        <p:nvSpPr>
          <p:cNvPr id="4" name="テキスト プレースホルダー 3"/>
          <p:cNvSpPr>
            <a:spLocks noGrp="1"/>
          </p:cNvSpPr>
          <p:nvPr>
            <p:ph type="body" sz="quarter" idx="23"/>
          </p:nvPr>
        </p:nvSpPr>
        <p:spPr>
          <a:xfrm>
            <a:off x="6306042" y="2995149"/>
            <a:ext cx="5277364" cy="570063"/>
          </a:xfrm>
        </p:spPr>
        <p:txBody>
          <a:bodyPr/>
          <a:lstStyle/>
          <a:p>
            <a:pPr lvl="0"/>
            <a:r>
              <a:rPr lang="id-ID" dirty="0">
                <a:effectLst/>
              </a:rPr>
              <a:t>Berdasarkan habitat</a:t>
            </a:r>
          </a:p>
        </p:txBody>
      </p:sp>
      <p:pic>
        <p:nvPicPr>
          <p:cNvPr id="8" name="Picture Placeholder 7"/>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3890" b="3890"/>
          <a:stretch>
            <a:fillRect/>
          </a:stretch>
        </p:blipFill>
        <p:spPr/>
      </p:pic>
    </p:spTree>
    <p:extLst>
      <p:ext uri="{BB962C8B-B14F-4D97-AF65-F5344CB8AC3E}">
        <p14:creationId xmlns:p14="http://schemas.microsoft.com/office/powerpoint/2010/main" val="401641746"/>
      </p:ext>
    </p:extLst>
  </p:cSld>
  <p:clrMapOvr>
    <a:masterClrMapping/>
  </p:clrMapOvr>
  <mc:AlternateContent xmlns:mc="http://schemas.openxmlformats.org/markup-compatibility/2006" xmlns:p14="http://schemas.microsoft.com/office/powerpoint/2010/main">
    <mc:Choice Requires="p14">
      <p:transition spd="slow" p14:dur="800" advTm="4003">
        <p14:flythrough/>
      </p:transition>
    </mc:Choice>
    <mc:Fallback xmlns="">
      <p:transition spd="slow" advTm="4003">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lang="id-ID" altLang="ja-JP" dirty="0" smtClean="0"/>
              <a:t>SaltWater Fish</a:t>
            </a:r>
            <a:endParaRPr kumimoji="1" lang="ja-JP" altLang="en-US" dirty="0"/>
          </a:p>
        </p:txBody>
      </p:sp>
      <p:sp>
        <p:nvSpPr>
          <p:cNvPr id="3" name="テキスト プレースホルダー 2"/>
          <p:cNvSpPr>
            <a:spLocks noGrp="1"/>
          </p:cNvSpPr>
          <p:nvPr>
            <p:ph type="body" sz="quarter" idx="12"/>
          </p:nvPr>
        </p:nvSpPr>
        <p:spPr/>
        <p:txBody>
          <a:bodyPr/>
          <a:lstStyle/>
          <a:p>
            <a:endParaRPr lang="ja-JP" altLang="en-US" dirty="0"/>
          </a:p>
        </p:txBody>
      </p:sp>
      <p:pic>
        <p:nvPicPr>
          <p:cNvPr id="5" name="図プレースホルダー 4"/>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3668451289"/>
      </p:ext>
    </p:extLst>
  </p:cSld>
  <p:clrMapOvr>
    <a:masterClrMapping/>
  </p:clrMapOvr>
  <mc:AlternateContent xmlns:mc="http://schemas.openxmlformats.org/markup-compatibility/2006" xmlns:p14="http://schemas.microsoft.com/office/powerpoint/2010/main">
    <mc:Choice Requires="p14">
      <p:transition spd="slow" p14:dur="1600" advTm="3030">
        <p14:gallery dir="l"/>
      </p:transition>
    </mc:Choice>
    <mc:Fallback xmlns="">
      <p:transition spd="slow" advTm="303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dirty="0"/>
          </a:p>
        </p:txBody>
      </p:sp>
      <p:sp>
        <p:nvSpPr>
          <p:cNvPr id="4" name="Title 3"/>
          <p:cNvSpPr>
            <a:spLocks noGrp="1"/>
          </p:cNvSpPr>
          <p:nvPr>
            <p:ph type="title"/>
          </p:nvPr>
        </p:nvSpPr>
        <p:spPr/>
        <p:txBody>
          <a:bodyPr/>
          <a:lstStyle/>
          <a:p>
            <a:r>
              <a:rPr lang="id-ID" dirty="0" smtClean="0"/>
              <a:t>Bream</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590" b="9590"/>
          <a:stretch>
            <a:fillRect/>
          </a:stretch>
        </p:blipFill>
        <p:spPr>
          <a:xfrm rot="-180000">
            <a:off x="2011876" y="513423"/>
            <a:ext cx="7373874" cy="3955465"/>
          </a:xfrm>
        </p:spPr>
      </p:pic>
    </p:spTree>
    <p:extLst>
      <p:ext uri="{BB962C8B-B14F-4D97-AF65-F5344CB8AC3E}">
        <p14:creationId xmlns:p14="http://schemas.microsoft.com/office/powerpoint/2010/main" val="3393832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Footer Placeholder 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4" name="Slide Number Placeholder 3"/>
          <p:cNvSpPr>
            <a:spLocks noGrp="1"/>
          </p:cNvSpPr>
          <p:nvPr>
            <p:ph type="sldNum" sz="quarter" idx="11"/>
          </p:nvPr>
        </p:nvSpPr>
        <p:spPr/>
        <p:txBody>
          <a:bodyPr/>
          <a:lstStyle/>
          <a:p>
            <a:fld id="{F95F845C-B07D-424A-A6EA-96D8F4A7E4C5}" type="slidenum">
              <a:rPr lang="ja-JP" altLang="en-US" smtClean="0"/>
              <a:pPr/>
              <a:t>3</a:t>
            </a:fld>
            <a:endParaRPr lang="ja-JP" altLang="en-US"/>
          </a:p>
        </p:txBody>
      </p:sp>
      <p:sp>
        <p:nvSpPr>
          <p:cNvPr id="5" name="Text Placeholder 4"/>
          <p:cNvSpPr>
            <a:spLocks noGrp="1"/>
          </p:cNvSpPr>
          <p:nvPr>
            <p:ph type="body" sz="quarter" idx="14"/>
          </p:nvPr>
        </p:nvSpPr>
        <p:spPr/>
        <p:txBody>
          <a:bodyPr/>
          <a:lstStyle/>
          <a:p>
            <a:r>
              <a:rPr lang="id-ID" dirty="0" smtClean="0"/>
              <a:t>Dairy and Egg</a:t>
            </a:r>
            <a:endParaRPr lang="id-ID" dirty="0"/>
          </a:p>
        </p:txBody>
      </p:sp>
      <p:sp>
        <p:nvSpPr>
          <p:cNvPr id="6" name="Text Placeholder 5"/>
          <p:cNvSpPr>
            <a:spLocks noGrp="1"/>
          </p:cNvSpPr>
          <p:nvPr>
            <p:ph type="body" sz="quarter" idx="15"/>
          </p:nvPr>
        </p:nvSpPr>
        <p:spPr/>
        <p:txBody>
          <a:bodyPr/>
          <a:lstStyle/>
          <a:p>
            <a:endParaRPr lang="id-ID"/>
          </a:p>
        </p:txBody>
      </p:sp>
      <p:sp>
        <p:nvSpPr>
          <p:cNvPr id="7" name="Text Placeholder 6"/>
          <p:cNvSpPr>
            <a:spLocks noGrp="1"/>
          </p:cNvSpPr>
          <p:nvPr>
            <p:ph type="body" sz="quarter" idx="16"/>
          </p:nvPr>
        </p:nvSpPr>
        <p:spPr/>
        <p:txBody>
          <a:bodyPr/>
          <a:lstStyle/>
          <a:p>
            <a:r>
              <a:rPr lang="id-ID" dirty="0" smtClean="0"/>
              <a:t>Fruit</a:t>
            </a:r>
            <a:endParaRPr lang="id-ID" dirty="0"/>
          </a:p>
        </p:txBody>
      </p:sp>
      <p:sp>
        <p:nvSpPr>
          <p:cNvPr id="8" name="Text Placeholder 7"/>
          <p:cNvSpPr>
            <a:spLocks noGrp="1"/>
          </p:cNvSpPr>
          <p:nvPr>
            <p:ph type="body" sz="quarter" idx="17"/>
          </p:nvPr>
        </p:nvSpPr>
        <p:spPr/>
        <p:txBody>
          <a:bodyPr/>
          <a:lstStyle/>
          <a:p>
            <a:endParaRPr lang="id-ID"/>
          </a:p>
        </p:txBody>
      </p:sp>
      <p:sp>
        <p:nvSpPr>
          <p:cNvPr id="9" name="Text Placeholder 8"/>
          <p:cNvSpPr>
            <a:spLocks noGrp="1"/>
          </p:cNvSpPr>
          <p:nvPr>
            <p:ph type="body" sz="quarter" idx="18"/>
          </p:nvPr>
        </p:nvSpPr>
        <p:spPr>
          <a:xfrm>
            <a:off x="8181699" y="3038177"/>
            <a:ext cx="3270983" cy="511139"/>
          </a:xfrm>
        </p:spPr>
        <p:txBody>
          <a:bodyPr/>
          <a:lstStyle/>
          <a:p>
            <a:r>
              <a:rPr lang="id-ID" dirty="0" smtClean="0"/>
              <a:t>Grains, Rice, Pasta, noodle</a:t>
            </a:r>
            <a:endParaRPr lang="id-ID" dirty="0"/>
          </a:p>
        </p:txBody>
      </p:sp>
      <p:sp>
        <p:nvSpPr>
          <p:cNvPr id="11" name="Text Placeholder 10"/>
          <p:cNvSpPr>
            <a:spLocks noGrp="1"/>
          </p:cNvSpPr>
          <p:nvPr>
            <p:ph type="body" sz="quarter" idx="20"/>
          </p:nvPr>
        </p:nvSpPr>
        <p:spPr>
          <a:xfrm>
            <a:off x="754824" y="4985844"/>
            <a:ext cx="3270983" cy="511139"/>
          </a:xfrm>
        </p:spPr>
        <p:txBody>
          <a:bodyPr/>
          <a:lstStyle/>
          <a:p>
            <a:r>
              <a:rPr lang="id-ID" dirty="0" smtClean="0"/>
              <a:t>Oil, Vinegar dan Flavoring</a:t>
            </a:r>
            <a:endParaRPr lang="id-ID" dirty="0"/>
          </a:p>
        </p:txBody>
      </p:sp>
      <p:sp>
        <p:nvSpPr>
          <p:cNvPr id="15" name="Text Placeholder 14"/>
          <p:cNvSpPr>
            <a:spLocks noGrp="1"/>
          </p:cNvSpPr>
          <p:nvPr>
            <p:ph type="body" sz="quarter" idx="24"/>
          </p:nvPr>
        </p:nvSpPr>
        <p:spPr/>
        <p:txBody>
          <a:bodyPr/>
          <a:lstStyle/>
          <a:p>
            <a:endParaRPr lang="id-ID"/>
          </a:p>
        </p:txBody>
      </p:sp>
      <p:sp>
        <p:nvSpPr>
          <p:cNvPr id="16" name="Text Placeholder 15"/>
          <p:cNvSpPr>
            <a:spLocks noGrp="1"/>
          </p:cNvSpPr>
          <p:nvPr>
            <p:ph type="body" sz="quarter" idx="25"/>
          </p:nvPr>
        </p:nvSpPr>
        <p:spPr/>
        <p:txBody>
          <a:bodyPr/>
          <a:lstStyle/>
          <a:p>
            <a:endParaRPr lang="id-ID"/>
          </a:p>
        </p:txBody>
      </p:sp>
    </p:spTree>
    <p:extLst>
      <p:ext uri="{BB962C8B-B14F-4D97-AF65-F5344CB8AC3E}">
        <p14:creationId xmlns:p14="http://schemas.microsoft.com/office/powerpoint/2010/main" val="3317215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252" b="3252"/>
          <a:stretch>
            <a:fillRect/>
          </a:stretch>
        </p:blipFill>
        <p:spPr>
          <a:xfrm rot="-180000">
            <a:off x="2130984" y="346251"/>
            <a:ext cx="7901784" cy="4238644"/>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Barracuda</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4289405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931" b="13931"/>
          <a:stretch>
            <a:fillRect/>
          </a:stretch>
        </p:blipFill>
        <p:spPr>
          <a:xfrm rot="-180000">
            <a:off x="1608637" y="465721"/>
            <a:ext cx="8268696" cy="4435462"/>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effectLst/>
              </a:rPr>
              <a:t>Toothfish</a:t>
            </a:r>
            <a:endParaRPr lang="id-ID" dirty="0"/>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509977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494" r="5494"/>
          <a:stretch>
            <a:fillRect/>
          </a:stretch>
        </p:blipFill>
        <p:spPr>
          <a:xfrm rot="-180000">
            <a:off x="2247006" y="753449"/>
            <a:ext cx="7373874" cy="3955465"/>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Rabbit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8142729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340" r="7340"/>
          <a:stretch>
            <a:fillRect/>
          </a:stretch>
        </p:blipFill>
        <p:spPr>
          <a:xfrm rot="-180000">
            <a:off x="1615289" y="582621"/>
            <a:ext cx="8766986" cy="4702753"/>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Surgeon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5738126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25" b="7825"/>
          <a:stretch>
            <a:fillRect/>
          </a:stretch>
        </p:blipFill>
        <p:spPr>
          <a:xfrm rot="-180000">
            <a:off x="1917864" y="426117"/>
            <a:ext cx="8169559" cy="4382283"/>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Grouper</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1839698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203" b="5203"/>
          <a:stretch>
            <a:fillRect/>
          </a:stretch>
        </p:blipFill>
        <p:spPr>
          <a:xfrm rot="-180000">
            <a:off x="1647392" y="310327"/>
            <a:ext cx="7948583" cy="4263748"/>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Jack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42732202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Pompano</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900" b="2900"/>
          <a:stretch>
            <a:fillRect/>
          </a:stretch>
        </p:blipFill>
        <p:spPr>
          <a:xfrm rot="-180000">
            <a:off x="2261386" y="484358"/>
            <a:ext cx="7425570" cy="3983196"/>
          </a:xfrm>
        </p:spPr>
      </p:pic>
    </p:spTree>
    <p:extLst>
      <p:ext uri="{BB962C8B-B14F-4D97-AF65-F5344CB8AC3E}">
        <p14:creationId xmlns:p14="http://schemas.microsoft.com/office/powerpoint/2010/main" val="32899376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17" b="2317"/>
          <a:stretch>
            <a:fillRect/>
          </a:stretch>
        </p:blipFill>
        <p:spPr>
          <a:xfrm rot="-180000">
            <a:off x="1372963" y="224387"/>
            <a:ext cx="8955299" cy="4803767"/>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Scad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321007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793" b="2793"/>
          <a:stretch>
            <a:fillRect/>
          </a:stretch>
        </p:blipFill>
        <p:spPr>
          <a:xfrm rot="-180000">
            <a:off x="3897750" y="279795"/>
            <a:ext cx="7846267" cy="4208864"/>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pPr lvl="0"/>
            <a:r>
              <a:rPr lang="id-ID" dirty="0">
                <a:effectLst/>
              </a:rPr>
              <a:t>Pomfret</a:t>
            </a:r>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261970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361" b="9361"/>
          <a:stretch>
            <a:fillRect/>
          </a:stretch>
        </p:blipFill>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 bonito </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835266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algn="ctr"/>
            <a:r>
              <a:rPr lang="id-ID" altLang="ja-JP" dirty="0" smtClean="0"/>
              <a:t>Fish</a:t>
            </a:r>
            <a:endParaRPr kumimoji="1" lang="ja-JP" altLang="en-US" dirty="0"/>
          </a:p>
        </p:txBody>
      </p:sp>
      <p:sp>
        <p:nvSpPr>
          <p:cNvPr id="13" name="フッター プレースホルダー 12"/>
          <p:cNvSpPr>
            <a:spLocks noGrp="1"/>
          </p:cNvSpPr>
          <p:nvPr>
            <p:ph type="ftr" sz="quarter" idx="10"/>
          </p:nvPr>
        </p:nvSpPr>
        <p:spPr/>
        <p:txBody>
          <a:bodyPr/>
          <a:lstStyle/>
          <a:p>
            <a:pPr defTabSz="1088556"/>
            <a:r>
              <a:rPr kumimoji="1" lang="en-US" altLang="ja-JP" dirty="0">
                <a:solidFill>
                  <a:srgbClr val="3F3F3F"/>
                </a:solidFill>
                <a:latin typeface="Ropa Sans"/>
              </a:rPr>
              <a:t>The Power of PowerPoint | thepopp.com</a:t>
            </a:r>
            <a:endParaRPr kumimoji="1" lang="ja-JP" altLang="en-US" dirty="0">
              <a:solidFill>
                <a:srgbClr val="3F3F3F"/>
              </a:solidFill>
              <a:latin typeface="Ropa Sans"/>
            </a:endParaRPr>
          </a:p>
        </p:txBody>
      </p:sp>
      <p:sp>
        <p:nvSpPr>
          <p:cNvPr id="14" name="スライド番号プレースホルダー 13"/>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4</a:t>
            </a:fld>
            <a:endParaRPr kumimoji="1" lang="ja-JP" altLang="en-US">
              <a:solidFill>
                <a:srgbClr val="3F3F3F"/>
              </a:solidFill>
              <a:latin typeface="Ropa Sans"/>
            </a:endParaRPr>
          </a:p>
        </p:txBody>
      </p:sp>
      <p:sp>
        <p:nvSpPr>
          <p:cNvPr id="6" name="テキスト プレースホルダー 5"/>
          <p:cNvSpPr>
            <a:spLocks noGrp="1"/>
          </p:cNvSpPr>
          <p:nvPr>
            <p:ph type="body" sz="quarter" idx="13"/>
          </p:nvPr>
        </p:nvSpPr>
        <p:spPr/>
        <p:txBody>
          <a:bodyPr/>
          <a:lstStyle/>
          <a:p>
            <a:r>
              <a:rPr lang="id-ID" sz="2000" dirty="0">
                <a:effectLst/>
              </a:rPr>
              <a:t>Fish atau ikan adalah bahan pangan yang berasal dari laut. Ikan banyak di gunakan sebagai lauk dan di jadikan berbagai sajian makanan. Dalam hal ini ikan di bagi menjadi berbagai kategori</a:t>
            </a:r>
            <a:r>
              <a:rPr lang="id-ID" sz="2000" dirty="0" smtClean="0">
                <a:effectLst/>
              </a:rPr>
              <a:t>.</a:t>
            </a:r>
            <a:endParaRPr lang="en-US" altLang="ja-JP" sz="2000" dirty="0"/>
          </a:p>
        </p:txBody>
      </p:sp>
      <p:sp>
        <p:nvSpPr>
          <p:cNvPr id="2" name="テキスト プレースホルダー 1"/>
          <p:cNvSpPr>
            <a:spLocks noGrp="1"/>
          </p:cNvSpPr>
          <p:nvPr>
            <p:ph type="body" sz="quarter" idx="21"/>
          </p:nvPr>
        </p:nvSpPr>
        <p:spPr/>
        <p:txBody>
          <a:bodyPr/>
          <a:lstStyle/>
          <a:p>
            <a:endParaRPr kumimoji="1" lang="ja-JP" altLang="en-US"/>
          </a:p>
        </p:txBody>
      </p:sp>
      <p:sp>
        <p:nvSpPr>
          <p:cNvPr id="3" name="テキスト プレースホルダー 2"/>
          <p:cNvSpPr>
            <a:spLocks noGrp="1"/>
          </p:cNvSpPr>
          <p:nvPr>
            <p:ph type="body" sz="quarter" idx="22"/>
          </p:nvPr>
        </p:nvSpPr>
        <p:spPr/>
        <p:txBody>
          <a:bodyPr/>
          <a:lstStyle/>
          <a:p>
            <a:endParaRPr kumimoji="1" lang="ja-JP" altLang="en-US" dirty="0"/>
          </a:p>
        </p:txBody>
      </p:sp>
      <p:sp>
        <p:nvSpPr>
          <p:cNvPr id="4" name="テキスト プレースホルダー 3"/>
          <p:cNvSpPr>
            <a:spLocks noGrp="1"/>
          </p:cNvSpPr>
          <p:nvPr>
            <p:ph type="body" sz="quarter" idx="23"/>
          </p:nvPr>
        </p:nvSpPr>
        <p:spPr/>
        <p:txBody>
          <a:bodyPr/>
          <a:lstStyle/>
          <a:p>
            <a:r>
              <a:rPr lang="id-ID" altLang="ja-JP" dirty="0" smtClean="0"/>
              <a:t>Fish</a:t>
            </a:r>
            <a:endParaRPr kumimoji="1" lang="ja-JP" altLang="en-US" dirty="0"/>
          </a:p>
        </p:txBody>
      </p:sp>
      <p:pic>
        <p:nvPicPr>
          <p:cNvPr id="8" name="Picture Placeholder 7"/>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11728" b="11728"/>
          <a:stretch>
            <a:fillRect/>
          </a:stretch>
        </p:blipFill>
        <p:spPr/>
      </p:pic>
    </p:spTree>
    <p:extLst>
      <p:ext uri="{BB962C8B-B14F-4D97-AF65-F5344CB8AC3E}">
        <p14:creationId xmlns:p14="http://schemas.microsoft.com/office/powerpoint/2010/main" val="454211390"/>
      </p:ext>
    </p:extLst>
  </p:cSld>
  <p:clrMapOvr>
    <a:masterClrMapping/>
  </p:clrMapOvr>
  <mc:AlternateContent xmlns:mc="http://schemas.openxmlformats.org/markup-compatibility/2006" xmlns:p14="http://schemas.microsoft.com/office/powerpoint/2010/main">
    <mc:Choice Requires="p14">
      <p:transition spd="slow" p14:dur="800" advTm="4003">
        <p14:flythrough/>
      </p:transition>
    </mc:Choice>
    <mc:Fallback xmlns="">
      <p:transition spd="slow" advTm="4003">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017" b="11017"/>
          <a:stretch>
            <a:fillRect/>
          </a:stretch>
        </p:blipFill>
        <p:spPr>
          <a:xfrm rot="-180000">
            <a:off x="1492876" y="343830"/>
            <a:ext cx="8529382" cy="4575298"/>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cutlass 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457922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4237" b="14237"/>
          <a:stretch>
            <a:fillRect/>
          </a:stretch>
        </p:blipFill>
        <p:spPr>
          <a:xfrm rot="-180000">
            <a:off x="1287857" y="296348"/>
            <a:ext cx="9574429" cy="5135878"/>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pPr lvl="0"/>
            <a:r>
              <a:rPr lang="id-ID" dirty="0">
                <a:effectLst/>
              </a:rPr>
              <a:t>Anchovy</a:t>
            </a:r>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3804877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9967" b="9967"/>
          <a:stretch>
            <a:fillRect/>
          </a:stretch>
        </p:blipFill>
        <p:spPr>
          <a:xfrm rot="-180000">
            <a:off x="2308390" y="809960"/>
            <a:ext cx="7828236" cy="4199192"/>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Herrring </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
        <p:nvSpPr>
          <p:cNvPr id="8" name="Rectangle 7"/>
          <p:cNvSpPr/>
          <p:nvPr/>
        </p:nvSpPr>
        <p:spPr>
          <a:xfrm>
            <a:off x="5658989" y="3244334"/>
            <a:ext cx="874022" cy="369332"/>
          </a:xfrm>
          <a:prstGeom prst="rect">
            <a:avLst/>
          </a:prstGeom>
        </p:spPr>
        <p:txBody>
          <a:bodyPr wrap="none">
            <a:spAutoFit/>
          </a:bodyPr>
          <a:lstStyle/>
          <a:p>
            <a:r>
              <a:rPr lang="id-ID" dirty="0">
                <a:latin typeface="Calibri" panose="020F0502020204030204" pitchFamily="34" charset="0"/>
                <a:ea typeface="Calibri" panose="020F0502020204030204" pitchFamily="34" charset="0"/>
                <a:cs typeface="Times New Roman" panose="02020603050405020304" pitchFamily="18" charset="0"/>
              </a:rPr>
              <a:t>sardine</a:t>
            </a:r>
            <a:endParaRPr lang="id-ID" dirty="0"/>
          </a:p>
        </p:txBody>
      </p:sp>
    </p:spTree>
    <p:extLst>
      <p:ext uri="{BB962C8B-B14F-4D97-AF65-F5344CB8AC3E}">
        <p14:creationId xmlns:p14="http://schemas.microsoft.com/office/powerpoint/2010/main" val="29760569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27" b="9727"/>
          <a:stretch>
            <a:fillRect/>
          </a:stretch>
        </p:blipFill>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sardine</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439749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lang="id-ID" altLang="ja-JP" dirty="0" smtClean="0"/>
              <a:t>FreshWater Fish</a:t>
            </a:r>
            <a:endParaRPr kumimoji="1" lang="ja-JP" altLang="en-US" dirty="0"/>
          </a:p>
        </p:txBody>
      </p:sp>
      <p:sp>
        <p:nvSpPr>
          <p:cNvPr id="3" name="テキスト プレースホルダー 2"/>
          <p:cNvSpPr>
            <a:spLocks noGrp="1"/>
          </p:cNvSpPr>
          <p:nvPr>
            <p:ph type="body" sz="quarter" idx="12"/>
          </p:nvPr>
        </p:nvSpPr>
        <p:spPr/>
        <p:txBody>
          <a:bodyPr/>
          <a:lstStyle/>
          <a:p>
            <a:endParaRPr lang="ja-JP" altLang="en-US" dirty="0"/>
          </a:p>
        </p:txBody>
      </p:sp>
      <p:pic>
        <p:nvPicPr>
          <p:cNvPr id="5" name="図プレースホルダー 4"/>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634510073"/>
      </p:ext>
    </p:extLst>
  </p:cSld>
  <p:clrMapOvr>
    <a:masterClrMapping/>
  </p:clrMapOvr>
  <mc:AlternateContent xmlns:mc="http://schemas.openxmlformats.org/markup-compatibility/2006" xmlns:p14="http://schemas.microsoft.com/office/powerpoint/2010/main">
    <mc:Choice Requires="p14">
      <p:transition spd="slow" p14:dur="1600" advTm="3030">
        <p14:gallery dir="l"/>
      </p:transition>
    </mc:Choice>
    <mc:Fallback xmlns="">
      <p:transition spd="slow" advTm="303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317" b="2317"/>
          <a:stretch>
            <a:fillRect/>
          </a:stretch>
        </p:blipFill>
        <p:spPr>
          <a:xfrm rot="-180000">
            <a:off x="1602532" y="627457"/>
            <a:ext cx="7811439" cy="4190182"/>
          </a:xfrm>
        </p:spPr>
      </p:pic>
      <p:sp>
        <p:nvSpPr>
          <p:cNvPr id="3" name="Text Placeholder 2"/>
          <p:cNvSpPr>
            <a:spLocks noGrp="1"/>
          </p:cNvSpPr>
          <p:nvPr>
            <p:ph type="body" sz="quarter" idx="11"/>
          </p:nvPr>
        </p:nvSpPr>
        <p:spPr/>
        <p:txBody>
          <a:bodyPr/>
          <a:lstStyle/>
          <a:p>
            <a:endParaRPr lang="id-ID" dirty="0"/>
          </a:p>
        </p:txBody>
      </p:sp>
      <p:sp>
        <p:nvSpPr>
          <p:cNvPr id="4" name="Title 3"/>
          <p:cNvSpPr>
            <a:spLocks noGrp="1"/>
          </p:cNvSpPr>
          <p:nvPr>
            <p:ph type="title"/>
          </p:nvPr>
        </p:nvSpPr>
        <p:spPr/>
        <p:txBody>
          <a:bodyPr/>
          <a:lstStyle/>
          <a:p>
            <a:r>
              <a:rPr lang="id-ID" dirty="0">
                <a:effectLst/>
              </a:rPr>
              <a:t>Barramundi</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0978527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954" b="2954"/>
          <a:stretch>
            <a:fillRect/>
          </a:stretch>
        </p:blipFill>
        <p:spPr>
          <a:xfrm rot="-180000">
            <a:off x="1794199" y="521699"/>
            <a:ext cx="8169132" cy="4382054"/>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Cat </a:t>
            </a:r>
            <a:r>
              <a:rPr lang="id-ID" dirty="0" smtClean="0">
                <a:effectLst/>
              </a:rPr>
              <a:t>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10293216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353" r="13353"/>
          <a:stretch>
            <a:fillRect/>
          </a:stretch>
        </p:blipFill>
        <p:spPr>
          <a:xfrm rot="-180000">
            <a:off x="1607556" y="535957"/>
            <a:ext cx="8187650" cy="4391988"/>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River cobbler </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403245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05" b="605"/>
          <a:stretch>
            <a:fillRect/>
          </a:stretch>
        </p:blipFill>
        <p:spPr>
          <a:xfrm rot="-180000">
            <a:off x="1370616" y="323197"/>
            <a:ext cx="8779548" cy="4709491"/>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Tilapia</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41031386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193" r="6193"/>
          <a:stretch>
            <a:fillRect/>
          </a:stretch>
        </p:blipFill>
        <p:spPr>
          <a:xfrm rot="-180000">
            <a:off x="2031348" y="674365"/>
            <a:ext cx="7301076" cy="3916415"/>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Common carp</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5469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id-ID" altLang="ja-JP" dirty="0" smtClean="0"/>
              <a:t>Kind Of Fish</a:t>
            </a:r>
            <a:endParaRPr kumimoji="1" lang="ja-JP" altLang="en-US" dirty="0"/>
          </a:p>
        </p:txBody>
      </p:sp>
      <p:sp>
        <p:nvSpPr>
          <p:cNvPr id="3" name="フッター プレースホルダー 2"/>
          <p:cNvSpPr>
            <a:spLocks noGrp="1"/>
          </p:cNvSpPr>
          <p:nvPr>
            <p:ph type="ftr" sz="quarter" idx="10"/>
          </p:nvPr>
        </p:nvSpPr>
        <p:spPr/>
        <p:txBody>
          <a:bodyPr/>
          <a:lstStyle/>
          <a:p>
            <a:pPr defTabSz="1088556"/>
            <a:r>
              <a:rPr kumimoji="1" lang="en-US" altLang="ja-JP" dirty="0">
                <a:solidFill>
                  <a:srgbClr val="3F3F3F"/>
                </a:solidFill>
                <a:latin typeface="Ropa Sans"/>
              </a:rPr>
              <a:t>The Power of PowerPoint | thepopp.com</a:t>
            </a:r>
            <a:endParaRPr kumimoji="1" lang="ja-JP" altLang="en-US" dirty="0">
              <a:solidFill>
                <a:srgbClr val="3F3F3F"/>
              </a:solidFill>
              <a:latin typeface="Ropa Sans"/>
            </a:endParaRPr>
          </a:p>
        </p:txBody>
      </p:sp>
      <p:sp>
        <p:nvSpPr>
          <p:cNvPr id="4" name="スライド番号プレースホルダー 3"/>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5</a:t>
            </a:fld>
            <a:endParaRPr kumimoji="1" lang="ja-JP" altLang="en-US">
              <a:solidFill>
                <a:srgbClr val="3F3F3F"/>
              </a:solidFill>
              <a:latin typeface="Ropa Sans"/>
            </a:endParaRPr>
          </a:p>
        </p:txBody>
      </p:sp>
      <p:sp>
        <p:nvSpPr>
          <p:cNvPr id="16" name="テキスト プレースホルダー 15"/>
          <p:cNvSpPr>
            <a:spLocks noGrp="1"/>
          </p:cNvSpPr>
          <p:nvPr>
            <p:ph type="body" sz="quarter" idx="21"/>
          </p:nvPr>
        </p:nvSpPr>
        <p:spPr/>
        <p:txBody>
          <a:bodyPr/>
          <a:lstStyle/>
          <a:p>
            <a:endParaRPr kumimoji="1" lang="ja-JP" altLang="en-US"/>
          </a:p>
        </p:txBody>
      </p:sp>
      <p:sp>
        <p:nvSpPr>
          <p:cNvPr id="14" name="テキスト プレースホルダー 13"/>
          <p:cNvSpPr>
            <a:spLocks noGrp="1"/>
          </p:cNvSpPr>
          <p:nvPr>
            <p:ph type="body" sz="quarter" idx="13"/>
          </p:nvPr>
        </p:nvSpPr>
        <p:spPr/>
        <p:txBody>
          <a:bodyPr/>
          <a:lstStyle/>
          <a:p>
            <a:r>
              <a:rPr lang="id-ID" dirty="0">
                <a:effectLst/>
              </a:rPr>
              <a:t>Berdasarkan lemak ada ikan lean fish dan fat fish.</a:t>
            </a:r>
          </a:p>
          <a:p>
            <a:endParaRPr kumimoji="1" lang="ja-JP" altLang="en-US" dirty="0"/>
          </a:p>
        </p:txBody>
      </p:sp>
      <p:sp>
        <p:nvSpPr>
          <p:cNvPr id="17" name="テキスト プレースホルダー 16"/>
          <p:cNvSpPr>
            <a:spLocks noGrp="1"/>
          </p:cNvSpPr>
          <p:nvPr>
            <p:ph type="body" sz="quarter" idx="23"/>
          </p:nvPr>
        </p:nvSpPr>
        <p:spPr/>
        <p:txBody>
          <a:bodyPr/>
          <a:lstStyle/>
          <a:p>
            <a:r>
              <a:rPr lang="id-ID" altLang="ja-JP" sz="2400" dirty="0" smtClean="0"/>
              <a:t>Berdasarkan lemak</a:t>
            </a:r>
            <a:endParaRPr kumimoji="1" lang="ja-JP" altLang="en-US" sz="2400" dirty="0"/>
          </a:p>
        </p:txBody>
      </p:sp>
      <p:sp>
        <p:nvSpPr>
          <p:cNvPr id="18" name="テキスト プレースホルダー 17"/>
          <p:cNvSpPr>
            <a:spLocks noGrp="1"/>
          </p:cNvSpPr>
          <p:nvPr>
            <p:ph type="body" sz="quarter" idx="24"/>
          </p:nvPr>
        </p:nvSpPr>
        <p:spPr/>
        <p:txBody>
          <a:bodyPr/>
          <a:lstStyle/>
          <a:p>
            <a:endParaRPr kumimoji="1" lang="ja-JP" altLang="en-US"/>
          </a:p>
        </p:txBody>
      </p:sp>
      <p:sp>
        <p:nvSpPr>
          <p:cNvPr id="20" name="テキスト プレースホルダー 19"/>
          <p:cNvSpPr>
            <a:spLocks noGrp="1"/>
          </p:cNvSpPr>
          <p:nvPr>
            <p:ph type="body" sz="quarter" idx="26"/>
          </p:nvPr>
        </p:nvSpPr>
        <p:spPr/>
        <p:txBody>
          <a:bodyPr/>
          <a:lstStyle/>
          <a:p>
            <a:pPr lvl="0"/>
            <a:r>
              <a:rPr lang="id-ID" dirty="0">
                <a:effectLst/>
              </a:rPr>
              <a:t>Berdasarkan bentuk ada flat fish dan round fish.</a:t>
            </a:r>
          </a:p>
        </p:txBody>
      </p:sp>
      <p:sp>
        <p:nvSpPr>
          <p:cNvPr id="21" name="テキスト プレースホルダー 20"/>
          <p:cNvSpPr>
            <a:spLocks noGrp="1"/>
          </p:cNvSpPr>
          <p:nvPr>
            <p:ph type="body" sz="quarter" idx="27"/>
          </p:nvPr>
        </p:nvSpPr>
        <p:spPr/>
        <p:txBody>
          <a:bodyPr/>
          <a:lstStyle/>
          <a:p>
            <a:r>
              <a:rPr lang="id-ID" sz="2400" dirty="0">
                <a:effectLst/>
              </a:rPr>
              <a:t>Berdasarkan bentuk </a:t>
            </a:r>
            <a:endParaRPr kumimoji="1" lang="ja-JP" altLang="en-US" sz="2400" dirty="0"/>
          </a:p>
        </p:txBody>
      </p:sp>
      <p:sp>
        <p:nvSpPr>
          <p:cNvPr id="22" name="テキスト プレースホルダー 21"/>
          <p:cNvSpPr>
            <a:spLocks noGrp="1"/>
          </p:cNvSpPr>
          <p:nvPr>
            <p:ph type="body" sz="quarter" idx="28"/>
          </p:nvPr>
        </p:nvSpPr>
        <p:spPr/>
        <p:txBody>
          <a:bodyPr/>
          <a:lstStyle/>
          <a:p>
            <a:endParaRPr kumimoji="1" lang="ja-JP" altLang="en-US"/>
          </a:p>
        </p:txBody>
      </p:sp>
      <p:sp>
        <p:nvSpPr>
          <p:cNvPr id="24" name="テキスト プレースホルダー 23"/>
          <p:cNvSpPr>
            <a:spLocks noGrp="1"/>
          </p:cNvSpPr>
          <p:nvPr>
            <p:ph type="body" sz="quarter" idx="30"/>
          </p:nvPr>
        </p:nvSpPr>
        <p:spPr/>
        <p:txBody>
          <a:bodyPr/>
          <a:lstStyle/>
          <a:p>
            <a:pPr lvl="0"/>
            <a:r>
              <a:rPr lang="id-ID" dirty="0">
                <a:effectLst/>
              </a:rPr>
              <a:t>Berdasarkan habitat ada ikan air tawar dan ikan air laut.</a:t>
            </a:r>
          </a:p>
        </p:txBody>
      </p:sp>
      <p:sp>
        <p:nvSpPr>
          <p:cNvPr id="25" name="テキスト プレースホルダー 24"/>
          <p:cNvSpPr>
            <a:spLocks noGrp="1"/>
          </p:cNvSpPr>
          <p:nvPr>
            <p:ph type="body" sz="quarter" idx="31"/>
          </p:nvPr>
        </p:nvSpPr>
        <p:spPr/>
        <p:txBody>
          <a:bodyPr/>
          <a:lstStyle/>
          <a:p>
            <a:r>
              <a:rPr lang="id-ID" sz="2400" dirty="0">
                <a:effectLst/>
              </a:rPr>
              <a:t>Berdasarkan habitat </a:t>
            </a:r>
            <a:endParaRPr lang="ja-JP" altLang="en-US" sz="2400" dirty="0"/>
          </a:p>
        </p:txBody>
      </p:sp>
      <p:pic>
        <p:nvPicPr>
          <p:cNvPr id="2" name="Picture Placeholder 1"/>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12056" b="12056"/>
          <a:stretch>
            <a:fillRect/>
          </a:stretch>
        </p:blipFill>
        <p:spPr/>
      </p:pic>
      <p:pic>
        <p:nvPicPr>
          <p:cNvPr id="5" name="Picture Placeholder 4"/>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16200" b="16200"/>
          <a:stretch>
            <a:fillRect/>
          </a:stretch>
        </p:blipFill>
        <p:spPr/>
      </p:pic>
      <p:pic>
        <p:nvPicPr>
          <p:cNvPr id="6" name="Picture Placeholder 5"/>
          <p:cNvPicPr>
            <a:picLocks noGrp="1" noChangeAspect="1"/>
          </p:cNvPicPr>
          <p:nvPr>
            <p:ph type="pic" sz="quarter" idx="29"/>
          </p:nvPr>
        </p:nvPicPr>
        <p:blipFill>
          <a:blip r:embed="rId4">
            <a:extLst>
              <a:ext uri="{28A0092B-C50C-407E-A947-70E740481C1C}">
                <a14:useLocalDpi xmlns:a14="http://schemas.microsoft.com/office/drawing/2010/main" val="0"/>
              </a:ext>
            </a:extLst>
          </a:blip>
          <a:srcRect t="8819" b="8819"/>
          <a:stretch>
            <a:fillRect/>
          </a:stretch>
        </p:blipFill>
        <p:spPr/>
      </p:pic>
    </p:spTree>
    <p:extLst>
      <p:ext uri="{BB962C8B-B14F-4D97-AF65-F5344CB8AC3E}">
        <p14:creationId xmlns:p14="http://schemas.microsoft.com/office/powerpoint/2010/main" val="1888497082"/>
      </p:ext>
    </p:extLst>
  </p:cSld>
  <p:clrMapOvr>
    <a:masterClrMapping/>
  </p:clrMapOvr>
  <mc:AlternateContent xmlns:mc="http://schemas.openxmlformats.org/markup-compatibility/2006" xmlns:p14="http://schemas.microsoft.com/office/powerpoint/2010/main">
    <mc:Choice Requires="p14">
      <p:transition spd="slow" p14:dur="1250" advTm="8688">
        <p14:flip dir="r"/>
      </p:transition>
    </mc:Choice>
    <mc:Fallback xmlns="">
      <p:transition spd="slow" advTm="8688">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lang="id-ID" altLang="ja-JP" dirty="0" smtClean="0"/>
              <a:t>FreshWater &amp; Salt Water</a:t>
            </a:r>
            <a:endParaRPr kumimoji="1" lang="ja-JP" altLang="en-US" dirty="0"/>
          </a:p>
        </p:txBody>
      </p:sp>
      <p:sp>
        <p:nvSpPr>
          <p:cNvPr id="3" name="テキスト プレースホルダー 2"/>
          <p:cNvSpPr>
            <a:spLocks noGrp="1"/>
          </p:cNvSpPr>
          <p:nvPr>
            <p:ph type="body" sz="quarter" idx="12"/>
          </p:nvPr>
        </p:nvSpPr>
        <p:spPr/>
        <p:txBody>
          <a:bodyPr/>
          <a:lstStyle/>
          <a:p>
            <a:endParaRPr lang="ja-JP" altLang="en-US" dirty="0"/>
          </a:p>
        </p:txBody>
      </p:sp>
      <p:pic>
        <p:nvPicPr>
          <p:cNvPr id="5" name="図プレースホルダー 4"/>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786958796"/>
      </p:ext>
    </p:extLst>
  </p:cSld>
  <p:clrMapOvr>
    <a:masterClrMapping/>
  </p:clrMapOvr>
  <mc:AlternateContent xmlns:mc="http://schemas.openxmlformats.org/markup-compatibility/2006" xmlns:p14="http://schemas.microsoft.com/office/powerpoint/2010/main">
    <mc:Choice Requires="p14">
      <p:transition spd="slow" p14:dur="1600" advTm="3030">
        <p14:gallery dir="l"/>
      </p:transition>
    </mc:Choice>
    <mc:Fallback xmlns="">
      <p:transition spd="slow" advTm="303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718" r="11718"/>
          <a:stretch>
            <a:fillRect/>
          </a:stretch>
        </p:blipFill>
        <p:spPr>
          <a:xfrm rot="-180000">
            <a:off x="2180816" y="707477"/>
            <a:ext cx="7242182" cy="3884823"/>
          </a:xfrm>
        </p:spPr>
      </p:pic>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a:effectLst/>
              </a:rPr>
              <a:t>Needlefish</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Tree>
    <p:extLst>
      <p:ext uri="{BB962C8B-B14F-4D97-AF65-F5344CB8AC3E}">
        <p14:creationId xmlns:p14="http://schemas.microsoft.com/office/powerpoint/2010/main" val="24304612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effectLst/>
              </a:rPr>
              <a:t>Eel</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949" b="13949"/>
          <a:stretch>
            <a:fillRect/>
          </a:stretch>
        </p:blipFill>
        <p:spPr>
          <a:xfrm rot="-180000">
            <a:off x="2816269" y="860616"/>
            <a:ext cx="6756331" cy="3624205"/>
          </a:xfrm>
        </p:spPr>
      </p:pic>
    </p:spTree>
    <p:extLst>
      <p:ext uri="{BB962C8B-B14F-4D97-AF65-F5344CB8AC3E}">
        <p14:creationId xmlns:p14="http://schemas.microsoft.com/office/powerpoint/2010/main" val="32427439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図プレースホルダー 5"/>
          <p:cNvSpPr>
            <a:spLocks noGrp="1"/>
          </p:cNvSpPr>
          <p:nvPr>
            <p:ph type="pic" sz="quarter" idx="10"/>
          </p:nvPr>
        </p:nvSpPr>
        <p:spPr/>
      </p:sp>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kumimoji="1" lang="id-ID" altLang="ja-JP" dirty="0" smtClean="0"/>
              <a:t>Shellfish</a:t>
            </a:r>
            <a:endParaRPr kumimoji="1" lang="ja-JP" altLang="en-US" dirty="0"/>
          </a:p>
        </p:txBody>
      </p:sp>
      <p:sp>
        <p:nvSpPr>
          <p:cNvPr id="3" name="テキスト プレースホルダー 2"/>
          <p:cNvSpPr>
            <a:spLocks noGrp="1"/>
          </p:cNvSpPr>
          <p:nvPr>
            <p:ph type="body" sz="quarter" idx="12"/>
          </p:nvPr>
        </p:nvSpPr>
        <p:spPr/>
        <p:txBody>
          <a:bodyPr/>
          <a:lstStyle/>
          <a:p>
            <a:endParaRPr lang="ja-JP" altLang="en-US" dirty="0"/>
          </a:p>
        </p:txBody>
      </p:sp>
      <p:pic>
        <p:nvPicPr>
          <p:cNvPr id="5" name="図プレースホルダー 4"/>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2141396372"/>
      </p:ext>
    </p:extLst>
  </p:cSld>
  <p:clrMapOvr>
    <a:masterClrMapping/>
  </p:clrMapOvr>
  <mc:AlternateContent xmlns:mc="http://schemas.openxmlformats.org/markup-compatibility/2006" xmlns:p14="http://schemas.microsoft.com/office/powerpoint/2010/main">
    <mc:Choice Requires="p14">
      <p:transition spd="slow" p14:dur="1600" advTm="3030">
        <p14:gallery dir="l"/>
      </p:transition>
    </mc:Choice>
    <mc:Fallback xmlns="">
      <p:transition spd="slow" advTm="303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r>
              <a:rPr lang="id-ID" altLang="ja-JP" dirty="0" smtClean="0"/>
              <a:t>Kind Of </a:t>
            </a:r>
            <a:r>
              <a:rPr lang="id-ID" dirty="0"/>
              <a:t>SHELLFISH</a:t>
            </a:r>
          </a:p>
        </p:txBody>
      </p:sp>
      <p:sp>
        <p:nvSpPr>
          <p:cNvPr id="3" name="フッター プレースホルダー 2"/>
          <p:cNvSpPr>
            <a:spLocks noGrp="1"/>
          </p:cNvSpPr>
          <p:nvPr>
            <p:ph type="ftr" sz="quarter" idx="10"/>
          </p:nvPr>
        </p:nvSpPr>
        <p:spPr/>
        <p:txBody>
          <a:bodyPr/>
          <a:lstStyle/>
          <a:p>
            <a:pPr defTabSz="1088556"/>
            <a:r>
              <a:rPr kumimoji="1" lang="en-US" altLang="ja-JP" dirty="0">
                <a:solidFill>
                  <a:srgbClr val="3F3F3F"/>
                </a:solidFill>
                <a:latin typeface="Ropa Sans"/>
              </a:rPr>
              <a:t>The Power of PowerPoint | thepopp.com</a:t>
            </a:r>
            <a:endParaRPr kumimoji="1" lang="ja-JP" altLang="en-US" dirty="0">
              <a:solidFill>
                <a:srgbClr val="3F3F3F"/>
              </a:solidFill>
              <a:latin typeface="Ropa Sans"/>
            </a:endParaRPr>
          </a:p>
        </p:txBody>
      </p:sp>
      <p:sp>
        <p:nvSpPr>
          <p:cNvPr id="4" name="スライド番号プレースホルダー 3"/>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54</a:t>
            </a:fld>
            <a:endParaRPr kumimoji="1" lang="ja-JP" altLang="en-US">
              <a:solidFill>
                <a:srgbClr val="3F3F3F"/>
              </a:solidFill>
              <a:latin typeface="Ropa Sans"/>
            </a:endParaRPr>
          </a:p>
        </p:txBody>
      </p:sp>
      <p:sp>
        <p:nvSpPr>
          <p:cNvPr id="16" name="テキスト プレースホルダー 15"/>
          <p:cNvSpPr>
            <a:spLocks noGrp="1"/>
          </p:cNvSpPr>
          <p:nvPr>
            <p:ph type="body" sz="quarter" idx="21"/>
          </p:nvPr>
        </p:nvSpPr>
        <p:spPr/>
        <p:txBody>
          <a:bodyPr/>
          <a:lstStyle/>
          <a:p>
            <a:endParaRPr kumimoji="1" lang="ja-JP" altLang="en-US"/>
          </a:p>
        </p:txBody>
      </p:sp>
      <p:sp>
        <p:nvSpPr>
          <p:cNvPr id="14" name="テキスト プレースホルダー 13"/>
          <p:cNvSpPr>
            <a:spLocks noGrp="1"/>
          </p:cNvSpPr>
          <p:nvPr>
            <p:ph type="body" sz="quarter" idx="13"/>
          </p:nvPr>
        </p:nvSpPr>
        <p:spPr/>
        <p:txBody>
          <a:bodyPr/>
          <a:lstStyle/>
          <a:p>
            <a:r>
              <a:rPr lang="id-ID" dirty="0">
                <a:effectLst/>
              </a:rPr>
              <a:t>sekolompok kerang air yang bergerak secara independen. Mereka mempunyai tubuh tersegmentasi, tidak mempunyai tulang belakang, kaki bersendi, mempunyai cakar dan memiliki dua antena di bagian kepala.</a:t>
            </a:r>
            <a:endParaRPr kumimoji="1" lang="ja-JP" altLang="en-US" dirty="0"/>
          </a:p>
        </p:txBody>
      </p:sp>
      <p:sp>
        <p:nvSpPr>
          <p:cNvPr id="17" name="テキスト プレースホルダー 16"/>
          <p:cNvSpPr>
            <a:spLocks noGrp="1"/>
          </p:cNvSpPr>
          <p:nvPr>
            <p:ph type="body" sz="quarter" idx="23"/>
          </p:nvPr>
        </p:nvSpPr>
        <p:spPr/>
        <p:txBody>
          <a:bodyPr/>
          <a:lstStyle/>
          <a:p>
            <a:r>
              <a:rPr lang="id-ID" dirty="0">
                <a:effectLst/>
              </a:rPr>
              <a:t>Crustacean</a:t>
            </a:r>
            <a:endParaRPr kumimoji="1" lang="ja-JP" altLang="en-US" sz="2400" dirty="0"/>
          </a:p>
        </p:txBody>
      </p:sp>
      <p:sp>
        <p:nvSpPr>
          <p:cNvPr id="18" name="テキスト プレースホルダー 17"/>
          <p:cNvSpPr>
            <a:spLocks noGrp="1"/>
          </p:cNvSpPr>
          <p:nvPr>
            <p:ph type="body" sz="quarter" idx="24"/>
          </p:nvPr>
        </p:nvSpPr>
        <p:spPr/>
        <p:txBody>
          <a:bodyPr/>
          <a:lstStyle/>
          <a:p>
            <a:endParaRPr kumimoji="1" lang="ja-JP" altLang="en-US"/>
          </a:p>
        </p:txBody>
      </p:sp>
      <p:sp>
        <p:nvSpPr>
          <p:cNvPr id="20" name="テキスト プレースホルダー 19"/>
          <p:cNvSpPr>
            <a:spLocks noGrp="1"/>
          </p:cNvSpPr>
          <p:nvPr>
            <p:ph type="body" sz="quarter" idx="26"/>
          </p:nvPr>
        </p:nvSpPr>
        <p:spPr/>
        <p:txBody>
          <a:bodyPr/>
          <a:lstStyle/>
          <a:p>
            <a:pPr lvl="0"/>
            <a:r>
              <a:rPr lang="id-ID" dirty="0">
                <a:effectLst/>
              </a:rPr>
              <a:t>invertebrata bertubuh lunak dengan sebuah cangkang yang keras di bagi beberapa kelaompok.</a:t>
            </a:r>
          </a:p>
        </p:txBody>
      </p:sp>
      <p:sp>
        <p:nvSpPr>
          <p:cNvPr id="21" name="テキスト プレースホルダー 20"/>
          <p:cNvSpPr>
            <a:spLocks noGrp="1"/>
          </p:cNvSpPr>
          <p:nvPr>
            <p:ph type="body" sz="quarter" idx="27"/>
          </p:nvPr>
        </p:nvSpPr>
        <p:spPr/>
        <p:txBody>
          <a:bodyPr/>
          <a:lstStyle/>
          <a:p>
            <a:pPr lvl="0"/>
            <a:r>
              <a:rPr lang="id-ID" dirty="0">
                <a:effectLst/>
              </a:rPr>
              <a:t>Mollusc</a:t>
            </a:r>
          </a:p>
        </p:txBody>
      </p:sp>
      <p:sp>
        <p:nvSpPr>
          <p:cNvPr id="22" name="テキスト プレースホルダー 21"/>
          <p:cNvSpPr>
            <a:spLocks noGrp="1"/>
          </p:cNvSpPr>
          <p:nvPr>
            <p:ph type="body" sz="quarter" idx="28"/>
          </p:nvPr>
        </p:nvSpPr>
        <p:spPr/>
        <p:txBody>
          <a:bodyPr/>
          <a:lstStyle/>
          <a:p>
            <a:endParaRPr kumimoji="1" lang="ja-JP" altLang="en-US"/>
          </a:p>
        </p:txBody>
      </p:sp>
      <p:sp>
        <p:nvSpPr>
          <p:cNvPr id="24" name="テキスト プレースホルダー 23"/>
          <p:cNvSpPr>
            <a:spLocks noGrp="1"/>
          </p:cNvSpPr>
          <p:nvPr>
            <p:ph type="body" sz="quarter" idx="30"/>
          </p:nvPr>
        </p:nvSpPr>
        <p:spPr/>
        <p:txBody>
          <a:bodyPr/>
          <a:lstStyle/>
          <a:p>
            <a:pPr lvl="0"/>
            <a:endParaRPr lang="id-ID" dirty="0">
              <a:effectLst/>
            </a:endParaRPr>
          </a:p>
        </p:txBody>
      </p:sp>
      <p:sp>
        <p:nvSpPr>
          <p:cNvPr id="25" name="テキスト プレースホルダー 24"/>
          <p:cNvSpPr>
            <a:spLocks noGrp="1"/>
          </p:cNvSpPr>
          <p:nvPr>
            <p:ph type="body" sz="quarter" idx="31"/>
          </p:nvPr>
        </p:nvSpPr>
        <p:spPr/>
        <p:txBody>
          <a:bodyPr/>
          <a:lstStyle/>
          <a:p>
            <a:endParaRPr lang="ja-JP" altLang="en-US" sz="2400" dirty="0"/>
          </a:p>
        </p:txBody>
      </p:sp>
      <p:sp>
        <p:nvSpPr>
          <p:cNvPr id="7" name="Picture Placeholder 6"/>
          <p:cNvSpPr>
            <a:spLocks noGrp="1"/>
          </p:cNvSpPr>
          <p:nvPr>
            <p:ph type="pic" sz="quarter" idx="29"/>
          </p:nvPr>
        </p:nvSpPr>
        <p:spPr/>
      </p:sp>
      <p:pic>
        <p:nvPicPr>
          <p:cNvPr id="9" name="Picture Placeholder 8"/>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22410" b="22410"/>
          <a:stretch>
            <a:fillRect/>
          </a:stretch>
        </p:blipFill>
        <p:spPr>
          <a:xfrm rot="21392017">
            <a:off x="405463" y="2040535"/>
            <a:ext cx="3271393" cy="1657753"/>
          </a:xfrm>
        </p:spPr>
      </p:pic>
      <p:pic>
        <p:nvPicPr>
          <p:cNvPr id="11" name="Picture Placeholder 10"/>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16230" b="16230"/>
          <a:stretch>
            <a:fillRect/>
          </a:stretch>
        </p:blipFill>
        <p:spPr/>
      </p:pic>
    </p:spTree>
    <p:extLst>
      <p:ext uri="{BB962C8B-B14F-4D97-AF65-F5344CB8AC3E}">
        <p14:creationId xmlns:p14="http://schemas.microsoft.com/office/powerpoint/2010/main" val="1202972786"/>
      </p:ext>
    </p:extLst>
  </p:cSld>
  <p:clrMapOvr>
    <a:masterClrMapping/>
  </p:clrMapOvr>
  <mc:AlternateContent xmlns:mc="http://schemas.openxmlformats.org/markup-compatibility/2006" xmlns:p14="http://schemas.microsoft.com/office/powerpoint/2010/main">
    <mc:Choice Requires="p14">
      <p:transition spd="slow" p14:dur="1250" advTm="8688">
        <p14:flip dir="r"/>
      </p:transition>
    </mc:Choice>
    <mc:Fallback xmlns="">
      <p:transition spd="slow" advTm="8688">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タイトル 12"/>
          <p:cNvSpPr>
            <a:spLocks noGrp="1"/>
          </p:cNvSpPr>
          <p:nvPr>
            <p:ph type="title"/>
          </p:nvPr>
        </p:nvSpPr>
        <p:spPr/>
        <p:txBody>
          <a:bodyPr/>
          <a:lstStyle/>
          <a:p>
            <a:pPr lvl="0"/>
            <a:r>
              <a:rPr lang="id-ID" altLang="ja-JP" dirty="0" smtClean="0"/>
              <a:t>Kind Of </a:t>
            </a:r>
            <a:r>
              <a:rPr lang="id-ID" dirty="0"/>
              <a:t>Mollusc</a:t>
            </a:r>
          </a:p>
        </p:txBody>
      </p:sp>
      <p:sp>
        <p:nvSpPr>
          <p:cNvPr id="3" name="フッター プレースホルダー 2"/>
          <p:cNvSpPr>
            <a:spLocks noGrp="1"/>
          </p:cNvSpPr>
          <p:nvPr>
            <p:ph type="ftr" sz="quarter" idx="10"/>
          </p:nvPr>
        </p:nvSpPr>
        <p:spPr/>
        <p:txBody>
          <a:bodyPr/>
          <a:lstStyle/>
          <a:p>
            <a:pPr defTabSz="1088556"/>
            <a:r>
              <a:rPr kumimoji="1" lang="en-US" altLang="ja-JP" dirty="0">
                <a:solidFill>
                  <a:srgbClr val="3F3F3F"/>
                </a:solidFill>
                <a:latin typeface="Ropa Sans"/>
              </a:rPr>
              <a:t>The Power of PowerPoint | thepopp.com</a:t>
            </a:r>
            <a:endParaRPr kumimoji="1" lang="ja-JP" altLang="en-US" dirty="0">
              <a:solidFill>
                <a:srgbClr val="3F3F3F"/>
              </a:solidFill>
              <a:latin typeface="Ropa Sans"/>
            </a:endParaRPr>
          </a:p>
        </p:txBody>
      </p:sp>
      <p:sp>
        <p:nvSpPr>
          <p:cNvPr id="4" name="スライド番号プレースホルダー 3"/>
          <p:cNvSpPr>
            <a:spLocks noGrp="1"/>
          </p:cNvSpPr>
          <p:nvPr>
            <p:ph type="sldNum" sz="quarter" idx="11"/>
          </p:nvPr>
        </p:nvSpPr>
        <p:spPr/>
        <p:txBody>
          <a:bodyPr/>
          <a:lstStyle/>
          <a:p>
            <a:pPr defTabSz="1088556"/>
            <a:fld id="{F95F845C-B07D-424A-A6EA-96D8F4A7E4C5}" type="slidenum">
              <a:rPr kumimoji="1" lang="ja-JP" altLang="en-US">
                <a:solidFill>
                  <a:srgbClr val="3F3F3F"/>
                </a:solidFill>
                <a:latin typeface="Ropa Sans"/>
              </a:rPr>
              <a:pPr defTabSz="1088556"/>
              <a:t>55</a:t>
            </a:fld>
            <a:endParaRPr kumimoji="1" lang="ja-JP" altLang="en-US">
              <a:solidFill>
                <a:srgbClr val="3F3F3F"/>
              </a:solidFill>
              <a:latin typeface="Ropa Sans"/>
            </a:endParaRPr>
          </a:p>
        </p:txBody>
      </p:sp>
      <p:sp>
        <p:nvSpPr>
          <p:cNvPr id="16" name="テキスト プレースホルダー 15"/>
          <p:cNvSpPr>
            <a:spLocks noGrp="1"/>
          </p:cNvSpPr>
          <p:nvPr>
            <p:ph type="body" sz="quarter" idx="21"/>
          </p:nvPr>
        </p:nvSpPr>
        <p:spPr/>
        <p:txBody>
          <a:bodyPr/>
          <a:lstStyle/>
          <a:p>
            <a:endParaRPr kumimoji="1" lang="ja-JP" altLang="en-US"/>
          </a:p>
        </p:txBody>
      </p:sp>
      <p:sp>
        <p:nvSpPr>
          <p:cNvPr id="14" name="テキスト プレースホルダー 13"/>
          <p:cNvSpPr>
            <a:spLocks noGrp="1"/>
          </p:cNvSpPr>
          <p:nvPr>
            <p:ph type="body" sz="quarter" idx="13"/>
          </p:nvPr>
        </p:nvSpPr>
        <p:spPr/>
        <p:txBody>
          <a:bodyPr/>
          <a:lstStyle/>
          <a:p>
            <a:r>
              <a:rPr lang="id-ID" dirty="0">
                <a:effectLst/>
              </a:rPr>
              <a:t>biasanya ini di temukan dengan cangkang satu menggulung.  Group yang termasuk dalam golongan ini adalah whelks, periwinkles, snails and conch.</a:t>
            </a:r>
          </a:p>
          <a:p>
            <a:endParaRPr kumimoji="1" lang="ja-JP" altLang="en-US" dirty="0"/>
          </a:p>
        </p:txBody>
      </p:sp>
      <p:sp>
        <p:nvSpPr>
          <p:cNvPr id="17" name="テキスト プレースホルダー 16"/>
          <p:cNvSpPr>
            <a:spLocks noGrp="1"/>
          </p:cNvSpPr>
          <p:nvPr>
            <p:ph type="body" sz="quarter" idx="23"/>
          </p:nvPr>
        </p:nvSpPr>
        <p:spPr/>
        <p:txBody>
          <a:bodyPr/>
          <a:lstStyle/>
          <a:p>
            <a:r>
              <a:rPr lang="id-ID" dirty="0">
                <a:effectLst/>
              </a:rPr>
              <a:t>Gastropod</a:t>
            </a:r>
            <a:endParaRPr kumimoji="1" lang="ja-JP" altLang="en-US" sz="2400" dirty="0"/>
          </a:p>
        </p:txBody>
      </p:sp>
      <p:sp>
        <p:nvSpPr>
          <p:cNvPr id="18" name="テキスト プレースホルダー 17"/>
          <p:cNvSpPr>
            <a:spLocks noGrp="1"/>
          </p:cNvSpPr>
          <p:nvPr>
            <p:ph type="body" sz="quarter" idx="24"/>
          </p:nvPr>
        </p:nvSpPr>
        <p:spPr/>
        <p:txBody>
          <a:bodyPr/>
          <a:lstStyle/>
          <a:p>
            <a:endParaRPr kumimoji="1" lang="ja-JP" altLang="en-US"/>
          </a:p>
        </p:txBody>
      </p:sp>
      <p:sp>
        <p:nvSpPr>
          <p:cNvPr id="20" name="テキスト プレースホルダー 19"/>
          <p:cNvSpPr>
            <a:spLocks noGrp="1"/>
          </p:cNvSpPr>
          <p:nvPr>
            <p:ph type="body" sz="quarter" idx="26"/>
          </p:nvPr>
        </p:nvSpPr>
        <p:spPr/>
        <p:txBody>
          <a:bodyPr/>
          <a:lstStyle/>
          <a:p>
            <a:pPr lvl="0"/>
            <a:r>
              <a:rPr lang="id-ID" dirty="0" smtClean="0">
                <a:effectLst/>
              </a:rPr>
              <a:t> </a:t>
            </a:r>
            <a:r>
              <a:rPr lang="id-ID" dirty="0">
                <a:effectLst/>
              </a:rPr>
              <a:t>dua  kerang yang berengsel</a:t>
            </a:r>
            <a:r>
              <a:rPr lang="id-ID" dirty="0" smtClean="0">
                <a:effectLst/>
              </a:rPr>
              <a:t>.. </a:t>
            </a:r>
            <a:r>
              <a:rPr lang="id-ID" dirty="0">
                <a:effectLst/>
              </a:rPr>
              <a:t>Kelompok kerang yang termasuk dalam kategori ini adalah tiram, clams, mussels dan scallops.</a:t>
            </a:r>
          </a:p>
        </p:txBody>
      </p:sp>
      <p:sp>
        <p:nvSpPr>
          <p:cNvPr id="21" name="テキスト プレースホルダー 20"/>
          <p:cNvSpPr>
            <a:spLocks noGrp="1"/>
          </p:cNvSpPr>
          <p:nvPr>
            <p:ph type="body" sz="quarter" idx="27"/>
          </p:nvPr>
        </p:nvSpPr>
        <p:spPr/>
        <p:txBody>
          <a:bodyPr/>
          <a:lstStyle/>
          <a:p>
            <a:r>
              <a:rPr lang="id-ID" sz="2000" dirty="0">
                <a:effectLst/>
              </a:rPr>
              <a:t>Bivalves/ filter feeder </a:t>
            </a:r>
            <a:endParaRPr kumimoji="1" lang="ja-JP" altLang="en-US" sz="2000" dirty="0"/>
          </a:p>
        </p:txBody>
      </p:sp>
      <p:sp>
        <p:nvSpPr>
          <p:cNvPr id="22" name="テキスト プレースホルダー 21"/>
          <p:cNvSpPr>
            <a:spLocks noGrp="1"/>
          </p:cNvSpPr>
          <p:nvPr>
            <p:ph type="body" sz="quarter" idx="28"/>
          </p:nvPr>
        </p:nvSpPr>
        <p:spPr/>
        <p:txBody>
          <a:bodyPr/>
          <a:lstStyle/>
          <a:p>
            <a:endParaRPr kumimoji="1" lang="ja-JP" altLang="en-US"/>
          </a:p>
        </p:txBody>
      </p:sp>
      <p:sp>
        <p:nvSpPr>
          <p:cNvPr id="24" name="テキスト プレースホルダー 23"/>
          <p:cNvSpPr>
            <a:spLocks noGrp="1"/>
          </p:cNvSpPr>
          <p:nvPr>
            <p:ph type="body" sz="quarter" idx="30"/>
          </p:nvPr>
        </p:nvSpPr>
        <p:spPr/>
        <p:txBody>
          <a:bodyPr/>
          <a:lstStyle/>
          <a:p>
            <a:pPr lvl="0"/>
            <a:r>
              <a:rPr lang="id-ID" dirty="0">
                <a:effectLst/>
              </a:rPr>
              <a:t>kelompok hewan yang mempunyai tulubar di bagian kepala, hewan ini mempunyai lengan penghisap. Hewan yang termasuk cephalopods adalah octopus, squid, cuttlefish.</a:t>
            </a:r>
          </a:p>
        </p:txBody>
      </p:sp>
      <p:sp>
        <p:nvSpPr>
          <p:cNvPr id="25" name="テキスト プレースホルダー 24"/>
          <p:cNvSpPr>
            <a:spLocks noGrp="1"/>
          </p:cNvSpPr>
          <p:nvPr>
            <p:ph type="body" sz="quarter" idx="31"/>
          </p:nvPr>
        </p:nvSpPr>
        <p:spPr/>
        <p:txBody>
          <a:bodyPr/>
          <a:lstStyle/>
          <a:p>
            <a:r>
              <a:rPr lang="id-ID" dirty="0">
                <a:effectLst/>
              </a:rPr>
              <a:t>Cephalopods</a:t>
            </a:r>
            <a:endParaRPr lang="ja-JP" altLang="en-US" sz="2400" dirty="0"/>
          </a:p>
        </p:txBody>
      </p:sp>
      <p:pic>
        <p:nvPicPr>
          <p:cNvPr id="8" name="Picture Placeholder 7"/>
          <p:cNvPicPr>
            <a:picLocks noGrp="1" noChangeAspect="1"/>
          </p:cNvPicPr>
          <p:nvPr>
            <p:ph type="pic" sz="quarter" idx="20"/>
          </p:nvPr>
        </p:nvPicPr>
        <p:blipFill>
          <a:blip r:embed="rId2" cstate="print">
            <a:extLst>
              <a:ext uri="{28A0092B-C50C-407E-A947-70E740481C1C}">
                <a14:useLocalDpi xmlns:a14="http://schemas.microsoft.com/office/drawing/2010/main" val="0"/>
              </a:ext>
            </a:extLst>
          </a:blip>
          <a:srcRect t="14521" b="14521"/>
          <a:stretch>
            <a:fillRect/>
          </a:stretch>
        </p:blipFill>
        <p:spPr/>
      </p:pic>
      <p:pic>
        <p:nvPicPr>
          <p:cNvPr id="10" name="Picture Placeholder 9"/>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6056" b="6056"/>
          <a:stretch>
            <a:fillRect/>
          </a:stretch>
        </p:blipFill>
        <p:spPr/>
      </p:pic>
      <p:pic>
        <p:nvPicPr>
          <p:cNvPr id="12" name="Picture Placeholder 11"/>
          <p:cNvPicPr>
            <a:picLocks noGrp="1" noChangeAspect="1"/>
          </p:cNvPicPr>
          <p:nvPr>
            <p:ph type="pic" sz="quarter" idx="29"/>
          </p:nvPr>
        </p:nvPicPr>
        <p:blipFill>
          <a:blip r:embed="rId4" cstate="print">
            <a:extLst>
              <a:ext uri="{28A0092B-C50C-407E-A947-70E740481C1C}">
                <a14:useLocalDpi xmlns:a14="http://schemas.microsoft.com/office/drawing/2010/main" val="0"/>
              </a:ext>
            </a:extLst>
          </a:blip>
          <a:srcRect t="11972" b="11972"/>
          <a:stretch>
            <a:fillRect/>
          </a:stretch>
        </p:blipFill>
        <p:spPr/>
      </p:pic>
    </p:spTree>
    <p:extLst>
      <p:ext uri="{BB962C8B-B14F-4D97-AF65-F5344CB8AC3E}">
        <p14:creationId xmlns:p14="http://schemas.microsoft.com/office/powerpoint/2010/main" val="102695347"/>
      </p:ext>
    </p:extLst>
  </p:cSld>
  <p:clrMapOvr>
    <a:masterClrMapping/>
  </p:clrMapOvr>
  <mc:AlternateContent xmlns:mc="http://schemas.openxmlformats.org/markup-compatibility/2006" xmlns:p14="http://schemas.microsoft.com/office/powerpoint/2010/main">
    <mc:Choice Requires="p14">
      <p:transition spd="slow" p14:dur="1250" advTm="8688">
        <p14:flip dir="r"/>
      </p:transition>
    </mc:Choice>
    <mc:Fallback xmlns="">
      <p:transition spd="slow" advTm="8688">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p:cNvSpPr>
            <a:spLocks noGrp="1"/>
          </p:cNvSpPr>
          <p:nvPr>
            <p:ph type="body" sz="quarter" idx="14"/>
          </p:nvPr>
        </p:nvSpPr>
        <p:spPr/>
        <p:txBody>
          <a:bodyPr/>
          <a:lstStyle/>
          <a:p>
            <a:endParaRPr lang="id-ID"/>
          </a:p>
        </p:txBody>
      </p:sp>
      <p:sp>
        <p:nvSpPr>
          <p:cNvPr id="4" name="タイトル 3"/>
          <p:cNvSpPr>
            <a:spLocks noGrp="1"/>
          </p:cNvSpPr>
          <p:nvPr>
            <p:ph type="title"/>
          </p:nvPr>
        </p:nvSpPr>
        <p:spPr/>
        <p:txBody>
          <a:bodyPr/>
          <a:lstStyle/>
          <a:p>
            <a:r>
              <a:rPr lang="id-ID" altLang="ja-JP" smtClean="0"/>
              <a:t>Pemilihan Shellfish</a:t>
            </a:r>
            <a:endParaRPr lang="ja-JP" altLang="en-US" dirty="0"/>
          </a:p>
        </p:txBody>
      </p:sp>
      <p:sp>
        <p:nvSpPr>
          <p:cNvPr id="18" name="Text Placeholder 17"/>
          <p:cNvSpPr>
            <a:spLocks noGrp="1"/>
          </p:cNvSpPr>
          <p:nvPr>
            <p:ph type="body" sz="quarter" idx="13"/>
          </p:nvPr>
        </p:nvSpPr>
        <p:spPr>
          <a:xfrm>
            <a:off x="333956" y="1673230"/>
            <a:ext cx="11132202" cy="3996050"/>
          </a:xfrm>
        </p:spPr>
        <p:txBody>
          <a:bodyPr/>
          <a:lstStyle/>
          <a:p>
            <a:r>
              <a:rPr lang="id-ID" b="1" dirty="0">
                <a:effectLst/>
              </a:rPr>
              <a:t>Cara memilih shellfish yang baik</a:t>
            </a:r>
            <a:endParaRPr lang="id-ID" dirty="0">
              <a:effectLst/>
            </a:endParaRPr>
          </a:p>
          <a:p>
            <a:pPr lvl="0" algn="just"/>
            <a:r>
              <a:rPr lang="id-ID" dirty="0" smtClean="0">
                <a:effectLst/>
              </a:rPr>
              <a:t>1. Feel </a:t>
            </a:r>
            <a:r>
              <a:rPr lang="id-ID" dirty="0">
                <a:effectLst/>
              </a:rPr>
              <a:t>atau di rasakan</a:t>
            </a:r>
          </a:p>
          <a:p>
            <a:pPr algn="just"/>
            <a:r>
              <a:rPr lang="id-ID" dirty="0">
                <a:effectLst/>
              </a:rPr>
              <a:t>Ketika memasak ataupun tidak kepiting atau lobter harus tegak dan jika di pegang, dan jika di tarik bagian badannya akan kembali lagi ke semula. Jika badan atau bagian tubuh shellfish terasa longgar, mungkin menunjukan ia tidak sehat dan sekarang, itu akan berbahaya jika di makanan.</a:t>
            </a:r>
          </a:p>
          <a:p>
            <a:pPr algn="just"/>
            <a:r>
              <a:rPr lang="id-ID" dirty="0">
                <a:effectLst/>
              </a:rPr>
              <a:t> </a:t>
            </a:r>
          </a:p>
          <a:p>
            <a:pPr lvl="0" algn="just"/>
            <a:r>
              <a:rPr lang="id-ID" dirty="0" smtClean="0">
                <a:effectLst/>
              </a:rPr>
              <a:t>2. Bau</a:t>
            </a:r>
            <a:r>
              <a:rPr lang="id-ID" dirty="0">
                <a:effectLst/>
              </a:rPr>
              <a:t>/ smell</a:t>
            </a:r>
          </a:p>
          <a:p>
            <a:pPr algn="just"/>
            <a:r>
              <a:rPr lang="id-ID" dirty="0">
                <a:effectLst/>
              </a:rPr>
              <a:t>Kerang yang di masak dengan kulitas bagus mempunyai aroma yang manis ketika di masak</a:t>
            </a:r>
            <a:r>
              <a:rPr lang="id-ID" dirty="0" smtClean="0">
                <a:effectLst/>
              </a:rPr>
              <a:t>.</a:t>
            </a:r>
          </a:p>
          <a:p>
            <a:pPr algn="just"/>
            <a:endParaRPr lang="id-ID" dirty="0">
              <a:effectLst/>
            </a:endParaRPr>
          </a:p>
          <a:p>
            <a:pPr lvl="0" algn="just"/>
            <a:r>
              <a:rPr lang="id-ID" dirty="0" smtClean="0">
                <a:effectLst/>
              </a:rPr>
              <a:t>3. Penampilan</a:t>
            </a:r>
            <a:endParaRPr lang="id-ID" dirty="0">
              <a:effectLst/>
            </a:endParaRPr>
          </a:p>
          <a:p>
            <a:pPr algn="just"/>
            <a:r>
              <a:rPr lang="id-ID" dirty="0">
                <a:effectLst/>
              </a:rPr>
              <a:t>Saat membeli pilihan hewan laut ini yang masih hidup dengan cara melihat tanda-tanda kerang tersebut masih hidup seperti dapat bergerak-gerak. Kerang yang mati sebelum di masak kemungkinan tidak aman untuk di konsumsi. Pilihlah kerang yang tidak memiliki retak pada cangkang atau bagian tubuhnya. Pada sotong, gurita can cum harus mempunyai penampilan yang putih di kepalanya.</a:t>
            </a:r>
          </a:p>
          <a:p>
            <a:r>
              <a:rPr lang="id-ID" dirty="0">
                <a:effectLst/>
              </a:rPr>
              <a:t> </a:t>
            </a:r>
          </a:p>
          <a:p>
            <a:endParaRPr lang="id-ID" dirty="0"/>
          </a:p>
        </p:txBody>
      </p:sp>
    </p:spTree>
    <p:extLst>
      <p:ext uri="{BB962C8B-B14F-4D97-AF65-F5344CB8AC3E}">
        <p14:creationId xmlns:p14="http://schemas.microsoft.com/office/powerpoint/2010/main" val="1251004141"/>
      </p:ext>
    </p:extLst>
  </p:cSld>
  <p:clrMapOvr>
    <a:masterClrMapping/>
  </p:clrMapOvr>
  <mc:AlternateContent xmlns:mc="http://schemas.openxmlformats.org/markup-compatibility/2006" xmlns:p14="http://schemas.microsoft.com/office/powerpoint/2010/main">
    <mc:Choice Requires="p14">
      <p:transition spd="slow" p14:dur="1600" advTm="3030">
        <p14:gallery dir="l"/>
      </p:transition>
    </mc:Choice>
    <mc:Fallback xmlns="">
      <p:transition spd="slow" advTm="303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endParaRPr lang="id-ID"/>
          </a:p>
        </p:txBody>
      </p:sp>
      <p:sp>
        <p:nvSpPr>
          <p:cNvPr id="3" name="Title 2"/>
          <p:cNvSpPr>
            <a:spLocks noGrp="1"/>
          </p:cNvSpPr>
          <p:nvPr>
            <p:ph type="title"/>
          </p:nvPr>
        </p:nvSpPr>
        <p:spPr/>
        <p:txBody>
          <a:bodyPr/>
          <a:lstStyle/>
          <a:p>
            <a:endParaRPr lang="id-ID"/>
          </a:p>
        </p:txBody>
      </p:sp>
      <p:sp>
        <p:nvSpPr>
          <p:cNvPr id="4" name="Footer Placeholder 3"/>
          <p:cNvSpPr>
            <a:spLocks noGrp="1"/>
          </p:cNvSpPr>
          <p:nvPr>
            <p:ph type="ftr" sz="quarter" idx="10"/>
          </p:nvPr>
        </p:nvSpPr>
        <p:spPr/>
        <p:txBody>
          <a:bodyPr/>
          <a:lstStyle/>
          <a:p>
            <a:r>
              <a:rPr lang="en-US" altLang="ja-JP" smtClean="0"/>
              <a:t>The Power of PowerPoint | thepopp.com</a:t>
            </a:r>
            <a:endParaRPr lang="ja-JP" altLang="en-US" dirty="0"/>
          </a:p>
        </p:txBody>
      </p:sp>
      <p:sp>
        <p:nvSpPr>
          <p:cNvPr id="5" name="Slide Number Placeholder 4"/>
          <p:cNvSpPr>
            <a:spLocks noGrp="1"/>
          </p:cNvSpPr>
          <p:nvPr>
            <p:ph type="sldNum" sz="quarter" idx="11"/>
          </p:nvPr>
        </p:nvSpPr>
        <p:spPr/>
        <p:txBody>
          <a:bodyPr/>
          <a:lstStyle/>
          <a:p>
            <a:fld id="{F95F845C-B07D-424A-A6EA-96D8F4A7E4C5}" type="slidenum">
              <a:rPr lang="ja-JP" altLang="en-US" smtClean="0"/>
              <a:pPr/>
              <a:t>57</a:t>
            </a:fld>
            <a:endParaRPr lang="ja-JP" altLang="en-US"/>
          </a:p>
        </p:txBody>
      </p:sp>
      <p:sp>
        <p:nvSpPr>
          <p:cNvPr id="6" name="Text Placeholder 5"/>
          <p:cNvSpPr>
            <a:spLocks noGrp="1"/>
          </p:cNvSpPr>
          <p:nvPr>
            <p:ph type="body" sz="quarter" idx="13"/>
          </p:nvPr>
        </p:nvSpPr>
        <p:spPr>
          <a:xfrm>
            <a:off x="592105" y="1736123"/>
            <a:ext cx="11132202" cy="2600746"/>
          </a:xfrm>
        </p:spPr>
        <p:txBody>
          <a:bodyPr/>
          <a:lstStyle/>
          <a:p>
            <a:r>
              <a:rPr lang="id-ID" dirty="0">
                <a:effectLst/>
              </a:rPr>
              <a:t>Cara penyimpanan</a:t>
            </a:r>
          </a:p>
          <a:p>
            <a:r>
              <a:rPr lang="id-ID" dirty="0">
                <a:effectLst/>
              </a:rPr>
              <a:t>Cara penanganan shelfish yang baik adalah memasak dan meinkmatinya setelah membeli. Shellfish baik molusca ataupun crustasea adalah tidak dapat bertahan lama di penyimpanan. Shellfish di simpan pada suhu 3 °C. Cara penyimpanannya yaitu di simpan di sebuah wadah seperti mangkuk kemudian di tutup lalu di masukkan kedalam kulkas.</a:t>
            </a:r>
          </a:p>
        </p:txBody>
      </p:sp>
    </p:spTree>
    <p:extLst>
      <p:ext uri="{BB962C8B-B14F-4D97-AF65-F5344CB8AC3E}">
        <p14:creationId xmlns:p14="http://schemas.microsoft.com/office/powerpoint/2010/main" val="5540686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dirty="0"/>
          </a:p>
        </p:txBody>
      </p:sp>
      <p:sp>
        <p:nvSpPr>
          <p:cNvPr id="4" name="Title 3"/>
          <p:cNvSpPr>
            <a:spLocks noGrp="1"/>
          </p:cNvSpPr>
          <p:nvPr>
            <p:ph type="title"/>
          </p:nvPr>
        </p:nvSpPr>
        <p:spPr/>
        <p:txBody>
          <a:bodyPr/>
          <a:lstStyle/>
          <a:p>
            <a:r>
              <a:rPr lang="id-ID" b="1" dirty="0"/>
              <a:t>ABALONE</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sp>
        <p:nvSpPr>
          <p:cNvPr id="2" name="Picture Placeholder 1"/>
          <p:cNvSpPr>
            <a:spLocks noGrp="1"/>
          </p:cNvSpPr>
          <p:nvPr>
            <p:ph type="pic" sz="quarter" idx="10"/>
          </p:nvPr>
        </p:nvSpPr>
        <p:spPr/>
      </p:sp>
    </p:spTree>
    <p:extLst>
      <p:ext uri="{BB962C8B-B14F-4D97-AF65-F5344CB8AC3E}">
        <p14:creationId xmlns:p14="http://schemas.microsoft.com/office/powerpoint/2010/main" val="2888983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dirty="0"/>
          </a:p>
        </p:txBody>
      </p:sp>
      <p:sp>
        <p:nvSpPr>
          <p:cNvPr id="13" name="フッター プレースホルダー 12"/>
          <p:cNvSpPr>
            <a:spLocks noGrp="1"/>
          </p:cNvSpPr>
          <p:nvPr>
            <p:ph type="ftr" sz="quarter" idx="10"/>
          </p:nvPr>
        </p:nvSpPr>
        <p:spPr/>
        <p:txBody>
          <a:bodyPr/>
          <a:lstStyle/>
          <a:p>
            <a:r>
              <a:rPr lang="en-US" altLang="ja-JP" dirty="0" smtClean="0"/>
              <a:t>The Power of PowerPoint | thepopp.com</a:t>
            </a:r>
            <a:endParaRPr lang="ja-JP" altLang="en-US" dirty="0"/>
          </a:p>
        </p:txBody>
      </p:sp>
      <p:sp>
        <p:nvSpPr>
          <p:cNvPr id="14" name="スライド番号プレースホルダー 13"/>
          <p:cNvSpPr>
            <a:spLocks noGrp="1"/>
          </p:cNvSpPr>
          <p:nvPr>
            <p:ph type="sldNum" sz="quarter" idx="11"/>
          </p:nvPr>
        </p:nvSpPr>
        <p:spPr/>
        <p:txBody>
          <a:bodyPr/>
          <a:lstStyle/>
          <a:p>
            <a:fld id="{F95F845C-B07D-424A-A6EA-96D8F4A7E4C5}" type="slidenum">
              <a:rPr lang="ja-JP" altLang="en-US" smtClean="0"/>
              <a:pPr/>
              <a:t>6</a:t>
            </a:fld>
            <a:endParaRPr lang="ja-JP" altLang="en-US"/>
          </a:p>
        </p:txBody>
      </p:sp>
      <p:sp>
        <p:nvSpPr>
          <p:cNvPr id="6" name="テキスト プレースホルダー 5"/>
          <p:cNvSpPr>
            <a:spLocks noGrp="1"/>
          </p:cNvSpPr>
          <p:nvPr>
            <p:ph type="body" sz="quarter" idx="13"/>
          </p:nvPr>
        </p:nvSpPr>
        <p:spPr/>
        <p:txBody>
          <a:bodyPr/>
          <a:lstStyle/>
          <a:p>
            <a:r>
              <a:rPr lang="id-ID" dirty="0">
                <a:effectLst/>
              </a:rPr>
              <a:t>Lean fish adalah ikan yang mempunyai kadar lemak yang sedikit, flounder, sole, cod, red snapper, bass, perch, halibut, </a:t>
            </a:r>
            <a:r>
              <a:rPr lang="id-ID" dirty="0" smtClean="0">
                <a:effectLst/>
              </a:rPr>
              <a:t>pike.</a:t>
            </a:r>
            <a:endParaRPr lang="id-ID" dirty="0"/>
          </a:p>
          <a:p>
            <a:r>
              <a:rPr lang="id-ID" dirty="0">
                <a:effectLst/>
              </a:rPr>
              <a:t>Fat fish adalah ikan yang mempunyai kadar lemak yang tinggi seperti salmon, tuna, trout, butterfish, mackerel.</a:t>
            </a:r>
          </a:p>
          <a:p>
            <a:endParaRPr lang="en-US" altLang="ja-JP" dirty="0"/>
          </a:p>
        </p:txBody>
      </p:sp>
      <p:sp>
        <p:nvSpPr>
          <p:cNvPr id="2" name="テキスト プレースホルダー 1"/>
          <p:cNvSpPr>
            <a:spLocks noGrp="1"/>
          </p:cNvSpPr>
          <p:nvPr>
            <p:ph type="body" sz="quarter" idx="21"/>
          </p:nvPr>
        </p:nvSpPr>
        <p:spPr/>
        <p:txBody>
          <a:bodyPr/>
          <a:lstStyle/>
          <a:p>
            <a:endParaRPr kumimoji="1" lang="ja-JP" altLang="en-US"/>
          </a:p>
        </p:txBody>
      </p:sp>
      <p:sp>
        <p:nvSpPr>
          <p:cNvPr id="3" name="テキスト プレースホルダー 2"/>
          <p:cNvSpPr>
            <a:spLocks noGrp="1"/>
          </p:cNvSpPr>
          <p:nvPr>
            <p:ph type="body" sz="quarter" idx="22"/>
          </p:nvPr>
        </p:nvSpPr>
        <p:spPr/>
        <p:txBody>
          <a:bodyPr/>
          <a:lstStyle/>
          <a:p>
            <a:endParaRPr kumimoji="1" lang="ja-JP" altLang="en-US" dirty="0"/>
          </a:p>
        </p:txBody>
      </p:sp>
      <p:sp>
        <p:nvSpPr>
          <p:cNvPr id="4" name="テキスト プレースホルダー 3"/>
          <p:cNvSpPr>
            <a:spLocks noGrp="1"/>
          </p:cNvSpPr>
          <p:nvPr>
            <p:ph type="body" sz="quarter" idx="23"/>
          </p:nvPr>
        </p:nvSpPr>
        <p:spPr/>
        <p:txBody>
          <a:bodyPr/>
          <a:lstStyle/>
          <a:p>
            <a:pPr lvl="0"/>
            <a:r>
              <a:rPr lang="id-ID" dirty="0">
                <a:effectLst/>
              </a:rPr>
              <a:t>Berdasarkan lemak</a:t>
            </a:r>
          </a:p>
        </p:txBody>
      </p:sp>
      <p:pic>
        <p:nvPicPr>
          <p:cNvPr id="8" name="Picture Placeholder 7"/>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11776" b="11776"/>
          <a:stretch>
            <a:fillRect/>
          </a:stretch>
        </p:blipFill>
        <p:spPr/>
      </p:pic>
    </p:spTree>
    <p:extLst>
      <p:ext uri="{BB962C8B-B14F-4D97-AF65-F5344CB8AC3E}">
        <p14:creationId xmlns:p14="http://schemas.microsoft.com/office/powerpoint/2010/main" val="3290411430"/>
      </p:ext>
    </p:extLst>
  </p:cSld>
  <p:clrMapOvr>
    <a:masterClrMapping/>
  </p:clrMapOvr>
  <mc:AlternateContent xmlns:mc="http://schemas.openxmlformats.org/markup-compatibility/2006" xmlns:p14="http://schemas.microsoft.com/office/powerpoint/2010/main">
    <mc:Choice Requires="p14">
      <p:transition spd="slow" p14:dur="800" advTm="4003">
        <p14:flythrough/>
      </p:transition>
    </mc:Choice>
    <mc:Fallback xmlns="">
      <p:transition spd="slow" advTm="4003">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104" b="2104"/>
          <a:stretch>
            <a:fillRect/>
          </a:stretch>
        </p:blipFill>
        <p:spPr>
          <a:xfrm rot="-180000">
            <a:off x="1915597" y="206396"/>
            <a:ext cx="7999704" cy="4291170"/>
          </a:xfrm>
        </p:spPr>
      </p:pic>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lang="id-ID" altLang="ja-JP" dirty="0" smtClean="0"/>
              <a:t>Flounder</a:t>
            </a:r>
            <a:endParaRPr kumimoji="1" lang="ja-JP" altLang="en-US" dirty="0"/>
          </a:p>
        </p:txBody>
      </p:sp>
      <p:sp>
        <p:nvSpPr>
          <p:cNvPr id="3" name="テキスト プレースホルダー 2"/>
          <p:cNvSpPr>
            <a:spLocks noGrp="1"/>
          </p:cNvSpPr>
          <p:nvPr>
            <p:ph type="body" sz="quarter" idx="12"/>
          </p:nvPr>
        </p:nvSpPr>
        <p:spPr/>
        <p:txBody>
          <a:bodyPr/>
          <a:lstStyle/>
          <a:p>
            <a:r>
              <a:rPr lang="en-US" altLang="ja-JP" dirty="0"/>
              <a:t>SECTION 1</a:t>
            </a:r>
            <a:endParaRPr lang="ja-JP" altLang="en-US" dirty="0"/>
          </a:p>
        </p:txBody>
      </p:sp>
      <p:pic>
        <p:nvPicPr>
          <p:cNvPr id="7" name="図プレースホルダー 6"/>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50" b="50"/>
          <a:stretch>
            <a:fillRect/>
          </a:stretch>
        </p:blipFill>
        <p:spPr/>
      </p:pic>
    </p:spTree>
    <p:extLst>
      <p:ext uri="{BB962C8B-B14F-4D97-AF65-F5344CB8AC3E}">
        <p14:creationId xmlns:p14="http://schemas.microsoft.com/office/powerpoint/2010/main" val="2964518189"/>
      </p:ext>
    </p:extLst>
  </p:cSld>
  <p:clrMapOvr>
    <a:masterClrMapping/>
  </p:clrMapOvr>
  <mc:AlternateContent xmlns:mc="http://schemas.openxmlformats.org/markup-compatibility/2006" xmlns:p14="http://schemas.microsoft.com/office/powerpoint/2010/main">
    <mc:Choice Requires="p14">
      <p:transition spd="slow" p14:dur="1600" advTm="3168">
        <p14:gallery dir="l"/>
      </p:transition>
    </mc:Choice>
    <mc:Fallback xmlns="">
      <p:transition spd="slow" advTm="3168">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1"/>
          </p:nvPr>
        </p:nvSpPr>
        <p:spPr/>
        <p:txBody>
          <a:bodyPr/>
          <a:lstStyle/>
          <a:p>
            <a:endParaRPr kumimoji="1" lang="ja-JP" altLang="en-US" dirty="0"/>
          </a:p>
        </p:txBody>
      </p:sp>
      <p:sp>
        <p:nvSpPr>
          <p:cNvPr id="4" name="タイトル 3"/>
          <p:cNvSpPr>
            <a:spLocks noGrp="1"/>
          </p:cNvSpPr>
          <p:nvPr>
            <p:ph type="title"/>
          </p:nvPr>
        </p:nvSpPr>
        <p:spPr/>
        <p:txBody>
          <a:bodyPr/>
          <a:lstStyle/>
          <a:p>
            <a:r>
              <a:rPr kumimoji="1" lang="id-ID" altLang="ja-JP" dirty="0" smtClean="0"/>
              <a:t>Sole</a:t>
            </a:r>
            <a:endParaRPr kumimoji="1" lang="ja-JP" altLang="en-US" dirty="0"/>
          </a:p>
        </p:txBody>
      </p:sp>
      <p:sp>
        <p:nvSpPr>
          <p:cNvPr id="3" name="テキスト プレースホルダー 2"/>
          <p:cNvSpPr>
            <a:spLocks noGrp="1"/>
          </p:cNvSpPr>
          <p:nvPr>
            <p:ph type="body" sz="quarter" idx="12"/>
          </p:nvPr>
        </p:nvSpPr>
        <p:spPr/>
        <p:txBody>
          <a:bodyPr/>
          <a:lstStyle/>
          <a:p>
            <a:endParaRPr lang="ja-JP" altLang="en-US" dirty="0"/>
          </a:p>
        </p:txBody>
      </p:sp>
      <p:pic>
        <p:nvPicPr>
          <p:cNvPr id="7" name="図プレースホルダー 6"/>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t="50" b="50"/>
          <a:stretch>
            <a:fillRect/>
          </a:stretch>
        </p:blipFill>
        <p:spPr/>
      </p:pic>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93" r="293"/>
          <a:stretch>
            <a:fillRect/>
          </a:stretch>
        </p:blipFill>
        <p:spPr>
          <a:xfrm rot="-180000">
            <a:off x="1415009" y="342825"/>
            <a:ext cx="8745537" cy="4105275"/>
          </a:xfrm>
        </p:spPr>
      </p:pic>
    </p:spTree>
    <p:extLst>
      <p:ext uri="{BB962C8B-B14F-4D97-AF65-F5344CB8AC3E}">
        <p14:creationId xmlns:p14="http://schemas.microsoft.com/office/powerpoint/2010/main" val="3636984333"/>
      </p:ext>
    </p:extLst>
  </p:cSld>
  <p:clrMapOvr>
    <a:masterClrMapping/>
  </p:clrMapOvr>
  <mc:AlternateContent xmlns:mc="http://schemas.openxmlformats.org/markup-compatibility/2006" xmlns:p14="http://schemas.microsoft.com/office/powerpoint/2010/main">
    <mc:Choice Requires="p14">
      <p:transition spd="slow" p14:dur="1600" advTm="3168">
        <p14:gallery dir="l"/>
      </p:transition>
    </mc:Choice>
    <mc:Fallback xmlns="">
      <p:transition spd="slow" advTm="3168">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endParaRPr lang="id-ID"/>
          </a:p>
        </p:txBody>
      </p:sp>
      <p:sp>
        <p:nvSpPr>
          <p:cNvPr id="4" name="Title 3"/>
          <p:cNvSpPr>
            <a:spLocks noGrp="1"/>
          </p:cNvSpPr>
          <p:nvPr>
            <p:ph type="title"/>
          </p:nvPr>
        </p:nvSpPr>
        <p:spPr/>
        <p:txBody>
          <a:bodyPr/>
          <a:lstStyle/>
          <a:p>
            <a:r>
              <a:rPr lang="id-ID" dirty="0" smtClean="0"/>
              <a:t>cod</a:t>
            </a:r>
            <a:endParaRPr lang="id-ID" dirty="0"/>
          </a:p>
        </p:txBody>
      </p:sp>
      <p:sp>
        <p:nvSpPr>
          <p:cNvPr id="5" name="Text Placeholder 4"/>
          <p:cNvSpPr>
            <a:spLocks noGrp="1"/>
          </p:cNvSpPr>
          <p:nvPr>
            <p:ph type="body" sz="quarter" idx="12"/>
          </p:nvPr>
        </p:nvSpPr>
        <p:spPr/>
        <p:txBody>
          <a:bodyPr/>
          <a:lstStyle/>
          <a:p>
            <a:endParaRPr lang="id-ID"/>
          </a:p>
        </p:txBody>
      </p:sp>
      <p:sp>
        <p:nvSpPr>
          <p:cNvPr id="6" name="Picture Placeholder 5"/>
          <p:cNvSpPr>
            <a:spLocks noGrp="1"/>
          </p:cNvSpPr>
          <p:nvPr>
            <p:ph type="pic" sz="quarter" idx="15"/>
          </p:nvPr>
        </p:nvSpPr>
        <p:spPr/>
      </p:sp>
      <p:pic>
        <p:nvPicPr>
          <p:cNvPr id="9" name="Picture Placeholder 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27" b="1527"/>
          <a:stretch>
            <a:fillRect/>
          </a:stretch>
        </p:blipFill>
        <p:spPr>
          <a:xfrm rot="-180000">
            <a:off x="1918732" y="149601"/>
            <a:ext cx="8234457" cy="4417096"/>
          </a:xfrm>
        </p:spPr>
      </p:pic>
    </p:spTree>
    <p:extLst>
      <p:ext uri="{BB962C8B-B14F-4D97-AF65-F5344CB8AC3E}">
        <p14:creationId xmlns:p14="http://schemas.microsoft.com/office/powerpoint/2010/main" val="34977581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itle">
  <a:themeElements>
    <a:clrScheme name="Rigel">
      <a:dk1>
        <a:srgbClr val="FFFFFF"/>
      </a:dk1>
      <a:lt1>
        <a:srgbClr val="3F3F3F"/>
      </a:lt1>
      <a:dk2>
        <a:srgbClr val="FFFFFF"/>
      </a:dk2>
      <a:lt2>
        <a:srgbClr val="3F3F3F"/>
      </a:lt2>
      <a:accent1>
        <a:srgbClr val="FFFFFF"/>
      </a:accent1>
      <a:accent2>
        <a:srgbClr val="D8D8D8"/>
      </a:accent2>
      <a:accent3>
        <a:srgbClr val="BFBFBF"/>
      </a:accent3>
      <a:accent4>
        <a:srgbClr val="8F8F8F"/>
      </a:accent4>
      <a:accent5>
        <a:srgbClr val="636363"/>
      </a:accent5>
      <a:accent6>
        <a:srgbClr val="3F3F3F"/>
      </a:accent6>
      <a:hlink>
        <a:srgbClr val="3F3F3F"/>
      </a:hlink>
      <a:folHlink>
        <a:srgbClr val="8B8B8B"/>
      </a:folHlink>
    </a:clrScheme>
    <a:fontScheme name="Ropa">
      <a:majorFont>
        <a:latin typeface="Ropa Sans"/>
        <a:ea typeface="Spica Neue"/>
        <a:cs typeface=""/>
      </a:majorFont>
      <a:minorFont>
        <a:latin typeface="Ropa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mmon">
  <a:themeElements>
    <a:clrScheme name="Rigel">
      <a:dk1>
        <a:srgbClr val="FFFFFF"/>
      </a:dk1>
      <a:lt1>
        <a:srgbClr val="3F3F3F"/>
      </a:lt1>
      <a:dk2>
        <a:srgbClr val="FFFFFF"/>
      </a:dk2>
      <a:lt2>
        <a:srgbClr val="3F3F3F"/>
      </a:lt2>
      <a:accent1>
        <a:srgbClr val="FFFFFF"/>
      </a:accent1>
      <a:accent2>
        <a:srgbClr val="D8D8D8"/>
      </a:accent2>
      <a:accent3>
        <a:srgbClr val="BFBFBF"/>
      </a:accent3>
      <a:accent4>
        <a:srgbClr val="8F8F8F"/>
      </a:accent4>
      <a:accent5>
        <a:srgbClr val="636363"/>
      </a:accent5>
      <a:accent6>
        <a:srgbClr val="3F3F3F"/>
      </a:accent6>
      <a:hlink>
        <a:srgbClr val="3F3F3F"/>
      </a:hlink>
      <a:folHlink>
        <a:srgbClr val="8B8B8B"/>
      </a:folHlink>
    </a:clrScheme>
    <a:fontScheme name="ユーザー定義 4">
      <a:majorFont>
        <a:latin typeface="Ropa Sans"/>
        <a:ea typeface="Spica Neue"/>
        <a:cs typeface=""/>
      </a:majorFont>
      <a:minorFont>
        <a:latin typeface="Ropa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alpha val="5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Wallpaper">
  <a:themeElements>
    <a:clrScheme name="Rigel">
      <a:dk1>
        <a:srgbClr val="FFFFFF"/>
      </a:dk1>
      <a:lt1>
        <a:srgbClr val="3F3F3F"/>
      </a:lt1>
      <a:dk2>
        <a:srgbClr val="FFFFFF"/>
      </a:dk2>
      <a:lt2>
        <a:srgbClr val="3F3F3F"/>
      </a:lt2>
      <a:accent1>
        <a:srgbClr val="FFFFFF"/>
      </a:accent1>
      <a:accent2>
        <a:srgbClr val="D8D8D8"/>
      </a:accent2>
      <a:accent3>
        <a:srgbClr val="BFBFBF"/>
      </a:accent3>
      <a:accent4>
        <a:srgbClr val="8F8F8F"/>
      </a:accent4>
      <a:accent5>
        <a:srgbClr val="636363"/>
      </a:accent5>
      <a:accent6>
        <a:srgbClr val="3F3F3F"/>
      </a:accent6>
      <a:hlink>
        <a:srgbClr val="3F3F3F"/>
      </a:hlink>
      <a:folHlink>
        <a:srgbClr val="8B8B8B"/>
      </a:folHlink>
    </a:clrScheme>
    <a:fontScheme name="ユーザー定義 4">
      <a:majorFont>
        <a:latin typeface="Ropa Sans"/>
        <a:ea typeface="Spica Neue"/>
        <a:cs typeface=""/>
      </a:majorFont>
      <a:minorFont>
        <a:latin typeface="Ropa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851</Words>
  <Application>Microsoft Office PowerPoint</Application>
  <PresentationFormat>Widescreen</PresentationFormat>
  <Paragraphs>141</Paragraphs>
  <Slides>58</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58</vt:i4>
      </vt:variant>
    </vt:vector>
  </HeadingPairs>
  <TitlesOfParts>
    <vt:vector size="68" baseType="lpstr">
      <vt:lpstr>Arial</vt:lpstr>
      <vt:lpstr>Calibri</vt:lpstr>
      <vt:lpstr>Reenie Beanie</vt:lpstr>
      <vt:lpstr>Ropa Sans</vt:lpstr>
      <vt:lpstr>Spica Neue</vt:lpstr>
      <vt:lpstr>Times New Roman</vt:lpstr>
      <vt:lpstr>Wingdings</vt:lpstr>
      <vt:lpstr>Title</vt:lpstr>
      <vt:lpstr>Common</vt:lpstr>
      <vt:lpstr>Wallpaper</vt:lpstr>
      <vt:lpstr>Pengetahuan Bahan Pangan</vt:lpstr>
      <vt:lpstr>List food commodities</vt:lpstr>
      <vt:lpstr>PowerPoint Presentation</vt:lpstr>
      <vt:lpstr>Fish</vt:lpstr>
      <vt:lpstr>Kind Of Fish</vt:lpstr>
      <vt:lpstr>PowerPoint Presentation</vt:lpstr>
      <vt:lpstr>Flounder</vt:lpstr>
      <vt:lpstr>Sole</vt:lpstr>
      <vt:lpstr>cod</vt:lpstr>
      <vt:lpstr>Red Snapper</vt:lpstr>
      <vt:lpstr>BASS</vt:lpstr>
      <vt:lpstr>Perch</vt:lpstr>
      <vt:lpstr>Halibut</vt:lpstr>
      <vt:lpstr>PIke</vt:lpstr>
      <vt:lpstr>Salmon</vt:lpstr>
      <vt:lpstr>Tuna</vt:lpstr>
      <vt:lpstr>Trout</vt:lpstr>
      <vt:lpstr>Butterfly fish</vt:lpstr>
      <vt:lpstr>Mackarel</vt:lpstr>
      <vt:lpstr>PowerPoint Presentation</vt:lpstr>
      <vt:lpstr>Ikan Pari</vt:lpstr>
      <vt:lpstr>Ikan Nila/Mujair</vt:lpstr>
      <vt:lpstr>Bawal</vt:lpstr>
      <vt:lpstr>Bandeng</vt:lpstr>
      <vt:lpstr>Cara Pemilihan Ikan.</vt:lpstr>
      <vt:lpstr>Cara Penyimpanan Ikan</vt:lpstr>
      <vt:lpstr>PowerPoint Presentation</vt:lpstr>
      <vt:lpstr>SaltWater Fish</vt:lpstr>
      <vt:lpstr>Bream</vt:lpstr>
      <vt:lpstr>Barracuda</vt:lpstr>
      <vt:lpstr>Toothfish</vt:lpstr>
      <vt:lpstr>Rabbit Fish</vt:lpstr>
      <vt:lpstr>Surgeon Fish</vt:lpstr>
      <vt:lpstr>Grouper</vt:lpstr>
      <vt:lpstr>Jack Fish</vt:lpstr>
      <vt:lpstr>Pompano</vt:lpstr>
      <vt:lpstr>Scad Fish</vt:lpstr>
      <vt:lpstr>Pomfret</vt:lpstr>
      <vt:lpstr> bonito </vt:lpstr>
      <vt:lpstr>cutlass fish</vt:lpstr>
      <vt:lpstr>Anchovy</vt:lpstr>
      <vt:lpstr>Herrring </vt:lpstr>
      <vt:lpstr>sardine</vt:lpstr>
      <vt:lpstr>FreshWater Fish</vt:lpstr>
      <vt:lpstr>Barramundi</vt:lpstr>
      <vt:lpstr>Cat fish</vt:lpstr>
      <vt:lpstr>River cobbler </vt:lpstr>
      <vt:lpstr>Tilapia</vt:lpstr>
      <vt:lpstr>Common carp</vt:lpstr>
      <vt:lpstr>FreshWater &amp; Salt Water</vt:lpstr>
      <vt:lpstr>Needlefish</vt:lpstr>
      <vt:lpstr>Eel</vt:lpstr>
      <vt:lpstr>Shellfish</vt:lpstr>
      <vt:lpstr>Kind Of SHELLFISH</vt:lpstr>
      <vt:lpstr>Kind Of Mollusc</vt:lpstr>
      <vt:lpstr>Pemilihan Shellfish</vt:lpstr>
      <vt:lpstr>PowerPoint Presentation</vt:lpstr>
      <vt:lpstr>ABALONE</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Pengetahuan Bahan Pangan</dc:title>
  <dc:creator>rezki alhamdi</dc:creator>
  <cp:lastModifiedBy>rezki alhamdi</cp:lastModifiedBy>
  <cp:revision>46</cp:revision>
  <dcterms:created xsi:type="dcterms:W3CDTF">2017-09-05T12:30:23Z</dcterms:created>
  <dcterms:modified xsi:type="dcterms:W3CDTF">2017-09-06T01:05:18Z</dcterms:modified>
</cp:coreProperties>
</file>