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0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5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051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201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1731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255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2617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5126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752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7095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121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285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465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331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370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677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453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029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524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48E95798-9CB5-4B21-AB07-8B4226F12D74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F13D667F-5EB9-42BF-997E-3A871294C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76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  <p:sldLayoutId id="2147483789" r:id="rId16"/>
    <p:sldLayoutId id="214748379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1556792"/>
            <a:ext cx="7772400" cy="182763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MENGINTEGRASIKAN IMAN ISLAM DAN IHSAN DALAM MEMBENTUK INSAN KAMIL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DAILAMI. </a:t>
            </a:r>
            <a:r>
              <a:rPr lang="en-US" dirty="0" err="1" smtClean="0"/>
              <a:t>M.Pd</a:t>
            </a:r>
            <a:endParaRPr lang="en-US" dirty="0" smtClean="0"/>
          </a:p>
          <a:p>
            <a:r>
              <a:rPr lang="en-US" dirty="0" smtClean="0"/>
              <a:t>NIDN : 1005038002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988840"/>
            <a:ext cx="9036496" cy="4176464"/>
          </a:xfrm>
        </p:spPr>
        <p:txBody>
          <a:bodyPr>
            <a:noAutofit/>
          </a:bodyPr>
          <a:lstStyle/>
          <a:p>
            <a:pPr algn="just"/>
            <a:r>
              <a:rPr lang="en-US" sz="2400" dirty="0" err="1" smtClean="0"/>
              <a:t>Memberikan</a:t>
            </a:r>
            <a:r>
              <a:rPr lang="en-US" sz="2400" dirty="0" smtClean="0"/>
              <a:t> </a:t>
            </a:r>
            <a:r>
              <a:rPr lang="en-US" sz="2400" dirty="0" err="1" smtClean="0"/>
              <a:t>Pemahaman</a:t>
            </a:r>
            <a:r>
              <a:rPr lang="en-US" sz="2400" dirty="0" smtClean="0"/>
              <a:t> </a:t>
            </a:r>
            <a:r>
              <a:rPr lang="en-US" sz="2400" dirty="0" err="1" smtClean="0"/>
              <a:t>Tentang</a:t>
            </a:r>
            <a:r>
              <a:rPr lang="en-US" sz="2400" dirty="0" smtClean="0"/>
              <a:t> </a:t>
            </a:r>
            <a:r>
              <a:rPr lang="en-US" sz="2400" dirty="0" err="1" smtClean="0"/>
              <a:t>Iman</a:t>
            </a:r>
            <a:r>
              <a:rPr lang="en-US" sz="2400" dirty="0" smtClean="0"/>
              <a:t> Islam Dan </a:t>
            </a:r>
            <a:r>
              <a:rPr lang="en-US" sz="2400" dirty="0" err="1" smtClean="0"/>
              <a:t>Ihsan</a:t>
            </a:r>
            <a:r>
              <a:rPr lang="en-US" sz="2400" dirty="0" smtClean="0"/>
              <a:t> </a:t>
            </a:r>
            <a:r>
              <a:rPr lang="en-US" sz="2400" dirty="0" err="1" smtClean="0"/>
              <a:t>Memberikan</a:t>
            </a:r>
            <a:r>
              <a:rPr lang="en-US" sz="2400" dirty="0" smtClean="0"/>
              <a:t> </a:t>
            </a:r>
            <a:r>
              <a:rPr lang="en-US" sz="2400" dirty="0" err="1" smtClean="0"/>
              <a:t>Jawaban</a:t>
            </a:r>
            <a:r>
              <a:rPr lang="en-US" sz="2400" dirty="0" smtClean="0"/>
              <a:t> Dari </a:t>
            </a:r>
            <a:r>
              <a:rPr lang="en-US" sz="2400" dirty="0" err="1" smtClean="0"/>
              <a:t>Pertanyaan</a:t>
            </a:r>
            <a:r>
              <a:rPr lang="en-US" sz="2400" dirty="0" smtClean="0"/>
              <a:t> </a:t>
            </a:r>
            <a:r>
              <a:rPr lang="en-US" sz="2400" dirty="0" err="1" smtClean="0"/>
              <a:t>Tentang</a:t>
            </a:r>
            <a:r>
              <a:rPr lang="en-US" sz="2400" dirty="0" smtClean="0"/>
              <a:t> </a:t>
            </a:r>
            <a:r>
              <a:rPr lang="en-US" sz="2400" dirty="0" err="1" smtClean="0"/>
              <a:t>Apa</a:t>
            </a:r>
            <a:r>
              <a:rPr lang="en-US" sz="2400" dirty="0" smtClean="0"/>
              <a:t> </a:t>
            </a:r>
            <a:r>
              <a:rPr lang="en-US" sz="2400" dirty="0" err="1" smtClean="0"/>
              <a:t>Itu</a:t>
            </a:r>
            <a:r>
              <a:rPr lang="en-US" sz="2400" dirty="0" smtClean="0"/>
              <a:t> </a:t>
            </a:r>
            <a:r>
              <a:rPr lang="en-US" sz="2400" dirty="0" err="1" smtClean="0"/>
              <a:t>Iman</a:t>
            </a:r>
            <a:r>
              <a:rPr lang="en-US" sz="2400" dirty="0" smtClean="0"/>
              <a:t> Islam Dan </a:t>
            </a:r>
            <a:r>
              <a:rPr lang="en-US" sz="2400" dirty="0" err="1" smtClean="0"/>
              <a:t>Ihsan</a:t>
            </a:r>
            <a:r>
              <a:rPr lang="en-US" sz="2400" dirty="0" smtClean="0"/>
              <a:t> </a:t>
            </a:r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err="1" smtClean="0"/>
              <a:t>Mendefinisikan</a:t>
            </a:r>
            <a:r>
              <a:rPr lang="en-US" sz="2400" dirty="0" smtClean="0"/>
              <a:t> </a:t>
            </a:r>
            <a:r>
              <a:rPr lang="en-US" sz="2400" dirty="0" err="1" smtClean="0"/>
              <a:t>Secara</a:t>
            </a:r>
            <a:r>
              <a:rPr lang="en-US" sz="2400" dirty="0" smtClean="0"/>
              <a:t> </a:t>
            </a:r>
            <a:r>
              <a:rPr lang="en-US" sz="2400" dirty="0" err="1" smtClean="0"/>
              <a:t>Keseluruhan</a:t>
            </a:r>
            <a:r>
              <a:rPr lang="en-US" sz="2400" dirty="0" smtClean="0"/>
              <a:t> 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 smtClean="0"/>
              <a:t>IBNU TAYMIYAH </a:t>
            </a:r>
            <a:r>
              <a:rPr lang="en-US" sz="2400" dirty="0" err="1" smtClean="0"/>
              <a:t>Mengatakan</a:t>
            </a:r>
            <a:r>
              <a:rPr lang="en-US" sz="2400" dirty="0" smtClean="0"/>
              <a:t> </a:t>
            </a:r>
            <a:r>
              <a:rPr lang="en-US" sz="2400" dirty="0" err="1" smtClean="0"/>
              <a:t>Bahwa</a:t>
            </a:r>
            <a:r>
              <a:rPr lang="en-US" sz="2400" dirty="0" smtClean="0"/>
              <a:t> Di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Sikap</a:t>
            </a:r>
            <a:r>
              <a:rPr lang="en-US" sz="2400" dirty="0" smtClean="0"/>
              <a:t> </a:t>
            </a:r>
            <a:r>
              <a:rPr lang="en-US" sz="2400" dirty="0" err="1" smtClean="0"/>
              <a:t>Ihsan</a:t>
            </a:r>
            <a:r>
              <a:rPr lang="en-US" sz="2400" dirty="0" smtClean="0"/>
              <a:t> </a:t>
            </a:r>
            <a:r>
              <a:rPr lang="en-US" sz="2400" dirty="0" err="1" smtClean="0"/>
              <a:t>Sudah</a:t>
            </a:r>
            <a:r>
              <a:rPr lang="en-US" sz="2400" dirty="0" smtClean="0"/>
              <a:t> </a:t>
            </a:r>
            <a:r>
              <a:rPr lang="en-US" sz="2400" dirty="0" err="1" smtClean="0"/>
              <a:t>Terkumpul</a:t>
            </a:r>
            <a:r>
              <a:rPr lang="en-US" sz="2400" dirty="0" smtClean="0"/>
              <a:t> </a:t>
            </a:r>
            <a:r>
              <a:rPr lang="en-US" sz="2400" dirty="0" err="1" smtClean="0"/>
              <a:t>Iman</a:t>
            </a:r>
            <a:r>
              <a:rPr lang="en-US" sz="2400" dirty="0" smtClean="0"/>
              <a:t> Dan Islam </a:t>
            </a:r>
            <a:r>
              <a:rPr lang="en-US" sz="2400" dirty="0" err="1" smtClean="0"/>
              <a:t>Oleh</a:t>
            </a:r>
            <a:r>
              <a:rPr lang="en-US" sz="2400" dirty="0" smtClean="0"/>
              <a:t> </a:t>
            </a:r>
            <a:r>
              <a:rPr lang="en-US" sz="2400" dirty="0" err="1" smtClean="0"/>
              <a:t>Karena</a:t>
            </a:r>
            <a:r>
              <a:rPr lang="en-US" sz="2400" dirty="0" smtClean="0"/>
              <a:t> </a:t>
            </a:r>
            <a:r>
              <a:rPr lang="en-US" sz="2400" dirty="0" err="1" smtClean="0"/>
              <a:t>Itu</a:t>
            </a:r>
            <a:r>
              <a:rPr lang="en-US" sz="2400" dirty="0" smtClean="0"/>
              <a:t> </a:t>
            </a:r>
            <a:r>
              <a:rPr lang="en-US" sz="2400" dirty="0" err="1" smtClean="0"/>
              <a:t>Orang</a:t>
            </a:r>
            <a:r>
              <a:rPr lang="en-US" sz="2400" dirty="0" smtClean="0"/>
              <a:t> Yang </a:t>
            </a:r>
            <a:r>
              <a:rPr lang="en-US" sz="2400" dirty="0" err="1" smtClean="0"/>
              <a:t>Bersikap</a:t>
            </a:r>
            <a:r>
              <a:rPr lang="en-US" sz="2400" dirty="0" smtClean="0"/>
              <a:t> </a:t>
            </a:r>
            <a:r>
              <a:rPr lang="en-US" sz="2400" dirty="0" err="1" smtClean="0"/>
              <a:t>Ihsan</a:t>
            </a:r>
            <a:r>
              <a:rPr lang="en-US" sz="2400" dirty="0" smtClean="0"/>
              <a:t> </a:t>
            </a:r>
            <a:r>
              <a:rPr lang="en-US" sz="2400" dirty="0" err="1" smtClean="0"/>
              <a:t>Itu</a:t>
            </a:r>
            <a:r>
              <a:rPr lang="en-US" sz="2400" dirty="0" smtClean="0"/>
              <a:t> </a:t>
            </a:r>
            <a:r>
              <a:rPr lang="en-US" sz="2400" dirty="0" err="1" smtClean="0"/>
              <a:t>Lebih</a:t>
            </a:r>
            <a:r>
              <a:rPr lang="en-US" sz="2400" dirty="0" smtClean="0"/>
              <a:t> Istimewa Di </a:t>
            </a:r>
            <a:r>
              <a:rPr lang="en-US" sz="2400" dirty="0" err="1" smtClean="0"/>
              <a:t>Bandingkan</a:t>
            </a:r>
            <a:r>
              <a:rPr lang="en-US" sz="2400" dirty="0" smtClean="0"/>
              <a:t> </a:t>
            </a:r>
            <a:r>
              <a:rPr lang="en-US" sz="2400" dirty="0" err="1" smtClean="0"/>
              <a:t>Orang</a:t>
            </a:r>
            <a:r>
              <a:rPr lang="en-US" sz="2400" dirty="0" smtClean="0"/>
              <a:t> </a:t>
            </a:r>
            <a:r>
              <a:rPr lang="en-US" sz="2400" dirty="0" err="1" smtClean="0"/>
              <a:t>Mukmin</a:t>
            </a:r>
            <a:r>
              <a:rPr lang="en-US" sz="2400" dirty="0" smtClean="0"/>
              <a:t> Yang Lain Dan </a:t>
            </a:r>
            <a:r>
              <a:rPr lang="en-US" sz="2400" dirty="0" err="1" smtClean="0"/>
              <a:t>Orang</a:t>
            </a:r>
            <a:r>
              <a:rPr lang="en-US" sz="2400" dirty="0" smtClean="0"/>
              <a:t> </a:t>
            </a:r>
            <a:r>
              <a:rPr lang="en-US" sz="2400" dirty="0" err="1" smtClean="0"/>
              <a:t>Mukmin</a:t>
            </a:r>
            <a:r>
              <a:rPr lang="en-US" sz="2400" dirty="0" smtClean="0"/>
              <a:t> </a:t>
            </a:r>
            <a:r>
              <a:rPr lang="en-US" sz="2400" dirty="0" err="1" smtClean="0"/>
              <a:t>Itu</a:t>
            </a:r>
            <a:r>
              <a:rPr lang="en-US" sz="2400" dirty="0" smtClean="0"/>
              <a:t> </a:t>
            </a:r>
            <a:r>
              <a:rPr lang="en-US" sz="2400" dirty="0" err="1" smtClean="0"/>
              <a:t>Jauh</a:t>
            </a:r>
            <a:r>
              <a:rPr lang="en-US" sz="2400" dirty="0" smtClean="0"/>
              <a:t> </a:t>
            </a:r>
            <a:r>
              <a:rPr lang="en-US" sz="2400" dirty="0" err="1" smtClean="0"/>
              <a:t>Lebih</a:t>
            </a:r>
            <a:r>
              <a:rPr lang="en-US" sz="2400" dirty="0" smtClean="0"/>
              <a:t> Istimewa Di Banding Muslim Yang Lain</a:t>
            </a: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2736304"/>
          </a:xfrm>
        </p:spPr>
        <p:txBody>
          <a:bodyPr>
            <a:normAutofit/>
          </a:bodyPr>
          <a:lstStyle/>
          <a:p>
            <a:pPr algn="just"/>
            <a:r>
              <a:rPr lang="en-US" dirty="0" err="1" smtClean="0">
                <a:solidFill>
                  <a:schemeClr val="tx1"/>
                </a:solidFill>
              </a:rPr>
              <a:t>Menggali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Sumber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Teologis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Historis</a:t>
            </a:r>
            <a:r>
              <a:rPr lang="en-US" dirty="0" smtClean="0">
                <a:solidFill>
                  <a:schemeClr val="tx1"/>
                </a:solidFill>
              </a:rPr>
              <a:t> Dan </a:t>
            </a:r>
            <a:r>
              <a:rPr lang="en-US" dirty="0" err="1" smtClean="0">
                <a:solidFill>
                  <a:schemeClr val="tx1"/>
                </a:solidFill>
              </a:rPr>
              <a:t>Filosofis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Tentang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Iman</a:t>
            </a:r>
            <a:r>
              <a:rPr lang="en-US" dirty="0" smtClean="0">
                <a:solidFill>
                  <a:schemeClr val="tx1"/>
                </a:solidFill>
              </a:rPr>
              <a:t> Islam Dan </a:t>
            </a:r>
            <a:r>
              <a:rPr lang="en-US" dirty="0" err="1" smtClean="0">
                <a:solidFill>
                  <a:schemeClr val="tx1"/>
                </a:solidFill>
              </a:rPr>
              <a:t>Ihsan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Sebagai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Pilar</a:t>
            </a:r>
            <a:r>
              <a:rPr lang="en-US" dirty="0" smtClean="0">
                <a:solidFill>
                  <a:schemeClr val="tx1"/>
                </a:solidFill>
              </a:rPr>
              <a:t> Agama Islam </a:t>
            </a:r>
            <a:r>
              <a:rPr lang="en-US" dirty="0" err="1" smtClean="0">
                <a:solidFill>
                  <a:schemeClr val="tx1"/>
                </a:solidFill>
              </a:rPr>
              <a:t>Dalam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Membentuk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Insan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/>
              <a:t>Kamil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89200"/>
            <a:ext cx="8352928" cy="3530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800" dirty="0" err="1" smtClean="0"/>
              <a:t>Orang</a:t>
            </a:r>
            <a:r>
              <a:rPr lang="en-US" sz="2800" dirty="0" smtClean="0"/>
              <a:t> </a:t>
            </a:r>
            <a:r>
              <a:rPr lang="en-US" sz="2800" dirty="0" err="1" smtClean="0"/>
              <a:t>beriman</a:t>
            </a:r>
            <a:r>
              <a:rPr lang="en-US" sz="2800" dirty="0" smtClean="0"/>
              <a:t> </a:t>
            </a:r>
            <a:r>
              <a:rPr lang="en-US" sz="2800" dirty="0" err="1" smtClean="0"/>
              <a:t>memandang</a:t>
            </a:r>
            <a:r>
              <a:rPr lang="en-US" sz="2800" dirty="0" smtClean="0"/>
              <a:t> </a:t>
            </a:r>
            <a:r>
              <a:rPr lang="en-US" sz="2800" dirty="0" err="1" smtClean="0"/>
              <a:t>dosanya</a:t>
            </a:r>
            <a:r>
              <a:rPr lang="en-US" sz="2800" dirty="0" smtClean="0"/>
              <a:t> </a:t>
            </a:r>
            <a:r>
              <a:rPr lang="en-US" sz="2800" dirty="0" err="1" smtClean="0"/>
              <a:t>seolah</a:t>
            </a:r>
            <a:r>
              <a:rPr lang="en-US" sz="2800" dirty="0" smtClean="0"/>
              <a:t> </a:t>
            </a:r>
            <a:r>
              <a:rPr lang="en-US" sz="2800" dirty="0" err="1" smtClean="0"/>
              <a:t>olah</a:t>
            </a:r>
            <a:r>
              <a:rPr lang="en-US" sz="2800" dirty="0" smtClean="0"/>
              <a:t> </a:t>
            </a:r>
            <a:r>
              <a:rPr lang="en-US" sz="2800" dirty="0" err="1" smtClean="0"/>
              <a:t>batu</a:t>
            </a:r>
            <a:r>
              <a:rPr lang="en-US" sz="2800" dirty="0" smtClean="0"/>
              <a:t> </a:t>
            </a:r>
            <a:r>
              <a:rPr lang="en-US" sz="2800" dirty="0" err="1" smtClean="0"/>
              <a:t>besar</a:t>
            </a:r>
            <a:r>
              <a:rPr lang="en-US" sz="2800" dirty="0" smtClean="0"/>
              <a:t> </a:t>
            </a:r>
            <a:r>
              <a:rPr lang="en-US" sz="2800" dirty="0" err="1" smtClean="0"/>
              <a:t>di</a:t>
            </a:r>
            <a:r>
              <a:rPr lang="en-US" sz="2800" dirty="0" smtClean="0"/>
              <a:t> </a:t>
            </a:r>
            <a:r>
              <a:rPr lang="en-US" sz="2800" dirty="0" err="1" smtClean="0"/>
              <a:t>puncak</a:t>
            </a:r>
            <a:r>
              <a:rPr lang="en-US" sz="2800" dirty="0" smtClean="0"/>
              <a:t> </a:t>
            </a:r>
            <a:r>
              <a:rPr lang="en-US" sz="2800" dirty="0" err="1" smtClean="0"/>
              <a:t>bukit</a:t>
            </a:r>
            <a:r>
              <a:rPr lang="en-US" sz="2800" dirty="0" smtClean="0"/>
              <a:t> </a:t>
            </a:r>
            <a:r>
              <a:rPr lang="en-US" sz="2800" dirty="0" err="1" smtClean="0"/>
              <a:t>ia</a:t>
            </a:r>
            <a:r>
              <a:rPr lang="en-US" sz="2800" dirty="0" smtClean="0"/>
              <a:t> </a:t>
            </a:r>
            <a:r>
              <a:rPr lang="en-US" sz="2800" dirty="0" err="1" smtClean="0"/>
              <a:t>takut</a:t>
            </a:r>
            <a:r>
              <a:rPr lang="en-US" sz="2800" dirty="0" smtClean="0"/>
              <a:t> </a:t>
            </a:r>
            <a:r>
              <a:rPr lang="en-US" sz="2800" dirty="0" err="1" smtClean="0"/>
              <a:t>jikalau</a:t>
            </a:r>
            <a:r>
              <a:rPr lang="en-US" sz="2800" dirty="0" smtClean="0"/>
              <a:t> </a:t>
            </a:r>
            <a:r>
              <a:rPr lang="en-US" sz="2800" dirty="0" err="1" smtClean="0"/>
              <a:t>itu</a:t>
            </a:r>
            <a:r>
              <a:rPr lang="en-US" sz="2800" dirty="0" smtClean="0"/>
              <a:t> </a:t>
            </a:r>
            <a:r>
              <a:rPr lang="en-US" sz="2800" dirty="0" err="1" smtClean="0"/>
              <a:t>akan</a:t>
            </a:r>
            <a:r>
              <a:rPr lang="en-US" sz="2800" dirty="0" smtClean="0"/>
              <a:t> </a:t>
            </a:r>
            <a:r>
              <a:rPr lang="en-US" sz="2800" dirty="0" err="1" smtClean="0"/>
              <a:t>menimpanya</a:t>
            </a:r>
            <a:r>
              <a:rPr lang="en-US" sz="2800" dirty="0" smtClean="0"/>
              <a:t> </a:t>
            </a:r>
          </a:p>
          <a:p>
            <a:pPr algn="just"/>
            <a:endParaRPr lang="en-US" sz="2800" dirty="0"/>
          </a:p>
          <a:p>
            <a:pPr marL="0" indent="0" algn="just">
              <a:buNone/>
            </a:pPr>
            <a:endParaRPr lang="en-US" sz="2800" dirty="0" smtClean="0"/>
          </a:p>
          <a:p>
            <a:pPr algn="just">
              <a:buNone/>
            </a:pPr>
            <a:r>
              <a:rPr lang="en-US" sz="2800" dirty="0"/>
              <a:t>	</a:t>
            </a:r>
            <a:r>
              <a:rPr lang="en-US" sz="2800" dirty="0" smtClean="0"/>
              <a:t>					</a:t>
            </a:r>
            <a:r>
              <a:rPr lang="en-US" sz="2800" dirty="0" err="1" smtClean="0"/>
              <a:t>Abdulah</a:t>
            </a:r>
            <a:r>
              <a:rPr lang="en-US" sz="2800" dirty="0" smtClean="0"/>
              <a:t> bin </a:t>
            </a:r>
            <a:r>
              <a:rPr lang="en-US" sz="2800" dirty="0" err="1" smtClean="0"/>
              <a:t>mas’ud</a:t>
            </a:r>
            <a:endParaRPr lang="en-US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HUBUNGAN ISLAM IMAN DAH IHSAN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5014171"/>
              </p:ext>
            </p:extLst>
          </p:nvPr>
        </p:nvGraphicFramePr>
        <p:xfrm>
          <a:off x="251520" y="3140968"/>
          <a:ext cx="8713788" cy="202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1296144"/>
                <a:gridCol w="2376264"/>
                <a:gridCol w="453732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UNSUR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ILMU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OBJEK KAJIAN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ISLAM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SYARIAT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Lima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Rukun</a:t>
                      </a:r>
                      <a:r>
                        <a:rPr lang="en-US" baseline="0" dirty="0" smtClean="0"/>
                        <a:t> Islam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IMAN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AKIDAH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Enam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Rukun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Iman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IHSAN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AHLAK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Bagus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ahlak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sebagai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buah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iman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kepribadian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QS SABA’(34) 51-54</a:t>
            </a:r>
          </a:p>
          <a:p>
            <a:r>
              <a:rPr lang="pt-BR" i="1" dirty="0"/>
              <a:t>QS ALI IMRAN (3) 179</a:t>
            </a:r>
          </a:p>
          <a:p>
            <a:r>
              <a:rPr lang="es-ES" i="1" dirty="0"/>
              <a:t>QS AL JIN (72) 26-27</a:t>
            </a:r>
          </a:p>
          <a:p>
            <a:r>
              <a:rPr lang="de-DE" i="1" dirty="0"/>
              <a:t>QS AN NAHL (16) 43</a:t>
            </a:r>
          </a:p>
          <a:p>
            <a:r>
              <a:rPr lang="es-ES" i="1" dirty="0"/>
              <a:t>QS AL ANBIYA (21) 7</a:t>
            </a:r>
          </a:p>
          <a:p>
            <a:r>
              <a:rPr lang="nl-NL" i="1" dirty="0"/>
              <a:t>QS AL WAQI’AH (56) 79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 algn="just">
              <a:buNone/>
            </a:pPr>
            <a:r>
              <a:rPr lang="en-US" dirty="0" smtClean="0"/>
              <a:t>	</a:t>
            </a:r>
            <a:r>
              <a:rPr lang="en-US" sz="2800" dirty="0" err="1" smtClean="0"/>
              <a:t>Mengimani</a:t>
            </a:r>
            <a:r>
              <a:rPr lang="en-US" sz="2800" dirty="0" smtClean="0"/>
              <a:t> </a:t>
            </a:r>
            <a:r>
              <a:rPr lang="en-US" sz="2800" dirty="0" err="1"/>
              <a:t>kitab</a:t>
            </a:r>
            <a:r>
              <a:rPr lang="en-US" sz="2800" dirty="0"/>
              <a:t> </a:t>
            </a:r>
            <a:r>
              <a:rPr lang="en-US" sz="2800" dirty="0" err="1"/>
              <a:t>kitab</a:t>
            </a:r>
            <a:r>
              <a:rPr lang="en-US" sz="2800" dirty="0"/>
              <a:t> </a:t>
            </a:r>
            <a:r>
              <a:rPr lang="en-US" sz="2800" dirty="0" err="1" smtClean="0"/>
              <a:t>allah</a:t>
            </a:r>
            <a:r>
              <a:rPr lang="en-US" sz="2800" dirty="0" smtClean="0"/>
              <a:t> </a:t>
            </a:r>
            <a:r>
              <a:rPr lang="en-US" sz="2800" dirty="0" err="1" smtClean="0"/>
              <a:t>merupakan</a:t>
            </a:r>
            <a:r>
              <a:rPr lang="en-US" sz="2800" dirty="0" smtClean="0"/>
              <a:t> </a:t>
            </a:r>
            <a:r>
              <a:rPr lang="en-US" sz="2800" dirty="0" err="1"/>
              <a:t>salah</a:t>
            </a:r>
            <a:r>
              <a:rPr lang="en-US" sz="2800" dirty="0"/>
              <a:t> </a:t>
            </a:r>
            <a:r>
              <a:rPr lang="en-US" sz="2800" dirty="0" err="1"/>
              <a:t>satu</a:t>
            </a:r>
            <a:r>
              <a:rPr lang="en-US" sz="2800" dirty="0"/>
              <a:t> </a:t>
            </a:r>
            <a:r>
              <a:rPr lang="en-US" sz="2800" dirty="0" err="1" smtClean="0"/>
              <a:t>fandasi</a:t>
            </a:r>
            <a:r>
              <a:rPr lang="en-US" sz="2800" dirty="0" smtClean="0"/>
              <a:t> </a:t>
            </a:r>
            <a:r>
              <a:rPr lang="en-US" sz="2800" dirty="0" err="1" smtClean="0"/>
              <a:t>keberimanan</a:t>
            </a:r>
            <a:r>
              <a:rPr lang="en-US" sz="2800" dirty="0" smtClean="0"/>
              <a:t> </a:t>
            </a:r>
            <a:r>
              <a:rPr lang="en-US" sz="2800" dirty="0" err="1" smtClean="0"/>
              <a:t>seorang</a:t>
            </a:r>
            <a:r>
              <a:rPr lang="en-US" sz="2800" dirty="0" smtClean="0"/>
              <a:t> </a:t>
            </a:r>
            <a:r>
              <a:rPr lang="en-US" sz="2800" dirty="0" err="1" smtClean="0"/>
              <a:t>mukmin</a:t>
            </a:r>
            <a:r>
              <a:rPr lang="en-US" sz="2800" dirty="0" smtClean="0"/>
              <a:t>. </a:t>
            </a:r>
            <a:r>
              <a:rPr lang="en-US" sz="2800" dirty="0" err="1" smtClean="0"/>
              <a:t>Banayak</a:t>
            </a:r>
            <a:r>
              <a:rPr lang="en-US" sz="2800" dirty="0" smtClean="0"/>
              <a:t> </a:t>
            </a:r>
            <a:r>
              <a:rPr lang="en-US" sz="2800" dirty="0" err="1" smtClean="0"/>
              <a:t>banyaklah</a:t>
            </a:r>
            <a:r>
              <a:rPr lang="en-US" sz="2800" dirty="0" smtClean="0"/>
              <a:t> </a:t>
            </a:r>
            <a:r>
              <a:rPr lang="en-US" sz="2800" dirty="0" err="1" smtClean="0"/>
              <a:t>menanya</a:t>
            </a:r>
            <a:r>
              <a:rPr lang="en-US" sz="2800" dirty="0" smtClean="0"/>
              <a:t> </a:t>
            </a:r>
            <a:r>
              <a:rPr lang="en-US" sz="2800" dirty="0" err="1"/>
              <a:t>atas</a:t>
            </a:r>
            <a:r>
              <a:rPr lang="en-US" sz="2800" dirty="0"/>
              <a:t> </a:t>
            </a:r>
            <a:r>
              <a:rPr lang="en-US" sz="2800" dirty="0" err="1"/>
              <a:t>ini</a:t>
            </a:r>
            <a:endParaRPr lang="en-US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382" y="2489200"/>
            <a:ext cx="7956090" cy="3530600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QS THAHA (20) 14 </a:t>
            </a:r>
          </a:p>
          <a:p>
            <a:pPr algn="just">
              <a:buNone/>
            </a:pPr>
            <a:r>
              <a:rPr lang="en-US" sz="2400" dirty="0"/>
              <a:t>	</a:t>
            </a:r>
            <a:r>
              <a:rPr lang="en-US" sz="2400" dirty="0" err="1" smtClean="0"/>
              <a:t>Sholat</a:t>
            </a:r>
            <a:r>
              <a:rPr lang="en-US" sz="2400" dirty="0" smtClean="0"/>
              <a:t> </a:t>
            </a:r>
            <a:r>
              <a:rPr lang="en-US" sz="2400" dirty="0" err="1" smtClean="0"/>
              <a:t>li</a:t>
            </a:r>
            <a:r>
              <a:rPr lang="en-US" sz="2400" dirty="0" smtClean="0"/>
              <a:t> </a:t>
            </a:r>
            <a:r>
              <a:rPr lang="en-US" sz="2400" dirty="0" err="1" smtClean="0"/>
              <a:t>dzikri</a:t>
            </a:r>
            <a:r>
              <a:rPr lang="en-US" sz="2400" dirty="0" smtClean="0"/>
              <a:t> </a:t>
            </a:r>
            <a:r>
              <a:rPr lang="en-US" sz="2400" dirty="0" err="1" smtClean="0"/>
              <a:t>mengingat</a:t>
            </a:r>
            <a:r>
              <a:rPr lang="en-US" sz="2400" dirty="0" smtClean="0"/>
              <a:t> </a:t>
            </a:r>
            <a:r>
              <a:rPr lang="en-US" sz="2400" dirty="0" err="1" smtClean="0"/>
              <a:t>aku</a:t>
            </a:r>
            <a:r>
              <a:rPr lang="en-US" sz="2400" dirty="0" smtClean="0"/>
              <a:t> (</a:t>
            </a:r>
            <a:r>
              <a:rPr lang="en-US" sz="2400" dirty="0" err="1" smtClean="0"/>
              <a:t>aku</a:t>
            </a:r>
            <a:r>
              <a:rPr lang="en-US" sz="2400" dirty="0" smtClean="0"/>
              <a:t>= </a:t>
            </a:r>
            <a:r>
              <a:rPr lang="en-US" sz="2400" dirty="0" err="1" smtClean="0"/>
              <a:t>tuhan</a:t>
            </a:r>
            <a:r>
              <a:rPr lang="en-US" sz="2400" dirty="0" smtClean="0"/>
              <a:t>)</a:t>
            </a:r>
          </a:p>
          <a:p>
            <a:pPr algn="just"/>
            <a:r>
              <a:rPr lang="en-US" sz="2400" dirty="0" smtClean="0"/>
              <a:t>QS AL ANKABUAT (29) 45 </a:t>
            </a:r>
          </a:p>
          <a:p>
            <a:pPr algn="just">
              <a:buNone/>
            </a:pPr>
            <a:r>
              <a:rPr lang="en-US" sz="2400" dirty="0"/>
              <a:t>	</a:t>
            </a:r>
            <a:r>
              <a:rPr lang="en-US" sz="2400" dirty="0" err="1" smtClean="0"/>
              <a:t>Shalat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memenuhi</a:t>
            </a:r>
            <a:r>
              <a:rPr lang="en-US" sz="2400" dirty="0" smtClean="0"/>
              <a:t> </a:t>
            </a:r>
            <a:r>
              <a:rPr lang="en-US" sz="2400" dirty="0" err="1" smtClean="0"/>
              <a:t>tuntunan</a:t>
            </a:r>
            <a:r>
              <a:rPr lang="en-US" sz="2400" dirty="0" smtClean="0"/>
              <a:t> </a:t>
            </a:r>
            <a:r>
              <a:rPr lang="en-US" sz="2400" dirty="0" err="1" smtClean="0"/>
              <a:t>syariat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hakikat</a:t>
            </a:r>
            <a:r>
              <a:rPr lang="en-US" sz="2400" dirty="0" smtClean="0"/>
              <a:t> </a:t>
            </a:r>
            <a:r>
              <a:rPr lang="en-US" sz="2400" dirty="0" err="1" smtClean="0"/>
              <a:t>itu</a:t>
            </a:r>
            <a:r>
              <a:rPr lang="en-US" sz="2400" dirty="0" smtClean="0"/>
              <a:t>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menjauhi</a:t>
            </a:r>
            <a:r>
              <a:rPr lang="en-US" sz="2400" dirty="0" smtClean="0"/>
              <a:t> </a:t>
            </a:r>
            <a:r>
              <a:rPr lang="en-US" sz="2400" dirty="0" err="1" smtClean="0"/>
              <a:t>pelakunya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berbuat</a:t>
            </a:r>
            <a:r>
              <a:rPr lang="en-US" sz="2400" dirty="0" smtClean="0"/>
              <a:t> </a:t>
            </a:r>
            <a:r>
              <a:rPr lang="en-US" sz="2400" dirty="0" err="1" smtClean="0"/>
              <a:t>keji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munkar</a:t>
            </a:r>
            <a:endParaRPr 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2204864"/>
            <a:ext cx="8928992" cy="4176464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en-US" dirty="0" smtClean="0"/>
              <a:t>	</a:t>
            </a:r>
            <a:r>
              <a:rPr lang="en-US" sz="2200" dirty="0" smtClean="0"/>
              <a:t>SESUNGGUHNYA agama yang </a:t>
            </a:r>
            <a:r>
              <a:rPr lang="en-US" sz="2200" dirty="0" err="1" smtClean="0"/>
              <a:t>di</a:t>
            </a:r>
            <a:r>
              <a:rPr lang="en-US" sz="2200" dirty="0" smtClean="0"/>
              <a:t> </a:t>
            </a:r>
            <a:r>
              <a:rPr lang="en-US" sz="2200" dirty="0" err="1" smtClean="0"/>
              <a:t>ridhai</a:t>
            </a:r>
            <a:r>
              <a:rPr lang="en-US" sz="2200" dirty="0" smtClean="0"/>
              <a:t> </a:t>
            </a:r>
            <a:r>
              <a:rPr lang="en-US" sz="2200" dirty="0" err="1" smtClean="0"/>
              <a:t>di</a:t>
            </a:r>
            <a:r>
              <a:rPr lang="en-US" sz="2200" dirty="0" smtClean="0"/>
              <a:t> </a:t>
            </a:r>
            <a:r>
              <a:rPr lang="en-US" sz="2200" dirty="0" err="1" smtClean="0"/>
              <a:t>sisi</a:t>
            </a:r>
            <a:r>
              <a:rPr lang="en-US" sz="2200" dirty="0" smtClean="0"/>
              <a:t> </a:t>
            </a:r>
            <a:r>
              <a:rPr lang="en-US" sz="2200" dirty="0" err="1" smtClean="0"/>
              <a:t>allah</a:t>
            </a:r>
            <a:r>
              <a:rPr lang="en-US" sz="2200" dirty="0" smtClean="0"/>
              <a:t> </a:t>
            </a:r>
            <a:r>
              <a:rPr lang="en-US" sz="2200" dirty="0" err="1" smtClean="0"/>
              <a:t>itu</a:t>
            </a:r>
            <a:r>
              <a:rPr lang="en-US" sz="2200" dirty="0" smtClean="0"/>
              <a:t> agama </a:t>
            </a:r>
            <a:r>
              <a:rPr lang="en-US" sz="2200" dirty="0" err="1" smtClean="0"/>
              <a:t>islam</a:t>
            </a:r>
            <a:r>
              <a:rPr lang="en-US" sz="2200" dirty="0" smtClean="0"/>
              <a:t> </a:t>
            </a:r>
            <a:r>
              <a:rPr lang="en-US" sz="2200" dirty="0" err="1" smtClean="0"/>
              <a:t>tiada</a:t>
            </a:r>
            <a:r>
              <a:rPr lang="en-US" sz="2200" dirty="0" smtClean="0"/>
              <a:t> </a:t>
            </a:r>
            <a:r>
              <a:rPr lang="en-US" sz="2200" dirty="0" err="1" smtClean="0"/>
              <a:t>berselisih</a:t>
            </a:r>
            <a:r>
              <a:rPr lang="en-US" sz="2200" dirty="0" smtClean="0"/>
              <a:t> </a:t>
            </a:r>
            <a:r>
              <a:rPr lang="en-US" sz="2200" dirty="0" err="1" smtClean="0"/>
              <a:t>orang</a:t>
            </a:r>
            <a:r>
              <a:rPr lang="en-US" sz="2200" dirty="0" smtClean="0"/>
              <a:t> </a:t>
            </a:r>
            <a:r>
              <a:rPr lang="en-US" sz="2200" dirty="0" err="1" smtClean="0"/>
              <a:t>orang</a:t>
            </a:r>
            <a:r>
              <a:rPr lang="en-US" sz="2200" dirty="0" smtClean="0"/>
              <a:t> yang </a:t>
            </a:r>
            <a:r>
              <a:rPr lang="en-US" sz="2200" dirty="0" err="1" smtClean="0"/>
              <a:t>di</a:t>
            </a:r>
            <a:r>
              <a:rPr lang="en-US" sz="2200" dirty="0" smtClean="0"/>
              <a:t> </a:t>
            </a:r>
            <a:r>
              <a:rPr lang="en-US" sz="2200" dirty="0" err="1" smtClean="0"/>
              <a:t>berikan</a:t>
            </a:r>
            <a:r>
              <a:rPr lang="en-US" sz="2200" dirty="0" smtClean="0"/>
              <a:t> al </a:t>
            </a:r>
            <a:r>
              <a:rPr lang="en-US" sz="2200" dirty="0" err="1" smtClean="0"/>
              <a:t>kitab</a:t>
            </a:r>
            <a:r>
              <a:rPr lang="en-US" sz="2200" dirty="0" smtClean="0"/>
              <a:t> </a:t>
            </a:r>
            <a:r>
              <a:rPr lang="en-US" sz="2200" dirty="0" err="1" smtClean="0"/>
              <a:t>kecuali</a:t>
            </a:r>
            <a:r>
              <a:rPr lang="en-US" sz="2200" dirty="0" smtClean="0"/>
              <a:t> </a:t>
            </a:r>
            <a:r>
              <a:rPr lang="en-US" sz="2200" dirty="0" err="1" smtClean="0"/>
              <a:t>sesudah</a:t>
            </a:r>
            <a:r>
              <a:rPr lang="en-US" sz="2200" dirty="0" smtClean="0"/>
              <a:t> </a:t>
            </a:r>
            <a:r>
              <a:rPr lang="en-US" sz="2200" dirty="0" err="1" smtClean="0"/>
              <a:t>datang</a:t>
            </a:r>
            <a:r>
              <a:rPr lang="en-US" sz="2200" dirty="0" smtClean="0"/>
              <a:t> </a:t>
            </a:r>
            <a:r>
              <a:rPr lang="en-US" sz="2200" dirty="0" err="1" smtClean="0"/>
              <a:t>pengetahuan</a:t>
            </a:r>
            <a:r>
              <a:rPr lang="en-US" sz="2200" dirty="0" smtClean="0"/>
              <a:t> </a:t>
            </a:r>
            <a:r>
              <a:rPr lang="en-US" sz="2200" dirty="0" err="1" smtClean="0"/>
              <a:t>kepada</a:t>
            </a:r>
            <a:r>
              <a:rPr lang="en-US" sz="2200" dirty="0" smtClean="0"/>
              <a:t> </a:t>
            </a:r>
            <a:r>
              <a:rPr lang="en-US" sz="2200" dirty="0" err="1" smtClean="0"/>
              <a:t>mereka</a:t>
            </a:r>
            <a:r>
              <a:rPr lang="en-US" sz="2200" dirty="0" smtClean="0"/>
              <a:t> </a:t>
            </a:r>
            <a:r>
              <a:rPr lang="en-US" sz="2200" dirty="0" err="1" smtClean="0"/>
              <a:t>karna</a:t>
            </a:r>
            <a:r>
              <a:rPr lang="en-US" sz="2200" dirty="0" smtClean="0"/>
              <a:t> </a:t>
            </a:r>
            <a:r>
              <a:rPr lang="en-US" sz="2200" dirty="0" err="1" smtClean="0"/>
              <a:t>kedengkian</a:t>
            </a:r>
            <a:r>
              <a:rPr lang="en-US" sz="2200" dirty="0" smtClean="0"/>
              <a:t> </a:t>
            </a:r>
            <a:r>
              <a:rPr lang="en-US" sz="2200" dirty="0" err="1" smtClean="0"/>
              <a:t>di</a:t>
            </a:r>
            <a:r>
              <a:rPr lang="en-US" sz="2200" dirty="0" smtClean="0"/>
              <a:t> </a:t>
            </a:r>
            <a:r>
              <a:rPr lang="en-US" sz="2200" dirty="0" err="1" smtClean="0"/>
              <a:t>antara</a:t>
            </a:r>
            <a:r>
              <a:rPr lang="en-US" sz="2200" dirty="0" smtClean="0"/>
              <a:t> </a:t>
            </a:r>
            <a:r>
              <a:rPr lang="en-US" sz="2200" dirty="0" err="1" smtClean="0"/>
              <a:t>mereka</a:t>
            </a:r>
            <a:r>
              <a:rPr lang="en-US" sz="2200" dirty="0" smtClean="0"/>
              <a:t> </a:t>
            </a:r>
            <a:r>
              <a:rPr lang="en-US" sz="2200" dirty="0" err="1" smtClean="0"/>
              <a:t>barang</a:t>
            </a:r>
            <a:r>
              <a:rPr lang="en-US" sz="2200" dirty="0" smtClean="0"/>
              <a:t> </a:t>
            </a:r>
            <a:r>
              <a:rPr lang="en-US" sz="2200" dirty="0" err="1" smtClean="0"/>
              <a:t>siapa</a:t>
            </a:r>
            <a:r>
              <a:rPr lang="en-US" sz="2200" dirty="0" smtClean="0"/>
              <a:t> yang </a:t>
            </a:r>
            <a:r>
              <a:rPr lang="en-US" sz="2200" dirty="0" err="1" smtClean="0"/>
              <a:t>kafir</a:t>
            </a:r>
            <a:r>
              <a:rPr lang="en-US" sz="2200" dirty="0" smtClean="0"/>
              <a:t> </a:t>
            </a:r>
            <a:r>
              <a:rPr lang="en-US" sz="2200" dirty="0" err="1" smtClean="0"/>
              <a:t>terhadap</a:t>
            </a:r>
            <a:r>
              <a:rPr lang="en-US" sz="2200" dirty="0" smtClean="0"/>
              <a:t> </a:t>
            </a:r>
            <a:r>
              <a:rPr lang="en-US" sz="2200" dirty="0" err="1" smtClean="0"/>
              <a:t>ayat</a:t>
            </a:r>
            <a:r>
              <a:rPr lang="en-US" sz="2200" dirty="0" smtClean="0"/>
              <a:t> </a:t>
            </a:r>
            <a:r>
              <a:rPr lang="en-US" sz="2200" dirty="0" err="1" smtClean="0"/>
              <a:t>ayat</a:t>
            </a:r>
            <a:r>
              <a:rPr lang="en-US" sz="2200" dirty="0" smtClean="0"/>
              <a:t> </a:t>
            </a:r>
            <a:r>
              <a:rPr lang="en-US" sz="2200" dirty="0" err="1" smtClean="0"/>
              <a:t>allah</a:t>
            </a:r>
            <a:r>
              <a:rPr lang="en-US" sz="2200" dirty="0" smtClean="0"/>
              <a:t> </a:t>
            </a:r>
            <a:r>
              <a:rPr lang="en-US" sz="2200" dirty="0" err="1" smtClean="0"/>
              <a:t>maka</a:t>
            </a:r>
            <a:r>
              <a:rPr lang="en-US" sz="2200" dirty="0" smtClean="0"/>
              <a:t> </a:t>
            </a:r>
            <a:r>
              <a:rPr lang="en-US" sz="2200" dirty="0" err="1" smtClean="0"/>
              <a:t>sesungguhnya</a:t>
            </a:r>
            <a:r>
              <a:rPr lang="en-US" sz="2200" dirty="0" smtClean="0"/>
              <a:t> </a:t>
            </a:r>
            <a:r>
              <a:rPr lang="en-US" sz="2200" dirty="0" err="1" smtClean="0"/>
              <a:t>sangat</a:t>
            </a:r>
            <a:r>
              <a:rPr lang="en-US" sz="2200" dirty="0" smtClean="0"/>
              <a:t> </a:t>
            </a:r>
            <a:r>
              <a:rPr lang="en-US" sz="2200" dirty="0" err="1" smtClean="0"/>
              <a:t>cepat</a:t>
            </a:r>
            <a:r>
              <a:rPr lang="en-US" sz="2200" dirty="0" smtClean="0"/>
              <a:t> </a:t>
            </a:r>
            <a:r>
              <a:rPr lang="en-US" sz="2200" dirty="0" err="1" smtClean="0"/>
              <a:t>hisabnya</a:t>
            </a:r>
            <a:r>
              <a:rPr lang="en-US" sz="2200" dirty="0" smtClean="0"/>
              <a:t> </a:t>
            </a:r>
            <a:r>
              <a:rPr lang="en-US" sz="2200" dirty="0" err="1" smtClean="0"/>
              <a:t>kemudia</a:t>
            </a:r>
            <a:r>
              <a:rPr lang="en-US" sz="2200" dirty="0" smtClean="0"/>
              <a:t> </a:t>
            </a:r>
            <a:r>
              <a:rPr lang="en-US" sz="2200" dirty="0" err="1" smtClean="0"/>
              <a:t>jika</a:t>
            </a:r>
            <a:r>
              <a:rPr lang="en-US" sz="2200" dirty="0" smtClean="0"/>
              <a:t> </a:t>
            </a:r>
            <a:r>
              <a:rPr lang="en-US" sz="2200" dirty="0" err="1" smtClean="0"/>
              <a:t>diriku</a:t>
            </a:r>
            <a:r>
              <a:rPr lang="en-US" sz="2200" dirty="0" smtClean="0"/>
              <a:t> </a:t>
            </a:r>
            <a:r>
              <a:rPr lang="en-US" sz="2200" dirty="0" err="1" smtClean="0"/>
              <a:t>kepada</a:t>
            </a:r>
            <a:r>
              <a:rPr lang="en-US" sz="2200" dirty="0" smtClean="0"/>
              <a:t> </a:t>
            </a:r>
            <a:r>
              <a:rPr lang="en-US" sz="2200" dirty="0" err="1" smtClean="0"/>
              <a:t>allah</a:t>
            </a:r>
            <a:r>
              <a:rPr lang="en-US" sz="2200" dirty="0" smtClean="0"/>
              <a:t> </a:t>
            </a:r>
            <a:r>
              <a:rPr lang="en-US" sz="2200" dirty="0" err="1" smtClean="0"/>
              <a:t>dan</a:t>
            </a:r>
            <a:r>
              <a:rPr lang="en-US" sz="2200" dirty="0" smtClean="0"/>
              <a:t> (</a:t>
            </a:r>
            <a:r>
              <a:rPr lang="en-US" sz="2200" dirty="0" err="1" smtClean="0"/>
              <a:t>demikian</a:t>
            </a:r>
            <a:r>
              <a:rPr lang="en-US" sz="2200" dirty="0" smtClean="0"/>
              <a:t> </a:t>
            </a:r>
            <a:r>
              <a:rPr lang="en-US" sz="2200" dirty="0" err="1" smtClean="0"/>
              <a:t>puala</a:t>
            </a:r>
            <a:r>
              <a:rPr lang="en-US" sz="2200" dirty="0" smtClean="0"/>
              <a:t>)</a:t>
            </a:r>
            <a:r>
              <a:rPr lang="en-US" sz="2200" dirty="0" err="1" smtClean="0"/>
              <a:t>orang</a:t>
            </a:r>
            <a:r>
              <a:rPr lang="en-US" sz="2200" dirty="0" smtClean="0"/>
              <a:t> </a:t>
            </a:r>
            <a:r>
              <a:rPr lang="en-US" sz="2200" dirty="0" err="1" smtClean="0"/>
              <a:t>orang</a:t>
            </a:r>
            <a:r>
              <a:rPr lang="en-US" sz="2200" dirty="0" smtClean="0"/>
              <a:t> yang </a:t>
            </a:r>
            <a:r>
              <a:rPr lang="en-US" sz="2200" dirty="0" err="1" smtClean="0"/>
              <a:t>mengikutiku</a:t>
            </a:r>
            <a:r>
              <a:rPr lang="en-US" sz="2200" dirty="0" smtClean="0"/>
              <a:t> </a:t>
            </a:r>
            <a:r>
              <a:rPr lang="en-US" sz="2200" dirty="0" err="1" smtClean="0"/>
              <a:t>dan</a:t>
            </a:r>
            <a:r>
              <a:rPr lang="en-US" sz="2200" dirty="0" smtClean="0"/>
              <a:t> </a:t>
            </a:r>
            <a:r>
              <a:rPr lang="en-US" sz="2200" dirty="0" err="1" smtClean="0"/>
              <a:t>katakanlah</a:t>
            </a:r>
            <a:r>
              <a:rPr lang="en-US" sz="2200" dirty="0" smtClean="0"/>
              <a:t> </a:t>
            </a:r>
            <a:r>
              <a:rPr lang="en-US" sz="2200" dirty="0" err="1" smtClean="0"/>
              <a:t>kepada</a:t>
            </a:r>
            <a:r>
              <a:rPr lang="en-US" sz="2200" dirty="0" smtClean="0"/>
              <a:t> </a:t>
            </a:r>
            <a:r>
              <a:rPr lang="en-US" sz="2200" dirty="0" err="1" smtClean="0"/>
              <a:t>orang</a:t>
            </a:r>
            <a:r>
              <a:rPr lang="en-US" sz="2200" dirty="0" smtClean="0"/>
              <a:t> </a:t>
            </a:r>
            <a:r>
              <a:rPr lang="en-US" sz="2200" dirty="0" err="1" smtClean="0"/>
              <a:t>orang</a:t>
            </a:r>
            <a:r>
              <a:rPr lang="en-US" sz="2200" dirty="0" smtClean="0"/>
              <a:t> yang </a:t>
            </a:r>
            <a:r>
              <a:rPr lang="en-US" sz="2200" dirty="0" err="1" smtClean="0"/>
              <a:t>di</a:t>
            </a:r>
            <a:r>
              <a:rPr lang="en-US" sz="2200" dirty="0" smtClean="0"/>
              <a:t> </a:t>
            </a:r>
            <a:r>
              <a:rPr lang="en-US" sz="2200" dirty="0" err="1" smtClean="0"/>
              <a:t>beri</a:t>
            </a:r>
            <a:r>
              <a:rPr lang="en-US" sz="2200" dirty="0" smtClean="0"/>
              <a:t> al </a:t>
            </a:r>
            <a:r>
              <a:rPr lang="en-US" sz="2200" dirty="0" err="1" smtClean="0"/>
              <a:t>kitab</a:t>
            </a:r>
            <a:r>
              <a:rPr lang="en-US" sz="2200" dirty="0" smtClean="0"/>
              <a:t> (</a:t>
            </a:r>
            <a:r>
              <a:rPr lang="en-US" sz="2200" dirty="0" err="1" smtClean="0"/>
              <a:t>ahli</a:t>
            </a:r>
            <a:r>
              <a:rPr lang="en-US" sz="2200" dirty="0" smtClean="0"/>
              <a:t> </a:t>
            </a:r>
            <a:r>
              <a:rPr lang="en-US" sz="2200" dirty="0" err="1" smtClean="0"/>
              <a:t>kitab</a:t>
            </a:r>
            <a:r>
              <a:rPr lang="en-US" sz="2200" dirty="0" smtClean="0"/>
              <a:t>)</a:t>
            </a:r>
            <a:r>
              <a:rPr lang="en-US" sz="2200" dirty="0" err="1" smtClean="0"/>
              <a:t>kepada</a:t>
            </a:r>
            <a:r>
              <a:rPr lang="en-US" sz="2200" dirty="0" smtClean="0"/>
              <a:t> </a:t>
            </a:r>
            <a:r>
              <a:rPr lang="en-US" sz="2200" dirty="0" err="1" smtClean="0"/>
              <a:t>orang</a:t>
            </a:r>
            <a:r>
              <a:rPr lang="en-US" sz="2200" dirty="0" smtClean="0"/>
              <a:t> </a:t>
            </a:r>
            <a:r>
              <a:rPr lang="en-US" sz="2200" dirty="0" err="1" smtClean="0"/>
              <a:t>orang</a:t>
            </a:r>
            <a:r>
              <a:rPr lang="en-US" sz="2200" dirty="0" smtClean="0"/>
              <a:t> yang </a:t>
            </a:r>
            <a:r>
              <a:rPr lang="en-US" sz="2200" dirty="0" err="1" smtClean="0"/>
              <a:t>ummi</a:t>
            </a:r>
            <a:r>
              <a:rPr lang="en-US" sz="2200" dirty="0" smtClean="0"/>
              <a:t> </a:t>
            </a:r>
            <a:r>
              <a:rPr lang="en-US" sz="2200" dirty="0" err="1" smtClean="0"/>
              <a:t>apakah</a:t>
            </a:r>
            <a:r>
              <a:rPr lang="en-US" sz="2200" dirty="0" smtClean="0"/>
              <a:t> </a:t>
            </a:r>
            <a:r>
              <a:rPr lang="en-US" sz="2200" dirty="0" err="1" smtClean="0"/>
              <a:t>kamu</a:t>
            </a:r>
            <a:r>
              <a:rPr lang="en-US" sz="2200" dirty="0" smtClean="0"/>
              <a:t>(</a:t>
            </a:r>
            <a:r>
              <a:rPr lang="en-US" sz="2200" dirty="0" err="1" smtClean="0"/>
              <a:t>mau</a:t>
            </a:r>
            <a:r>
              <a:rPr lang="en-US" sz="2200" dirty="0" smtClean="0"/>
              <a:t>) </a:t>
            </a:r>
            <a:r>
              <a:rPr lang="en-US" sz="2200" dirty="0" err="1" smtClean="0"/>
              <a:t>masuk</a:t>
            </a:r>
            <a:r>
              <a:rPr lang="en-US" sz="2200" dirty="0" smtClean="0"/>
              <a:t> </a:t>
            </a:r>
            <a:r>
              <a:rPr lang="en-US" sz="2200" dirty="0" err="1" smtClean="0"/>
              <a:t>islam</a:t>
            </a:r>
            <a:r>
              <a:rPr lang="en-US" sz="2200" dirty="0" smtClean="0"/>
              <a:t> ??</a:t>
            </a:r>
            <a:r>
              <a:rPr lang="en-US" sz="2200" dirty="0" err="1" smtClean="0"/>
              <a:t>Jika</a:t>
            </a:r>
            <a:r>
              <a:rPr lang="en-US" sz="2200" dirty="0" smtClean="0"/>
              <a:t> </a:t>
            </a:r>
            <a:r>
              <a:rPr lang="en-US" sz="2200" dirty="0" err="1" smtClean="0"/>
              <a:t>mereka</a:t>
            </a:r>
            <a:r>
              <a:rPr lang="en-US" sz="2200" dirty="0" smtClean="0"/>
              <a:t> </a:t>
            </a:r>
            <a:r>
              <a:rPr lang="en-US" sz="2200" dirty="0" err="1" smtClean="0"/>
              <a:t>masuk</a:t>
            </a:r>
            <a:r>
              <a:rPr lang="en-US" sz="2200" dirty="0" smtClean="0"/>
              <a:t> </a:t>
            </a:r>
            <a:r>
              <a:rPr lang="en-US" sz="2200" dirty="0" err="1" smtClean="0"/>
              <a:t>islam</a:t>
            </a:r>
            <a:r>
              <a:rPr lang="en-US" sz="2200" dirty="0" smtClean="0"/>
              <a:t> </a:t>
            </a:r>
            <a:r>
              <a:rPr lang="en-US" sz="2200" dirty="0" err="1" smtClean="0"/>
              <a:t>sesungguhnya</a:t>
            </a:r>
            <a:r>
              <a:rPr lang="en-US" sz="2200" dirty="0" smtClean="0"/>
              <a:t> </a:t>
            </a:r>
            <a:r>
              <a:rPr lang="en-US" sz="2200" dirty="0" err="1" smtClean="0"/>
              <a:t>mereka</a:t>
            </a:r>
            <a:r>
              <a:rPr lang="en-US" sz="2200" dirty="0" smtClean="0"/>
              <a:t> </a:t>
            </a:r>
            <a:r>
              <a:rPr lang="en-US" sz="2200" dirty="0" err="1" smtClean="0"/>
              <a:t>mandapat</a:t>
            </a:r>
            <a:r>
              <a:rPr lang="en-US" sz="2200" dirty="0" smtClean="0"/>
              <a:t> </a:t>
            </a:r>
            <a:r>
              <a:rPr lang="en-US" sz="2200" dirty="0" err="1" smtClean="0"/>
              <a:t>petunjuk</a:t>
            </a:r>
            <a:r>
              <a:rPr lang="en-US" sz="2200" dirty="0" smtClean="0"/>
              <a:t> </a:t>
            </a:r>
            <a:r>
              <a:rPr lang="en-US" sz="2200" dirty="0" err="1" smtClean="0"/>
              <a:t>dan</a:t>
            </a:r>
            <a:r>
              <a:rPr lang="en-US" sz="2200" dirty="0" smtClean="0"/>
              <a:t> </a:t>
            </a:r>
            <a:r>
              <a:rPr lang="en-US" sz="2200" dirty="0" err="1" smtClean="0"/>
              <a:t>jika</a:t>
            </a:r>
            <a:r>
              <a:rPr lang="en-US" sz="2200" dirty="0" smtClean="0"/>
              <a:t> </a:t>
            </a:r>
            <a:r>
              <a:rPr lang="en-US" sz="2200" dirty="0" err="1" smtClean="0"/>
              <a:t>mereka</a:t>
            </a:r>
            <a:r>
              <a:rPr lang="en-US" sz="2200" dirty="0" smtClean="0"/>
              <a:t> </a:t>
            </a:r>
            <a:r>
              <a:rPr lang="en-US" sz="2200" dirty="0" err="1" smtClean="0"/>
              <a:t>berpaling</a:t>
            </a:r>
            <a:r>
              <a:rPr lang="en-US" sz="2200" dirty="0" smtClean="0"/>
              <a:t> </a:t>
            </a:r>
            <a:r>
              <a:rPr lang="en-US" sz="2200" dirty="0" err="1" smtClean="0"/>
              <a:t>maka</a:t>
            </a:r>
            <a:r>
              <a:rPr lang="en-US" sz="2200" dirty="0" smtClean="0"/>
              <a:t> </a:t>
            </a:r>
            <a:r>
              <a:rPr lang="en-US" sz="2200" dirty="0" err="1" smtClean="0"/>
              <a:t>kewajiban</a:t>
            </a:r>
            <a:r>
              <a:rPr lang="en-US" sz="2200" dirty="0" smtClean="0"/>
              <a:t> </a:t>
            </a:r>
            <a:r>
              <a:rPr lang="en-US" sz="2200" dirty="0" err="1" smtClean="0"/>
              <a:t>kamu</a:t>
            </a:r>
            <a:r>
              <a:rPr lang="en-US" sz="2200" dirty="0" smtClean="0"/>
              <a:t> </a:t>
            </a:r>
            <a:r>
              <a:rPr lang="en-US" sz="2200" dirty="0" err="1" smtClean="0"/>
              <a:t>hai</a:t>
            </a:r>
            <a:r>
              <a:rPr lang="en-US" sz="2200" dirty="0" smtClean="0"/>
              <a:t> </a:t>
            </a:r>
            <a:r>
              <a:rPr lang="en-US" sz="2200" dirty="0" err="1" smtClean="0"/>
              <a:t>rosul</a:t>
            </a:r>
            <a:r>
              <a:rPr lang="en-US" sz="2200" dirty="0" smtClean="0"/>
              <a:t> </a:t>
            </a:r>
            <a:r>
              <a:rPr lang="en-US" sz="2200" dirty="0" err="1" smtClean="0"/>
              <a:t>hanyalah</a:t>
            </a:r>
            <a:r>
              <a:rPr lang="en-US" sz="2200" dirty="0" smtClean="0"/>
              <a:t> </a:t>
            </a:r>
            <a:r>
              <a:rPr lang="en-US" sz="2200" dirty="0" err="1" smtClean="0"/>
              <a:t>menyampaikan</a:t>
            </a:r>
            <a:r>
              <a:rPr lang="en-US" sz="2200" dirty="0" smtClean="0"/>
              <a:t> </a:t>
            </a:r>
            <a:r>
              <a:rPr lang="en-US" sz="2200" dirty="0" err="1" smtClean="0"/>
              <a:t>allah</a:t>
            </a:r>
            <a:r>
              <a:rPr lang="en-US" sz="2200" dirty="0" smtClean="0"/>
              <a:t> </a:t>
            </a:r>
            <a:r>
              <a:rPr lang="en-US" sz="2200" dirty="0" err="1" smtClean="0"/>
              <a:t>maha</a:t>
            </a:r>
            <a:r>
              <a:rPr lang="en-US" sz="2200" dirty="0" smtClean="0"/>
              <a:t> </a:t>
            </a:r>
            <a:r>
              <a:rPr lang="en-US" sz="2200" dirty="0" err="1" smtClean="0"/>
              <a:t>melihat</a:t>
            </a:r>
            <a:r>
              <a:rPr lang="en-US" sz="2200" dirty="0" smtClean="0"/>
              <a:t> </a:t>
            </a:r>
            <a:r>
              <a:rPr lang="en-US" sz="2200" dirty="0" err="1" smtClean="0"/>
              <a:t>akan</a:t>
            </a:r>
            <a:r>
              <a:rPr lang="en-US" sz="2200" dirty="0" smtClean="0"/>
              <a:t> </a:t>
            </a:r>
            <a:r>
              <a:rPr lang="en-US" sz="2200" dirty="0" err="1" smtClean="0"/>
              <a:t>hamba</a:t>
            </a:r>
            <a:r>
              <a:rPr lang="en-US" sz="2200" dirty="0" smtClean="0"/>
              <a:t> </a:t>
            </a:r>
            <a:r>
              <a:rPr lang="en-US" sz="2200" dirty="0" err="1" smtClean="0"/>
              <a:t>hambanya</a:t>
            </a:r>
            <a:r>
              <a:rPr lang="en-US" sz="2200" dirty="0" smtClean="0"/>
              <a:t> </a:t>
            </a:r>
          </a:p>
          <a:p>
            <a:endParaRPr lang="en-US" dirty="0"/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				QS ALI IMRAN(3) 19-20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92896"/>
            <a:ext cx="8229600" cy="187220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MENGGALI SUMBER TEOLOGIS HISTORIS </a:t>
            </a:r>
            <a:r>
              <a:rPr lang="en-US" dirty="0" smtClean="0"/>
              <a:t>DN FILOSOSFIS INSAN KAMIL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/>
          <a:lstStyle/>
          <a:p>
            <a:r>
              <a:rPr lang="en-US" dirty="0" err="1" smtClean="0"/>
              <a:t>Insan</a:t>
            </a:r>
            <a:r>
              <a:rPr lang="en-US" dirty="0" smtClean="0"/>
              <a:t> </a:t>
            </a:r>
            <a:r>
              <a:rPr lang="en-US" dirty="0" err="1" smtClean="0"/>
              <a:t>Kamil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492896"/>
            <a:ext cx="8712968" cy="363326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sz="2400" dirty="0" err="1" smtClean="0"/>
              <a:t>Manusia</a:t>
            </a:r>
            <a:r>
              <a:rPr lang="en-US" sz="2400" dirty="0" smtClean="0"/>
              <a:t> </a:t>
            </a:r>
            <a:r>
              <a:rPr lang="en-US" sz="2400" dirty="0" err="1" smtClean="0"/>
              <a:t>sufi</a:t>
            </a:r>
            <a:r>
              <a:rPr lang="en-US" sz="2400" dirty="0" smtClean="0"/>
              <a:t> </a:t>
            </a:r>
            <a:r>
              <a:rPr lang="en-US" sz="2400" dirty="0" err="1" smtClean="0"/>
              <a:t>manusia</a:t>
            </a:r>
            <a:r>
              <a:rPr lang="en-US" sz="2400" dirty="0" smtClean="0"/>
              <a:t> </a:t>
            </a:r>
            <a:r>
              <a:rPr lang="en-US" sz="2400" dirty="0" err="1" smtClean="0"/>
              <a:t>multidimensi</a:t>
            </a:r>
            <a:r>
              <a:rPr lang="en-US" sz="2400" dirty="0" smtClean="0"/>
              <a:t> </a:t>
            </a:r>
            <a:r>
              <a:rPr lang="en-US" sz="2400" dirty="0" err="1" smtClean="0"/>
              <a:t>citra</a:t>
            </a:r>
            <a:r>
              <a:rPr lang="en-US" sz="2400" dirty="0" smtClean="0"/>
              <a:t> </a:t>
            </a:r>
            <a:r>
              <a:rPr lang="en-US" sz="2400" dirty="0" err="1" smtClean="0"/>
              <a:t>adam</a:t>
            </a:r>
            <a:r>
              <a:rPr lang="en-US" sz="2400" dirty="0" smtClean="0"/>
              <a:t> </a:t>
            </a:r>
            <a:r>
              <a:rPr lang="en-US" sz="2400" dirty="0" err="1" smtClean="0"/>
              <a:t>dll</a:t>
            </a:r>
            <a:r>
              <a:rPr lang="en-US" sz="2400" dirty="0" smtClean="0"/>
              <a:t> </a:t>
            </a:r>
          </a:p>
          <a:p>
            <a:pPr>
              <a:buNone/>
            </a:pPr>
            <a:r>
              <a:rPr lang="en-US" sz="2400" dirty="0"/>
              <a:t>	</a:t>
            </a:r>
            <a:r>
              <a:rPr lang="en-US" sz="2400" dirty="0" smtClean="0"/>
              <a:t>MANUSIA DALAM AL QURAN (An-</a:t>
            </a:r>
            <a:r>
              <a:rPr lang="en-US" sz="2400" dirty="0" err="1" smtClean="0"/>
              <a:t>ns,basyar,al</a:t>
            </a:r>
            <a:r>
              <a:rPr lang="en-US" sz="2400" dirty="0" smtClean="0"/>
              <a:t>-</a:t>
            </a:r>
            <a:r>
              <a:rPr lang="en-US" sz="2400" dirty="0" err="1" smtClean="0"/>
              <a:t>insan</a:t>
            </a:r>
            <a:r>
              <a:rPr lang="en-US" sz="2400" dirty="0" smtClean="0"/>
              <a:t>) </a:t>
            </a:r>
          </a:p>
          <a:p>
            <a:pPr>
              <a:buNone/>
            </a:pPr>
            <a:r>
              <a:rPr lang="en-US" sz="2400" dirty="0"/>
              <a:t>	</a:t>
            </a:r>
            <a:r>
              <a:rPr lang="en-US" sz="2400" dirty="0" smtClean="0"/>
              <a:t>	</a:t>
            </a:r>
            <a:r>
              <a:rPr lang="en-US" sz="2400" dirty="0" err="1" smtClean="0"/>
              <a:t>Jasmani</a:t>
            </a:r>
            <a:r>
              <a:rPr lang="en-US" sz="2400" dirty="0" smtClean="0"/>
              <a:t> </a:t>
            </a:r>
            <a:r>
              <a:rPr lang="en-US" sz="2400" dirty="0" err="1" smtClean="0"/>
              <a:t>dah</a:t>
            </a:r>
            <a:r>
              <a:rPr lang="en-US" sz="2400" dirty="0" smtClean="0"/>
              <a:t> </a:t>
            </a:r>
            <a:r>
              <a:rPr lang="en-US" sz="2400" dirty="0" err="1" smtClean="0"/>
              <a:t>rohani</a:t>
            </a:r>
            <a:r>
              <a:rPr lang="en-US" sz="2400" dirty="0" smtClean="0"/>
              <a:t> </a:t>
            </a:r>
          </a:p>
          <a:p>
            <a:pPr>
              <a:buNone/>
            </a:pPr>
            <a:r>
              <a:rPr lang="en-US" sz="2400" dirty="0"/>
              <a:t>	</a:t>
            </a:r>
            <a:r>
              <a:rPr lang="en-US" sz="2400" dirty="0" smtClean="0"/>
              <a:t>	</a:t>
            </a:r>
            <a:r>
              <a:rPr lang="en-US" sz="2400" dirty="0" err="1" smtClean="0"/>
              <a:t>BerAkal</a:t>
            </a:r>
            <a:r>
              <a:rPr lang="en-US" sz="2400" dirty="0" smtClean="0"/>
              <a:t> </a:t>
            </a:r>
          </a:p>
          <a:p>
            <a:pPr>
              <a:buNone/>
            </a:pPr>
            <a:r>
              <a:rPr lang="en-US" sz="2400" dirty="0"/>
              <a:t>	</a:t>
            </a:r>
            <a:r>
              <a:rPr lang="en-US" sz="2400" dirty="0" smtClean="0"/>
              <a:t>	</a:t>
            </a:r>
            <a:r>
              <a:rPr lang="en-US" sz="2400" dirty="0" err="1" smtClean="0"/>
              <a:t>Memiliki</a:t>
            </a:r>
            <a:r>
              <a:rPr lang="en-US" sz="2400" dirty="0" smtClean="0"/>
              <a:t> </a:t>
            </a:r>
            <a:r>
              <a:rPr lang="en-US" sz="2400" dirty="0" err="1" smtClean="0"/>
              <a:t>Hati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Perasaan</a:t>
            </a:r>
            <a:r>
              <a:rPr lang="en-US" sz="2400" dirty="0" smtClean="0"/>
              <a:t> </a:t>
            </a:r>
          </a:p>
          <a:p>
            <a:r>
              <a:rPr lang="en-US" sz="2400" dirty="0" smtClean="0"/>
              <a:t>UNSUR </a:t>
            </a:r>
            <a:r>
              <a:rPr lang="en-US" sz="2400" dirty="0" err="1" smtClean="0"/>
              <a:t>UNSUR</a:t>
            </a:r>
            <a:r>
              <a:rPr lang="en-US" sz="2400" dirty="0" smtClean="0"/>
              <a:t> MANUSIA PEMBENTUK INSAN KAMIL </a:t>
            </a:r>
          </a:p>
          <a:p>
            <a:pPr>
              <a:buNone/>
            </a:pPr>
            <a:r>
              <a:rPr lang="en-US" sz="2400" dirty="0"/>
              <a:t>	</a:t>
            </a:r>
            <a:r>
              <a:rPr lang="en-US" sz="2400" dirty="0" err="1" smtClean="0"/>
              <a:t>Unsur</a:t>
            </a:r>
            <a:r>
              <a:rPr lang="en-US" sz="2400" dirty="0" smtClean="0"/>
              <a:t> </a:t>
            </a:r>
            <a:r>
              <a:rPr lang="en-US" sz="2400" dirty="0" err="1" smtClean="0"/>
              <a:t>tubuh</a:t>
            </a:r>
            <a:r>
              <a:rPr lang="en-US" sz="2400" dirty="0" smtClean="0"/>
              <a:t>(</a:t>
            </a:r>
            <a:r>
              <a:rPr lang="en-US" sz="2400" dirty="0" err="1" smtClean="0"/>
              <a:t>indra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panca</a:t>
            </a:r>
            <a:r>
              <a:rPr lang="en-US" sz="2400" dirty="0" smtClean="0"/>
              <a:t> </a:t>
            </a:r>
            <a:r>
              <a:rPr lang="en-US" sz="2400" dirty="0" err="1" smtClean="0"/>
              <a:t>indra</a:t>
            </a:r>
            <a:r>
              <a:rPr lang="en-US" sz="2400" dirty="0" smtClean="0"/>
              <a:t>) </a:t>
            </a:r>
          </a:p>
          <a:p>
            <a:pPr>
              <a:buNone/>
            </a:pPr>
            <a:r>
              <a:rPr lang="en-US" sz="2400" dirty="0"/>
              <a:t>	</a:t>
            </a:r>
            <a:r>
              <a:rPr lang="en-US" sz="2400" dirty="0" err="1" smtClean="0"/>
              <a:t>Unsur</a:t>
            </a:r>
            <a:r>
              <a:rPr lang="en-US" sz="2400" dirty="0" smtClean="0"/>
              <a:t> </a:t>
            </a:r>
            <a:r>
              <a:rPr lang="en-US" sz="2400" dirty="0" err="1" smtClean="0"/>
              <a:t>Batin</a:t>
            </a:r>
            <a:r>
              <a:rPr lang="en-US" sz="2400" dirty="0" smtClean="0"/>
              <a:t> (</a:t>
            </a:r>
            <a:r>
              <a:rPr lang="en-US" sz="2400" dirty="0" err="1" smtClean="0"/>
              <a:t>hati,nafsu,dan</a:t>
            </a:r>
            <a:r>
              <a:rPr lang="en-US" sz="2400" dirty="0" smtClean="0"/>
              <a:t> </a:t>
            </a:r>
            <a:r>
              <a:rPr lang="en-US" sz="2400" dirty="0" err="1" smtClean="0"/>
              <a:t>hasrat</a:t>
            </a:r>
            <a:r>
              <a:rPr lang="en-US" sz="2400" dirty="0" smtClean="0"/>
              <a:t>)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/>
          </a:bodyPr>
          <a:lstStyle/>
          <a:p>
            <a:r>
              <a:rPr lang="en-US" dirty="0" err="1" smtClean="0"/>
              <a:t>Menelususri</a:t>
            </a:r>
            <a:r>
              <a:rPr lang="en-US" dirty="0" smtClean="0"/>
              <a:t> </a:t>
            </a:r>
            <a:r>
              <a:rPr lang="en-US" dirty="0" err="1" smtClean="0"/>
              <a:t>Konsef</a:t>
            </a:r>
            <a:r>
              <a:rPr lang="en-US" dirty="0" smtClean="0"/>
              <a:t> Dan </a:t>
            </a:r>
            <a:r>
              <a:rPr lang="en-US" dirty="0" err="1" smtClean="0"/>
              <a:t>Urgensi</a:t>
            </a:r>
            <a:r>
              <a:rPr lang="en-US" dirty="0" smtClean="0"/>
              <a:t> Islam </a:t>
            </a:r>
            <a:r>
              <a:rPr lang="en-US" dirty="0" err="1" smtClean="0"/>
              <a:t>Iman</a:t>
            </a:r>
            <a:r>
              <a:rPr lang="en-US" dirty="0" smtClean="0"/>
              <a:t> Dan </a:t>
            </a:r>
            <a:r>
              <a:rPr lang="en-US" dirty="0" err="1" smtClean="0"/>
              <a:t>Ihsan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Membentuk</a:t>
            </a:r>
            <a:r>
              <a:rPr lang="en-US" dirty="0" smtClean="0"/>
              <a:t> </a:t>
            </a:r>
            <a:r>
              <a:rPr lang="en-US" dirty="0" err="1" smtClean="0"/>
              <a:t>Insan</a:t>
            </a:r>
            <a:r>
              <a:rPr lang="en-US" dirty="0" smtClean="0"/>
              <a:t> </a:t>
            </a:r>
            <a:r>
              <a:rPr lang="en-US" dirty="0" err="1" smtClean="0"/>
              <a:t>Kamil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350" y="2564904"/>
            <a:ext cx="8229600" cy="3273227"/>
          </a:xfrm>
        </p:spPr>
        <p:txBody>
          <a:bodyPr>
            <a:normAutofit/>
          </a:bodyPr>
          <a:lstStyle/>
          <a:p>
            <a:r>
              <a:rPr lang="fi-FI" sz="4000" dirty="0" smtClean="0"/>
              <a:t>Apa itu islam??? </a:t>
            </a:r>
          </a:p>
          <a:p>
            <a:r>
              <a:rPr lang="fi-FI" sz="4000" dirty="0" smtClean="0"/>
              <a:t>Apa itu iman??? </a:t>
            </a:r>
          </a:p>
          <a:p>
            <a:r>
              <a:rPr lang="fi-FI" sz="4000" dirty="0" smtClean="0"/>
              <a:t>Apa itu ihsan??? 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MEMBANGUN ARGUMEN TENTANG KARAKTERISTIK INSAN KAMIL DAN METODE PENCAPAIANNYA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>
            <a:normAutofit/>
          </a:bodyPr>
          <a:lstStyle/>
          <a:p>
            <a:pPr algn="just"/>
            <a:r>
              <a:rPr lang="en-US" sz="2800" dirty="0" err="1" smtClean="0"/>
              <a:t>Ibn</a:t>
            </a:r>
            <a:r>
              <a:rPr lang="en-US" sz="2800" dirty="0" smtClean="0"/>
              <a:t> </a:t>
            </a:r>
            <a:r>
              <a:rPr lang="en-US" sz="2800" dirty="0" err="1" smtClean="0"/>
              <a:t>araby</a:t>
            </a:r>
            <a:r>
              <a:rPr lang="en-US" sz="2800" dirty="0" smtClean="0"/>
              <a:t> </a:t>
            </a:r>
          </a:p>
          <a:p>
            <a:pPr algn="just">
              <a:buNone/>
            </a:pPr>
            <a:r>
              <a:rPr lang="en-US" sz="2800" dirty="0"/>
              <a:t>	</a:t>
            </a:r>
            <a:r>
              <a:rPr lang="en-US" sz="2800" dirty="0" err="1" smtClean="0"/>
              <a:t>ada</a:t>
            </a:r>
            <a:r>
              <a:rPr lang="en-US" sz="2800" dirty="0" smtClean="0"/>
              <a:t> </a:t>
            </a:r>
            <a:r>
              <a:rPr lang="en-US" sz="2800" dirty="0" err="1" smtClean="0"/>
              <a:t>dua</a:t>
            </a:r>
            <a:r>
              <a:rPr lang="en-US" sz="2800" dirty="0" smtClean="0"/>
              <a:t> </a:t>
            </a:r>
            <a:r>
              <a:rPr lang="en-US" sz="2800" dirty="0" err="1" smtClean="0"/>
              <a:t>jenis</a:t>
            </a:r>
            <a:r>
              <a:rPr lang="en-US" sz="2800" dirty="0" smtClean="0"/>
              <a:t> </a:t>
            </a:r>
            <a:r>
              <a:rPr lang="en-US" sz="2800" dirty="0" err="1" smtClean="0"/>
              <a:t>manusia</a:t>
            </a:r>
            <a:r>
              <a:rPr lang="en-US" sz="2800" dirty="0" smtClean="0"/>
              <a:t> </a:t>
            </a:r>
            <a:r>
              <a:rPr lang="en-US" sz="2800" dirty="0" err="1" smtClean="0"/>
              <a:t>yaitu</a:t>
            </a:r>
            <a:r>
              <a:rPr lang="en-US" sz="2800" dirty="0" smtClean="0"/>
              <a:t> </a:t>
            </a:r>
            <a:r>
              <a:rPr lang="en-US" sz="2800" dirty="0" err="1" smtClean="0"/>
              <a:t>insan</a:t>
            </a:r>
            <a:r>
              <a:rPr lang="en-US" sz="2800" dirty="0" smtClean="0"/>
              <a:t> </a:t>
            </a:r>
            <a:r>
              <a:rPr lang="en-US" sz="2800" dirty="0" err="1" smtClean="0"/>
              <a:t>kamil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monster </a:t>
            </a:r>
            <a:r>
              <a:rPr lang="en-US" sz="2800" dirty="0" err="1" smtClean="0"/>
              <a:t>manusia.maksudnya</a:t>
            </a:r>
            <a:r>
              <a:rPr lang="en-US" sz="2800" dirty="0" smtClean="0"/>
              <a:t> </a:t>
            </a:r>
            <a:r>
              <a:rPr lang="en-US" sz="2800" dirty="0" err="1" smtClean="0"/>
              <a:t>jika</a:t>
            </a:r>
            <a:r>
              <a:rPr lang="en-US" sz="2800" dirty="0" smtClean="0"/>
              <a:t> </a:t>
            </a:r>
            <a:r>
              <a:rPr lang="en-US" sz="2800" dirty="0" err="1" smtClean="0"/>
              <a:t>tidak</a:t>
            </a:r>
            <a:r>
              <a:rPr lang="en-US" sz="2800" dirty="0" smtClean="0"/>
              <a:t> </a:t>
            </a:r>
            <a:r>
              <a:rPr lang="en-US" sz="2800" dirty="0" err="1" smtClean="0"/>
              <a:t>menjadi</a:t>
            </a:r>
            <a:r>
              <a:rPr lang="en-US" sz="2800" dirty="0" smtClean="0"/>
              <a:t> </a:t>
            </a:r>
            <a:r>
              <a:rPr lang="en-US" sz="2800" dirty="0" err="1" smtClean="0"/>
              <a:t>insan</a:t>
            </a:r>
            <a:r>
              <a:rPr lang="en-US" sz="2800" dirty="0" smtClean="0"/>
              <a:t> </a:t>
            </a:r>
            <a:r>
              <a:rPr lang="en-US" sz="2800" dirty="0" err="1" smtClean="0"/>
              <a:t>kamil</a:t>
            </a:r>
            <a:r>
              <a:rPr lang="en-US" sz="2800" dirty="0" smtClean="0"/>
              <a:t> </a:t>
            </a:r>
            <a:r>
              <a:rPr lang="en-US" sz="2800" dirty="0" err="1" smtClean="0"/>
              <a:t>maka</a:t>
            </a:r>
            <a:r>
              <a:rPr lang="en-US" sz="2800" dirty="0" smtClean="0"/>
              <a:t> </a:t>
            </a:r>
            <a:r>
              <a:rPr lang="en-US" sz="2800" dirty="0" err="1" smtClean="0"/>
              <a:t>akan</a:t>
            </a:r>
            <a:r>
              <a:rPr lang="en-US" sz="2800" dirty="0" smtClean="0"/>
              <a:t> </a:t>
            </a:r>
            <a:r>
              <a:rPr lang="en-US" sz="2800" dirty="0" err="1" smtClean="0"/>
              <a:t>menjadi</a:t>
            </a:r>
            <a:r>
              <a:rPr lang="en-US" sz="2800" dirty="0" smtClean="0"/>
              <a:t> monster </a:t>
            </a:r>
            <a:r>
              <a:rPr lang="en-US" sz="2800" dirty="0" err="1" smtClean="0"/>
              <a:t>bertubuh</a:t>
            </a:r>
            <a:r>
              <a:rPr lang="en-US" sz="2800" dirty="0" smtClean="0"/>
              <a:t> </a:t>
            </a:r>
            <a:r>
              <a:rPr lang="en-US" sz="2800" dirty="0" err="1" smtClean="0"/>
              <a:t>manusia</a:t>
            </a:r>
            <a:endParaRPr lang="en-US" sz="2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en-US" dirty="0" err="1" smtClean="0"/>
              <a:t>Karakteristik</a:t>
            </a:r>
            <a:r>
              <a:rPr lang="en-US" dirty="0" smtClean="0"/>
              <a:t> </a:t>
            </a:r>
            <a:r>
              <a:rPr lang="en-US" dirty="0" err="1" smtClean="0"/>
              <a:t>manusia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32856"/>
            <a:ext cx="8784976" cy="4536504"/>
          </a:xfrm>
        </p:spPr>
        <p:txBody>
          <a:bodyPr>
            <a:noAutofit/>
          </a:bodyPr>
          <a:lstStyle/>
          <a:p>
            <a:r>
              <a:rPr lang="en-US" sz="2000" dirty="0" err="1" smtClean="0"/>
              <a:t>Manusia</a:t>
            </a:r>
            <a:r>
              <a:rPr lang="en-US" sz="2000" dirty="0" smtClean="0"/>
              <a:t> </a:t>
            </a:r>
            <a:r>
              <a:rPr lang="en-US" sz="2000" dirty="0" err="1" smtClean="0"/>
              <a:t>terdiri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empat</a:t>
            </a:r>
            <a:r>
              <a:rPr lang="en-US" sz="2000" dirty="0" smtClean="0"/>
              <a:t> </a:t>
            </a:r>
            <a:r>
              <a:rPr lang="en-US" sz="2000" dirty="0" err="1" smtClean="0"/>
              <a:t>unsur</a:t>
            </a:r>
            <a:r>
              <a:rPr lang="en-US" sz="2000" dirty="0" smtClean="0"/>
              <a:t> </a:t>
            </a:r>
          </a:p>
          <a:p>
            <a:pPr>
              <a:buNone/>
            </a:pPr>
            <a:r>
              <a:rPr lang="en-US" sz="2000" dirty="0"/>
              <a:t>	</a:t>
            </a:r>
            <a:r>
              <a:rPr lang="en-US" sz="2000" dirty="0" smtClean="0"/>
              <a:t>	 </a:t>
            </a:r>
            <a:r>
              <a:rPr lang="en-US" sz="2000" dirty="0" err="1" smtClean="0"/>
              <a:t>Jasad</a:t>
            </a:r>
            <a:r>
              <a:rPr lang="en-US" sz="2000" dirty="0" smtClean="0"/>
              <a:t> </a:t>
            </a:r>
          </a:p>
          <a:p>
            <a:pPr>
              <a:buNone/>
            </a:pPr>
            <a:r>
              <a:rPr lang="en-US" sz="2000" dirty="0" smtClean="0"/>
              <a:t>		</a:t>
            </a:r>
            <a:r>
              <a:rPr lang="en-US" sz="2000" dirty="0" err="1" smtClean="0"/>
              <a:t>Hati</a:t>
            </a:r>
            <a:r>
              <a:rPr lang="en-US" sz="2000" dirty="0" smtClean="0"/>
              <a:t> </a:t>
            </a:r>
            <a:r>
              <a:rPr lang="en-US" sz="2000" dirty="0" err="1" smtClean="0"/>
              <a:t>nurani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	</a:t>
            </a:r>
            <a:r>
              <a:rPr lang="en-US" sz="2000" dirty="0" err="1" smtClean="0"/>
              <a:t>Roh</a:t>
            </a:r>
            <a:r>
              <a:rPr lang="en-US" sz="2000" dirty="0" smtClean="0"/>
              <a:t> </a:t>
            </a:r>
          </a:p>
          <a:p>
            <a:pPr>
              <a:buNone/>
            </a:pPr>
            <a:r>
              <a:rPr lang="en-US" sz="2000" dirty="0" smtClean="0"/>
              <a:t>		</a:t>
            </a:r>
            <a:r>
              <a:rPr lang="en-US" sz="2000" dirty="0" err="1" smtClean="0"/>
              <a:t>Sirr</a:t>
            </a:r>
            <a:r>
              <a:rPr lang="en-US" sz="2000" dirty="0" smtClean="0"/>
              <a:t>(rasa) </a:t>
            </a:r>
          </a:p>
          <a:p>
            <a:pPr>
              <a:buNone/>
            </a:pPr>
            <a:endParaRPr lang="en-US" sz="2000" dirty="0"/>
          </a:p>
          <a:p>
            <a:pPr>
              <a:buNone/>
            </a:pPr>
            <a:r>
              <a:rPr lang="en-US" sz="2000" dirty="0"/>
              <a:t>	</a:t>
            </a:r>
            <a:r>
              <a:rPr lang="en-US" sz="2000" dirty="0" err="1" smtClean="0"/>
              <a:t>Hai</a:t>
            </a:r>
            <a:r>
              <a:rPr lang="en-US" sz="2000" dirty="0" smtClean="0"/>
              <a:t> </a:t>
            </a:r>
            <a:r>
              <a:rPr lang="en-US" sz="2000" dirty="0" err="1" smtClean="0"/>
              <a:t>jiwa</a:t>
            </a:r>
            <a:r>
              <a:rPr lang="en-US" sz="2000" dirty="0" smtClean="0"/>
              <a:t> </a:t>
            </a:r>
            <a:r>
              <a:rPr lang="en-US" sz="2000" dirty="0" err="1" smtClean="0"/>
              <a:t>jiwa</a:t>
            </a:r>
            <a:r>
              <a:rPr lang="en-US" sz="2000" dirty="0" smtClean="0"/>
              <a:t> yang </a:t>
            </a:r>
            <a:r>
              <a:rPr lang="en-US" sz="2000" dirty="0" err="1" smtClean="0"/>
              <a:t>tenang</a:t>
            </a:r>
            <a:r>
              <a:rPr lang="en-US" sz="2000" dirty="0" smtClean="0"/>
              <a:t> </a:t>
            </a:r>
            <a:r>
              <a:rPr lang="en-US" sz="2000" dirty="0" err="1" smtClean="0"/>
              <a:t>kebali</a:t>
            </a:r>
            <a:r>
              <a:rPr lang="en-US" sz="2000" dirty="0" smtClean="0"/>
              <a:t> </a:t>
            </a:r>
            <a:r>
              <a:rPr lang="en-US" sz="2000" dirty="0" err="1" smtClean="0"/>
              <a:t>lah</a:t>
            </a:r>
            <a:r>
              <a:rPr lang="en-US" sz="2000" dirty="0" smtClean="0"/>
              <a:t> </a:t>
            </a:r>
            <a:r>
              <a:rPr lang="en-US" sz="2000" dirty="0" err="1" smtClean="0"/>
              <a:t>kepada</a:t>
            </a:r>
            <a:r>
              <a:rPr lang="en-US" sz="2000" dirty="0" smtClean="0"/>
              <a:t> </a:t>
            </a:r>
            <a:r>
              <a:rPr lang="en-US" sz="2000" dirty="0" err="1" smtClean="0"/>
              <a:t>tuhanmu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hati</a:t>
            </a:r>
            <a:r>
              <a:rPr lang="en-US" sz="2000" dirty="0" smtClean="0"/>
              <a:t> yang </a:t>
            </a:r>
            <a:r>
              <a:rPr lang="en-US" sz="2000" dirty="0" err="1" smtClean="0"/>
              <a:t>puas</a:t>
            </a:r>
            <a:r>
              <a:rPr lang="en-US" sz="2000" dirty="0" smtClean="0"/>
              <a:t> </a:t>
            </a:r>
            <a:r>
              <a:rPr lang="en-US" sz="2000" dirty="0" err="1" smtClean="0"/>
              <a:t>lagi</a:t>
            </a:r>
            <a:r>
              <a:rPr lang="en-US" sz="2000" dirty="0" smtClean="0"/>
              <a:t> </a:t>
            </a:r>
            <a:r>
              <a:rPr lang="en-US" sz="2000" dirty="0" err="1" smtClean="0"/>
              <a:t>di</a:t>
            </a:r>
            <a:r>
              <a:rPr lang="en-US" sz="2000" dirty="0" smtClean="0"/>
              <a:t> </a:t>
            </a:r>
            <a:r>
              <a:rPr lang="en-US" sz="2000" dirty="0" err="1" smtClean="0"/>
              <a:t>ridhai-Nya.Maka</a:t>
            </a:r>
            <a:r>
              <a:rPr lang="en-US" sz="2000" dirty="0" smtClean="0"/>
              <a:t> </a:t>
            </a:r>
            <a:r>
              <a:rPr lang="en-US" sz="2000" dirty="0" err="1" smtClean="0"/>
              <a:t>masuklah</a:t>
            </a:r>
            <a:r>
              <a:rPr lang="en-US" sz="2000" dirty="0" smtClean="0"/>
              <a:t> </a:t>
            </a:r>
            <a:r>
              <a:rPr lang="en-US" sz="2000" dirty="0" err="1" smtClean="0"/>
              <a:t>kedalam</a:t>
            </a:r>
            <a:r>
              <a:rPr lang="en-US" sz="2000" dirty="0" smtClean="0"/>
              <a:t> </a:t>
            </a:r>
            <a:r>
              <a:rPr lang="en-US" sz="2000" dirty="0" err="1" smtClean="0"/>
              <a:t>jamaah</a:t>
            </a:r>
            <a:r>
              <a:rPr lang="en-US" sz="2000" dirty="0" smtClean="0"/>
              <a:t> </a:t>
            </a:r>
            <a:r>
              <a:rPr lang="en-US" sz="2000" dirty="0" err="1" smtClean="0"/>
              <a:t>hamba</a:t>
            </a:r>
            <a:r>
              <a:rPr lang="en-US" sz="2000" dirty="0" smtClean="0"/>
              <a:t> </a:t>
            </a:r>
            <a:r>
              <a:rPr lang="en-US" sz="2000" dirty="0" err="1" smtClean="0"/>
              <a:t>hambaku</a:t>
            </a:r>
            <a:r>
              <a:rPr lang="en-US" sz="2000" dirty="0" smtClean="0"/>
              <a:t> </a:t>
            </a:r>
            <a:r>
              <a:rPr lang="en-US" sz="2000" dirty="0" err="1" smtClean="0"/>
              <a:t>masuklah</a:t>
            </a:r>
            <a:r>
              <a:rPr lang="en-US" sz="2000" dirty="0" smtClean="0"/>
              <a:t> </a:t>
            </a:r>
            <a:r>
              <a:rPr lang="en-US" sz="2000" dirty="0" err="1" smtClean="0"/>
              <a:t>ke</a:t>
            </a:r>
            <a:r>
              <a:rPr lang="en-US" sz="2000" dirty="0" smtClean="0"/>
              <a:t> </a:t>
            </a:r>
            <a:r>
              <a:rPr lang="en-US" sz="2000" dirty="0" err="1" smtClean="0"/>
              <a:t>syurgaku</a:t>
            </a:r>
            <a:r>
              <a:rPr lang="en-US" sz="2000" dirty="0" smtClean="0"/>
              <a:t> </a:t>
            </a:r>
          </a:p>
          <a:p>
            <a:pPr>
              <a:buNone/>
            </a:pPr>
            <a:endParaRPr lang="en-US" sz="2000" dirty="0"/>
          </a:p>
          <a:p>
            <a:pPr>
              <a:buNone/>
            </a:pPr>
            <a:r>
              <a:rPr lang="en-US" sz="2000" dirty="0" smtClean="0"/>
              <a:t>						QS AL FAJR (89) 27-30</a:t>
            </a:r>
            <a:endParaRPr lang="en-US" sz="2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MACAM </a:t>
            </a:r>
            <a:r>
              <a:rPr lang="en-US" dirty="0" err="1" smtClean="0"/>
              <a:t>MACAM</a:t>
            </a:r>
            <a:r>
              <a:rPr lang="en-US" dirty="0" smtClean="0"/>
              <a:t> NAFSU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Nafsu</a:t>
            </a:r>
            <a:r>
              <a:rPr lang="en-US" dirty="0" smtClean="0"/>
              <a:t> </a:t>
            </a:r>
            <a:r>
              <a:rPr lang="en-US" dirty="0" err="1" smtClean="0"/>
              <a:t>ammarah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Nafsu</a:t>
            </a:r>
            <a:r>
              <a:rPr lang="en-US" dirty="0" smtClean="0"/>
              <a:t> </a:t>
            </a:r>
            <a:r>
              <a:rPr lang="en-US" dirty="0" err="1" smtClean="0"/>
              <a:t>lawwamah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Nafsu</a:t>
            </a:r>
            <a:r>
              <a:rPr lang="en-US" dirty="0" smtClean="0"/>
              <a:t> </a:t>
            </a:r>
            <a:r>
              <a:rPr lang="en-US" dirty="0" err="1" smtClean="0"/>
              <a:t>mulhimah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Nafsu</a:t>
            </a:r>
            <a:r>
              <a:rPr lang="en-US" dirty="0" smtClean="0"/>
              <a:t> </a:t>
            </a:r>
            <a:r>
              <a:rPr lang="en-US" dirty="0" err="1" smtClean="0"/>
              <a:t>muthma</a:t>
            </a:r>
            <a:r>
              <a:rPr lang="en-US" dirty="0" smtClean="0"/>
              <a:t> </a:t>
            </a:r>
            <a:r>
              <a:rPr lang="en-US" dirty="0" err="1" smtClean="0"/>
              <a:t>innah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Nafsu</a:t>
            </a:r>
            <a:r>
              <a:rPr lang="en-US" dirty="0" smtClean="0"/>
              <a:t> </a:t>
            </a:r>
            <a:r>
              <a:rPr lang="en-US" dirty="0" err="1" smtClean="0"/>
              <a:t>radhiyah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Nafsu</a:t>
            </a:r>
            <a:r>
              <a:rPr lang="en-US" dirty="0" smtClean="0"/>
              <a:t> </a:t>
            </a:r>
            <a:r>
              <a:rPr lang="en-US" dirty="0" err="1" smtClean="0"/>
              <a:t>Mardhiyah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Nafsu</a:t>
            </a:r>
            <a:r>
              <a:rPr lang="en-US" dirty="0" smtClean="0"/>
              <a:t> </a:t>
            </a:r>
            <a:r>
              <a:rPr lang="en-US" dirty="0" err="1" smtClean="0"/>
              <a:t>Kamilah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mancapai</a:t>
            </a:r>
            <a:r>
              <a:rPr lang="en-US" dirty="0" smtClean="0"/>
              <a:t> </a:t>
            </a:r>
            <a:r>
              <a:rPr lang="en-US" dirty="0" err="1" smtClean="0"/>
              <a:t>insan</a:t>
            </a:r>
            <a:r>
              <a:rPr lang="en-US" dirty="0" smtClean="0"/>
              <a:t> </a:t>
            </a:r>
            <a:r>
              <a:rPr lang="en-US" dirty="0" err="1" smtClean="0"/>
              <a:t>kamil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382" y="2489200"/>
            <a:ext cx="8028098" cy="3530600"/>
          </a:xfrm>
        </p:spPr>
        <p:txBody>
          <a:bodyPr>
            <a:noAutofit/>
          </a:bodyPr>
          <a:lstStyle/>
          <a:p>
            <a:r>
              <a:rPr lang="en-US" sz="2400" dirty="0" err="1" smtClean="0"/>
              <a:t>Beriman</a:t>
            </a:r>
            <a:r>
              <a:rPr lang="en-US" sz="2400" dirty="0" smtClean="0"/>
              <a:t> </a:t>
            </a:r>
            <a:r>
              <a:rPr lang="en-US" sz="2400" dirty="0" err="1" smtClean="0"/>
              <a:t>secara</a:t>
            </a:r>
            <a:r>
              <a:rPr lang="en-US" sz="2400" dirty="0" smtClean="0"/>
              <a:t> </a:t>
            </a:r>
            <a:r>
              <a:rPr lang="en-US" sz="2400" dirty="0" err="1" smtClean="0"/>
              <a:t>benar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berniat</a:t>
            </a:r>
            <a:r>
              <a:rPr lang="en-US" sz="2400" dirty="0" smtClean="0"/>
              <a:t> </a:t>
            </a:r>
            <a:r>
              <a:rPr lang="en-US" sz="2400" dirty="0" err="1" smtClean="0"/>
              <a:t>menjadi</a:t>
            </a:r>
            <a:r>
              <a:rPr lang="en-US" sz="2400" dirty="0" smtClean="0"/>
              <a:t> </a:t>
            </a:r>
            <a:r>
              <a:rPr lang="en-US" sz="2400" dirty="0" err="1" smtClean="0"/>
              <a:t>insan</a:t>
            </a:r>
            <a:r>
              <a:rPr lang="en-US" sz="2400" dirty="0" smtClean="0"/>
              <a:t> </a:t>
            </a:r>
            <a:r>
              <a:rPr lang="en-US" sz="2400" dirty="0" err="1" smtClean="0"/>
              <a:t>kamil</a:t>
            </a:r>
            <a:r>
              <a:rPr lang="en-US" sz="2400" dirty="0" smtClean="0"/>
              <a:t> </a:t>
            </a:r>
            <a:r>
              <a:rPr lang="en-US" sz="2400" dirty="0" err="1" smtClean="0"/>
              <a:t>Sholat</a:t>
            </a:r>
            <a:r>
              <a:rPr lang="en-US" sz="2400" dirty="0" smtClean="0"/>
              <a:t> </a:t>
            </a:r>
            <a:r>
              <a:rPr lang="en-US" sz="2400" dirty="0" err="1" smtClean="0"/>
              <a:t>Niat</a:t>
            </a:r>
            <a:r>
              <a:rPr lang="en-US" sz="2400" dirty="0" smtClean="0"/>
              <a:t> </a:t>
            </a:r>
            <a:r>
              <a:rPr lang="en-US" sz="2400" dirty="0" err="1" smtClean="0"/>
              <a:t>karna</a:t>
            </a:r>
            <a:r>
              <a:rPr lang="en-US" sz="2400" dirty="0" smtClean="0"/>
              <a:t> </a:t>
            </a:r>
            <a:r>
              <a:rPr lang="en-US" sz="2400" dirty="0" err="1" smtClean="0"/>
              <a:t>allah</a:t>
            </a:r>
            <a:r>
              <a:rPr lang="en-US" sz="2400" dirty="0" smtClean="0"/>
              <a:t> </a:t>
            </a:r>
            <a:r>
              <a:rPr lang="en-US" sz="2400" dirty="0" err="1" smtClean="0"/>
              <a:t>Hati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mengingat</a:t>
            </a:r>
            <a:r>
              <a:rPr lang="en-US" sz="2400" dirty="0" smtClean="0"/>
              <a:t> </a:t>
            </a:r>
            <a:r>
              <a:rPr lang="en-US" sz="2400" dirty="0" err="1" smtClean="0"/>
              <a:t>allah</a:t>
            </a:r>
            <a:r>
              <a:rPr lang="en-US" sz="2400" dirty="0" smtClean="0"/>
              <a:t> </a:t>
            </a:r>
            <a:r>
              <a:rPr lang="en-US" sz="2400" dirty="0" err="1" smtClean="0"/>
              <a:t>Menjauhi</a:t>
            </a:r>
            <a:r>
              <a:rPr lang="en-US" sz="2400" dirty="0" smtClean="0"/>
              <a:t> </a:t>
            </a:r>
            <a:r>
              <a:rPr lang="en-US" sz="2400" dirty="0" err="1" smtClean="0"/>
              <a:t>perbuatan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munkar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Jihat</a:t>
            </a:r>
            <a:r>
              <a:rPr lang="en-US" sz="2400" dirty="0" smtClean="0"/>
              <a:t> </a:t>
            </a:r>
            <a:r>
              <a:rPr lang="en-US" sz="2400" dirty="0" err="1" smtClean="0"/>
              <a:t>mengendalikan</a:t>
            </a:r>
            <a:r>
              <a:rPr lang="en-US" sz="2400" dirty="0" smtClean="0"/>
              <a:t> </a:t>
            </a:r>
            <a:r>
              <a:rPr lang="en-US" sz="2400" dirty="0" err="1" smtClean="0"/>
              <a:t>nafsu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sahwat</a:t>
            </a:r>
            <a:endParaRPr lang="en-US" sz="2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348880"/>
            <a:ext cx="8208912" cy="1584176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MENDISKRIFSIKAN TENTANG ESENSI DAN URGANSI TENTANG IMAN ISLAM DAN IHSAN ALAM MEMBENTUK INSAN KAMIL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Rukun</a:t>
            </a:r>
            <a:r>
              <a:rPr lang="en-US" dirty="0" smtClean="0"/>
              <a:t> </a:t>
            </a:r>
            <a:r>
              <a:rPr lang="en-US" dirty="0" err="1" smtClean="0"/>
              <a:t>iman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564904"/>
            <a:ext cx="8496944" cy="3600400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Iman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allah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Iman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malaikat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Iman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kitab</a:t>
            </a:r>
            <a:r>
              <a:rPr lang="en-US" sz="2400" dirty="0" smtClean="0"/>
              <a:t> </a:t>
            </a:r>
            <a:r>
              <a:rPr lang="en-US" sz="2400" dirty="0" err="1" smtClean="0"/>
              <a:t>kitabNya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Iman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nabi</a:t>
            </a:r>
            <a:r>
              <a:rPr lang="en-US" sz="2400" dirty="0" smtClean="0"/>
              <a:t> </a:t>
            </a:r>
            <a:r>
              <a:rPr lang="en-US" sz="2400" dirty="0" err="1" smtClean="0"/>
              <a:t>nabi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rosul</a:t>
            </a:r>
            <a:r>
              <a:rPr lang="en-US" sz="2400" dirty="0" smtClean="0"/>
              <a:t> </a:t>
            </a:r>
            <a:r>
              <a:rPr lang="en-US" sz="2400" dirty="0" err="1" smtClean="0"/>
              <a:t>rosulnya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Iman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hari</a:t>
            </a:r>
            <a:r>
              <a:rPr lang="en-US" sz="2400" dirty="0" smtClean="0"/>
              <a:t> </a:t>
            </a:r>
            <a:r>
              <a:rPr lang="en-US" sz="2400" dirty="0" err="1" smtClean="0"/>
              <a:t>akhirat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Iman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qoda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qodar</a:t>
            </a:r>
            <a:endParaRPr lang="en-US" sz="2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Rukun</a:t>
            </a:r>
            <a:r>
              <a:rPr lang="en-US" dirty="0" smtClean="0"/>
              <a:t> </a:t>
            </a:r>
            <a:r>
              <a:rPr lang="en-US" dirty="0" err="1" smtClean="0"/>
              <a:t>islam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Mengucap</a:t>
            </a:r>
            <a:r>
              <a:rPr lang="en-US" sz="2400" dirty="0" smtClean="0"/>
              <a:t> </a:t>
            </a:r>
            <a:r>
              <a:rPr lang="en-US" sz="2400" dirty="0" err="1" smtClean="0"/>
              <a:t>dua</a:t>
            </a:r>
            <a:r>
              <a:rPr lang="en-US" sz="2400" dirty="0" smtClean="0"/>
              <a:t> </a:t>
            </a:r>
            <a:r>
              <a:rPr lang="en-US" sz="2400" dirty="0" err="1" smtClean="0"/>
              <a:t>kalimat</a:t>
            </a:r>
            <a:r>
              <a:rPr lang="en-US" sz="2400" dirty="0" smtClean="0"/>
              <a:t> </a:t>
            </a:r>
            <a:r>
              <a:rPr lang="en-US" sz="2400" dirty="0" err="1" smtClean="0"/>
              <a:t>syahadat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Mendirikan</a:t>
            </a:r>
            <a:r>
              <a:rPr lang="en-US" sz="2400" dirty="0" smtClean="0"/>
              <a:t> </a:t>
            </a:r>
            <a:r>
              <a:rPr lang="en-US" sz="2400" dirty="0" err="1" smtClean="0"/>
              <a:t>sholat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Membayar</a:t>
            </a:r>
            <a:r>
              <a:rPr lang="en-US" sz="2400" dirty="0" smtClean="0"/>
              <a:t> </a:t>
            </a:r>
            <a:r>
              <a:rPr lang="en-US" sz="2400" dirty="0" err="1" smtClean="0"/>
              <a:t>dzakat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Berpuasa</a:t>
            </a:r>
            <a:r>
              <a:rPr lang="en-US" sz="2400" dirty="0" smtClean="0"/>
              <a:t> </a:t>
            </a:r>
            <a:r>
              <a:rPr lang="en-US" sz="2400" dirty="0" err="1" smtClean="0"/>
              <a:t>di</a:t>
            </a:r>
            <a:r>
              <a:rPr lang="en-US" sz="2400" dirty="0" smtClean="0"/>
              <a:t> </a:t>
            </a:r>
            <a:r>
              <a:rPr lang="en-US" sz="2400" dirty="0" err="1" smtClean="0"/>
              <a:t>bulah</a:t>
            </a:r>
            <a:r>
              <a:rPr lang="en-US" sz="2400" dirty="0" smtClean="0"/>
              <a:t> </a:t>
            </a:r>
            <a:r>
              <a:rPr lang="en-US" sz="2400" dirty="0" err="1" smtClean="0"/>
              <a:t>rahmadhan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Menunaikan</a:t>
            </a:r>
            <a:r>
              <a:rPr lang="en-US" sz="2400" dirty="0" smtClean="0"/>
              <a:t> </a:t>
            </a:r>
            <a:r>
              <a:rPr lang="en-US" sz="2400" dirty="0" err="1" smtClean="0"/>
              <a:t>ibadah</a:t>
            </a:r>
            <a:r>
              <a:rPr lang="en-US" sz="2400" dirty="0" smtClean="0"/>
              <a:t> </a:t>
            </a:r>
            <a:r>
              <a:rPr lang="en-US" sz="2400" dirty="0" err="1" smtClean="0"/>
              <a:t>haji</a:t>
            </a:r>
            <a:r>
              <a:rPr lang="en-US" sz="2400" dirty="0" smtClean="0"/>
              <a:t> </a:t>
            </a:r>
            <a:r>
              <a:rPr lang="en-US" sz="2400" dirty="0" err="1" smtClean="0"/>
              <a:t>bila</a:t>
            </a:r>
            <a:r>
              <a:rPr lang="en-US" sz="2400" dirty="0" smtClean="0"/>
              <a:t> </a:t>
            </a:r>
            <a:r>
              <a:rPr lang="en-US" sz="2400" dirty="0" err="1" smtClean="0"/>
              <a:t>mampu</a:t>
            </a:r>
            <a:endParaRPr lang="en-US" sz="2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368152"/>
          </a:xfrm>
        </p:spPr>
        <p:txBody>
          <a:bodyPr>
            <a:normAutofit/>
          </a:bodyPr>
          <a:lstStyle/>
          <a:p>
            <a:r>
              <a:rPr lang="en-US" dirty="0" err="1" smtClean="0"/>
              <a:t>Tahap</a:t>
            </a:r>
            <a:r>
              <a:rPr lang="en-US" dirty="0" smtClean="0"/>
              <a:t> </a:t>
            </a:r>
            <a:r>
              <a:rPr lang="en-US" dirty="0" err="1" smtClean="0"/>
              <a:t>tahap</a:t>
            </a:r>
            <a:r>
              <a:rPr lang="en-US" dirty="0" smtClean="0"/>
              <a:t> </a:t>
            </a:r>
            <a:r>
              <a:rPr lang="en-US" dirty="0" err="1" smtClean="0"/>
              <a:t>menanamkan</a:t>
            </a:r>
            <a:r>
              <a:rPr lang="en-US" dirty="0" smtClean="0"/>
              <a:t> </a:t>
            </a:r>
            <a:r>
              <a:rPr lang="en-US" dirty="0" err="1" smtClean="0"/>
              <a:t>karakter</a:t>
            </a:r>
            <a:r>
              <a:rPr lang="en-US" dirty="0" smtClean="0"/>
              <a:t> </a:t>
            </a:r>
            <a:r>
              <a:rPr lang="en-US" dirty="0" err="1" smtClean="0"/>
              <a:t>inti</a:t>
            </a:r>
            <a:r>
              <a:rPr lang="en-US" dirty="0" smtClean="0"/>
              <a:t> </a:t>
            </a:r>
            <a:r>
              <a:rPr lang="en-US" dirty="0" err="1" smtClean="0"/>
              <a:t>nafsu</a:t>
            </a:r>
            <a:r>
              <a:rPr lang="en-US" dirty="0" smtClean="0"/>
              <a:t> </a:t>
            </a:r>
            <a:r>
              <a:rPr lang="en-US" dirty="0" err="1" smtClean="0"/>
              <a:t>muthma</a:t>
            </a:r>
            <a:r>
              <a:rPr lang="en-US" dirty="0" smtClean="0"/>
              <a:t> </a:t>
            </a:r>
            <a:r>
              <a:rPr lang="en-US" dirty="0" err="1" smtClean="0"/>
              <a:t>innah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863600" y="2489200"/>
          <a:ext cx="6346824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7804"/>
                <a:gridCol w="1057804"/>
                <a:gridCol w="1057804"/>
                <a:gridCol w="1057804"/>
                <a:gridCol w="1057804"/>
                <a:gridCol w="105780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II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III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IV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VI</a:t>
                      </a:r>
                      <a:endParaRPr lang="en-US" dirty="0"/>
                    </a:p>
                  </a:txBody>
                  <a:tcPr marL="70520" marR="705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TAUBAT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WARA’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ZUHUD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FAQIR 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SABAR 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TAWAKAL</a:t>
                      </a:r>
                      <a:endParaRPr lang="en-US" dirty="0"/>
                    </a:p>
                  </a:txBody>
                  <a:tcPr marL="70520" marR="705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TAUBAT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WARA’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ZUHUD</a:t>
                      </a:r>
                      <a:endParaRPr lang="en-US" dirty="0" smtClean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FAQIR </a:t>
                      </a:r>
                      <a:endParaRPr lang="en-US" dirty="0" smtClean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SABAR </a:t>
                      </a:r>
                      <a:endParaRPr lang="en-US" dirty="0" smtClean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520" marR="705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TAUBAT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WARA’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ZUHUD</a:t>
                      </a:r>
                      <a:endParaRPr lang="en-US" dirty="0" smtClean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FAQIR </a:t>
                      </a:r>
                      <a:endParaRPr lang="en-US" dirty="0" smtClean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520" marR="705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TAUBAT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WARA’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ZUHUD</a:t>
                      </a:r>
                      <a:endParaRPr lang="en-US" dirty="0" smtClean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520" marR="705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TAUBAT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WARA’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520" marR="705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TAUBAT</a:t>
                      </a:r>
                      <a:endParaRPr lang="en-US" dirty="0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520" marR="7052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70520" marR="70520"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489200"/>
            <a:ext cx="8496944" cy="35306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800" dirty="0" err="1" smtClean="0"/>
              <a:t>Menanamkan</a:t>
            </a:r>
            <a:r>
              <a:rPr lang="en-US" sz="2800" dirty="0" smtClean="0"/>
              <a:t> </a:t>
            </a:r>
            <a:r>
              <a:rPr lang="en-US" sz="2800" dirty="0" err="1" smtClean="0"/>
              <a:t>karakter</a:t>
            </a:r>
            <a:r>
              <a:rPr lang="en-US" sz="2800" dirty="0" smtClean="0"/>
              <a:t> </a:t>
            </a:r>
            <a:r>
              <a:rPr lang="en-US" sz="2800" dirty="0" err="1" smtClean="0"/>
              <a:t>taubat</a:t>
            </a:r>
            <a:r>
              <a:rPr lang="en-US" sz="2800" dirty="0" smtClean="0"/>
              <a:t> </a:t>
            </a:r>
            <a:r>
              <a:rPr lang="en-US" sz="2800" dirty="0" err="1" smtClean="0"/>
              <a:t>seolah</a:t>
            </a:r>
            <a:r>
              <a:rPr lang="en-US" sz="2800" dirty="0" smtClean="0"/>
              <a:t> </a:t>
            </a:r>
            <a:r>
              <a:rPr lang="en-US" sz="2800" dirty="0" err="1" smtClean="0"/>
              <a:t>olah</a:t>
            </a:r>
            <a:r>
              <a:rPr lang="en-US" sz="2800" dirty="0" smtClean="0"/>
              <a:t> </a:t>
            </a:r>
            <a:r>
              <a:rPr lang="en-US" sz="2800" dirty="0" err="1" smtClean="0"/>
              <a:t>banyak</a:t>
            </a:r>
            <a:r>
              <a:rPr lang="en-US" sz="2800" dirty="0" smtClean="0"/>
              <a:t> </a:t>
            </a:r>
            <a:r>
              <a:rPr lang="en-US" sz="2800" dirty="0" err="1" smtClean="0"/>
              <a:t>berbuat</a:t>
            </a:r>
            <a:r>
              <a:rPr lang="en-US" sz="2800" dirty="0" smtClean="0"/>
              <a:t> </a:t>
            </a:r>
            <a:r>
              <a:rPr lang="en-US" sz="2800" dirty="0" err="1" smtClean="0"/>
              <a:t>dosa</a:t>
            </a:r>
            <a:r>
              <a:rPr lang="en-US" sz="2800" dirty="0" smtClean="0"/>
              <a:t> </a:t>
            </a:r>
            <a:r>
              <a:rPr lang="en-US" sz="2800" dirty="0" err="1" smtClean="0"/>
              <a:t>lalu</a:t>
            </a:r>
            <a:r>
              <a:rPr lang="en-US" sz="2800" dirty="0" smtClean="0"/>
              <a:t> </a:t>
            </a:r>
            <a:r>
              <a:rPr lang="en-US" sz="2800" dirty="0" err="1" smtClean="0"/>
              <a:t>bangkit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beristigfar</a:t>
            </a:r>
            <a:r>
              <a:rPr lang="en-US" sz="2800" dirty="0" smtClean="0"/>
              <a:t> 2.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posisi</a:t>
            </a:r>
            <a:r>
              <a:rPr lang="en-US" sz="2800" dirty="0" smtClean="0"/>
              <a:t> </a:t>
            </a:r>
            <a:r>
              <a:rPr lang="en-US" sz="2800" dirty="0" err="1" smtClean="0"/>
              <a:t>taubat</a:t>
            </a:r>
            <a:r>
              <a:rPr lang="en-US" sz="2800" dirty="0" smtClean="0"/>
              <a:t> </a:t>
            </a:r>
            <a:r>
              <a:rPr lang="en-US" sz="2800" dirty="0" err="1" smtClean="0"/>
              <a:t>kemudian</a:t>
            </a:r>
            <a:r>
              <a:rPr lang="en-US" sz="2800" dirty="0" smtClean="0"/>
              <a:t> </a:t>
            </a:r>
            <a:r>
              <a:rPr lang="en-US" sz="2800" dirty="0" err="1" smtClean="0"/>
              <a:t>menambah</a:t>
            </a:r>
            <a:r>
              <a:rPr lang="en-US" sz="2800" dirty="0" smtClean="0"/>
              <a:t> </a:t>
            </a:r>
            <a:r>
              <a:rPr lang="en-US" sz="2800" dirty="0" err="1" smtClean="0"/>
              <a:t>wara</a:t>
            </a:r>
            <a:r>
              <a:rPr lang="en-US" sz="2800" dirty="0" smtClean="0"/>
              <a:t>’ 3.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posisi</a:t>
            </a:r>
            <a:r>
              <a:rPr lang="en-US" sz="2800" dirty="0" smtClean="0"/>
              <a:t> </a:t>
            </a:r>
            <a:r>
              <a:rPr lang="en-US" sz="2800" dirty="0" err="1" smtClean="0"/>
              <a:t>taubat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warak</a:t>
            </a:r>
            <a:r>
              <a:rPr lang="en-US" sz="2800" dirty="0" smtClean="0"/>
              <a:t> </a:t>
            </a:r>
            <a:r>
              <a:rPr lang="en-US" sz="2800" dirty="0" err="1" smtClean="0"/>
              <a:t>lalu</a:t>
            </a:r>
            <a:r>
              <a:rPr lang="en-US" sz="2800" dirty="0" smtClean="0"/>
              <a:t> di </a:t>
            </a:r>
            <a:r>
              <a:rPr lang="en-US" sz="2800" dirty="0" err="1" smtClean="0"/>
              <a:t>bumbumbui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zuhud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seterusnya</a:t>
            </a:r>
            <a:r>
              <a:rPr lang="en-US" sz="2800" dirty="0" smtClean="0"/>
              <a:t> </a:t>
            </a:r>
            <a:r>
              <a:rPr lang="en-US" sz="2800" dirty="0" err="1" smtClean="0"/>
              <a:t>hingga</a:t>
            </a:r>
            <a:r>
              <a:rPr lang="en-US" sz="2800" dirty="0" smtClean="0"/>
              <a:t> </a:t>
            </a:r>
            <a:r>
              <a:rPr lang="en-US" sz="2800" dirty="0" err="1" smtClean="0"/>
              <a:t>sampai</a:t>
            </a:r>
            <a:r>
              <a:rPr lang="en-US" sz="2800" dirty="0" smtClean="0"/>
              <a:t> </a:t>
            </a:r>
            <a:r>
              <a:rPr lang="en-US" sz="2800" dirty="0" err="1" smtClean="0"/>
              <a:t>ke</a:t>
            </a:r>
            <a:r>
              <a:rPr lang="en-US" sz="2800" dirty="0" smtClean="0"/>
              <a:t> </a:t>
            </a:r>
            <a:r>
              <a:rPr lang="en-US" sz="2800" dirty="0" err="1" smtClean="0"/>
              <a:t>tawakal</a:t>
            </a:r>
            <a:endParaRPr lang="en-US" sz="28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348880"/>
            <a:ext cx="8208912" cy="3816424"/>
          </a:xfrm>
        </p:spPr>
        <p:txBody>
          <a:bodyPr>
            <a:noAutofit/>
          </a:bodyPr>
          <a:lstStyle/>
          <a:p>
            <a:r>
              <a:rPr lang="en-US" sz="2800" dirty="0" err="1" smtClean="0"/>
              <a:t>Insan</a:t>
            </a:r>
            <a:r>
              <a:rPr lang="en-US" sz="2800" dirty="0" smtClean="0"/>
              <a:t> </a:t>
            </a:r>
            <a:r>
              <a:rPr lang="en-US" sz="2800" dirty="0" err="1" smtClean="0"/>
              <a:t>kamil</a:t>
            </a:r>
            <a:r>
              <a:rPr lang="en-US" sz="2800" dirty="0" smtClean="0"/>
              <a:t> </a:t>
            </a:r>
            <a:r>
              <a:rPr lang="en-US" sz="2800" dirty="0" err="1" smtClean="0"/>
              <a:t>adalah</a:t>
            </a:r>
            <a:r>
              <a:rPr lang="en-US" sz="2800" dirty="0" smtClean="0"/>
              <a:t> </a:t>
            </a:r>
            <a:r>
              <a:rPr lang="en-US" sz="2800" dirty="0" err="1" smtClean="0"/>
              <a:t>manusia</a:t>
            </a:r>
            <a:r>
              <a:rPr lang="en-US" sz="2800" dirty="0" smtClean="0"/>
              <a:t> ideal yang </a:t>
            </a:r>
            <a:r>
              <a:rPr lang="en-US" sz="2800" dirty="0" err="1" smtClean="0"/>
              <a:t>di</a:t>
            </a:r>
            <a:r>
              <a:rPr lang="en-US" sz="2800" dirty="0" smtClean="0"/>
              <a:t> </a:t>
            </a:r>
            <a:r>
              <a:rPr lang="en-US" sz="2800" dirty="0" err="1" smtClean="0"/>
              <a:t>kehendaki</a:t>
            </a:r>
            <a:r>
              <a:rPr lang="en-US" sz="2800" dirty="0" smtClean="0"/>
              <a:t> </a:t>
            </a:r>
            <a:r>
              <a:rPr lang="en-US" sz="2800" dirty="0" err="1" smtClean="0"/>
              <a:t>oleh</a:t>
            </a:r>
            <a:r>
              <a:rPr lang="en-US" sz="2800" dirty="0" smtClean="0"/>
              <a:t> </a:t>
            </a:r>
            <a:r>
              <a:rPr lang="en-US" sz="2800" dirty="0" err="1" smtClean="0"/>
              <a:t>allah</a:t>
            </a:r>
            <a:r>
              <a:rPr lang="en-US" sz="2800" dirty="0" smtClean="0"/>
              <a:t> </a:t>
            </a:r>
            <a:r>
              <a:rPr lang="en-US" sz="2800" dirty="0" err="1" smtClean="0"/>
              <a:t>jika</a:t>
            </a:r>
            <a:r>
              <a:rPr lang="en-US" sz="2800" dirty="0" smtClean="0"/>
              <a:t> </a:t>
            </a:r>
            <a:r>
              <a:rPr lang="en-US" sz="2800" dirty="0" err="1" smtClean="0"/>
              <a:t>ingin</a:t>
            </a:r>
            <a:r>
              <a:rPr lang="en-US" sz="2800" dirty="0" smtClean="0"/>
              <a:t> </a:t>
            </a:r>
            <a:r>
              <a:rPr lang="en-US" sz="2800" dirty="0" err="1" smtClean="0"/>
              <a:t>menjadi</a:t>
            </a:r>
            <a:r>
              <a:rPr lang="en-US" sz="2800" dirty="0" smtClean="0"/>
              <a:t> </a:t>
            </a:r>
            <a:r>
              <a:rPr lang="en-US" sz="2800" dirty="0" err="1" smtClean="0"/>
              <a:t>insan</a:t>
            </a:r>
            <a:r>
              <a:rPr lang="en-US" sz="2800" dirty="0" smtClean="0"/>
              <a:t> </a:t>
            </a:r>
            <a:r>
              <a:rPr lang="en-US" sz="2800" dirty="0" err="1" smtClean="0"/>
              <a:t>kamil</a:t>
            </a:r>
            <a:r>
              <a:rPr lang="en-US" sz="2800" dirty="0" smtClean="0"/>
              <a:t> </a:t>
            </a:r>
            <a:r>
              <a:rPr lang="en-US" sz="2800" dirty="0" err="1" smtClean="0"/>
              <a:t>seseorang</a:t>
            </a:r>
            <a:r>
              <a:rPr lang="en-US" sz="2800" dirty="0" smtClean="0"/>
              <a:t> </a:t>
            </a:r>
            <a:r>
              <a:rPr lang="en-US" sz="2800" dirty="0" err="1" smtClean="0"/>
              <a:t>harus</a:t>
            </a:r>
            <a:r>
              <a:rPr lang="en-US" sz="2800" dirty="0" smtClean="0"/>
              <a:t> </a:t>
            </a:r>
            <a:r>
              <a:rPr lang="en-US" sz="2800" dirty="0" err="1" smtClean="0"/>
              <a:t>mampu</a:t>
            </a:r>
            <a:r>
              <a:rPr lang="en-US" sz="2800" dirty="0" smtClean="0"/>
              <a:t> </a:t>
            </a:r>
            <a:r>
              <a:rPr lang="en-US" sz="2800" dirty="0" err="1" smtClean="0"/>
              <a:t>beriman</a:t>
            </a:r>
            <a:r>
              <a:rPr lang="en-US" sz="2800" dirty="0" smtClean="0"/>
              <a:t> </a:t>
            </a:r>
            <a:r>
              <a:rPr lang="en-US" sz="2800" dirty="0" err="1" smtClean="0"/>
              <a:t>kepada</a:t>
            </a:r>
            <a:r>
              <a:rPr lang="en-US" sz="2800" dirty="0" smtClean="0"/>
              <a:t> </a:t>
            </a:r>
            <a:r>
              <a:rPr lang="en-US" sz="2800" dirty="0" err="1" smtClean="0"/>
              <a:t>allah</a:t>
            </a:r>
            <a:r>
              <a:rPr lang="en-US" sz="2800" dirty="0" smtClean="0"/>
              <a:t> </a:t>
            </a:r>
            <a:r>
              <a:rPr lang="en-US" sz="2800" dirty="0" err="1" smtClean="0"/>
              <a:t>mampu</a:t>
            </a:r>
            <a:r>
              <a:rPr lang="en-US" sz="2800" dirty="0" smtClean="0"/>
              <a:t> </a:t>
            </a:r>
            <a:r>
              <a:rPr lang="en-US" sz="2800" dirty="0" err="1" smtClean="0"/>
              <a:t>menempatkan</a:t>
            </a:r>
            <a:r>
              <a:rPr lang="en-US" sz="2800" dirty="0" smtClean="0"/>
              <a:t> </a:t>
            </a:r>
            <a:r>
              <a:rPr lang="en-US" sz="2800" dirty="0" err="1" smtClean="0"/>
              <a:t>nafsunya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menahanya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mengikuti</a:t>
            </a:r>
            <a:r>
              <a:rPr lang="en-US" sz="2800" dirty="0" smtClean="0"/>
              <a:t> </a:t>
            </a:r>
            <a:r>
              <a:rPr lang="en-US" sz="2800" dirty="0" err="1" smtClean="0"/>
              <a:t>syariat</a:t>
            </a:r>
            <a:r>
              <a:rPr lang="en-US" sz="2800" dirty="0" smtClean="0"/>
              <a:t> </a:t>
            </a:r>
            <a:r>
              <a:rPr lang="en-US" sz="2800" dirty="0" err="1" smtClean="0"/>
              <a:t>islam</a:t>
            </a:r>
            <a:r>
              <a:rPr lang="en-US" sz="2800" dirty="0" smtClean="0"/>
              <a:t> </a:t>
            </a:r>
            <a:r>
              <a:rPr lang="en-US" sz="2800" dirty="0" err="1" smtClean="0"/>
              <a:t>jika</a:t>
            </a:r>
            <a:r>
              <a:rPr lang="en-US" sz="2800" dirty="0" smtClean="0"/>
              <a:t> </a:t>
            </a:r>
            <a:r>
              <a:rPr lang="en-US" sz="2800" dirty="0" err="1" smtClean="0"/>
              <a:t>tidak</a:t>
            </a:r>
            <a:r>
              <a:rPr lang="en-US" sz="2800" dirty="0" smtClean="0"/>
              <a:t> </a:t>
            </a:r>
            <a:r>
              <a:rPr lang="en-US" sz="2800" dirty="0" err="1" smtClean="0"/>
              <a:t>manusia</a:t>
            </a:r>
            <a:r>
              <a:rPr lang="en-US" sz="2800" dirty="0" smtClean="0"/>
              <a:t> </a:t>
            </a:r>
            <a:r>
              <a:rPr lang="en-US" sz="2800" dirty="0" err="1" smtClean="0"/>
              <a:t>itu</a:t>
            </a:r>
            <a:r>
              <a:rPr lang="en-US" sz="2800" dirty="0" smtClean="0"/>
              <a:t> </a:t>
            </a:r>
            <a:r>
              <a:rPr lang="en-US" sz="2800" dirty="0" err="1" smtClean="0"/>
              <a:t>akan</a:t>
            </a:r>
            <a:r>
              <a:rPr lang="en-US" sz="2800" dirty="0" smtClean="0"/>
              <a:t> </a:t>
            </a:r>
            <a:r>
              <a:rPr lang="en-US" sz="2800" dirty="0" err="1" smtClean="0"/>
              <a:t>menjadi</a:t>
            </a:r>
            <a:r>
              <a:rPr lang="en-US" sz="2800" dirty="0" smtClean="0"/>
              <a:t> </a:t>
            </a:r>
            <a:r>
              <a:rPr lang="en-US" sz="2800" dirty="0" err="1" smtClean="0"/>
              <a:t>mosnter</a:t>
            </a:r>
            <a:r>
              <a:rPr lang="en-US" sz="2800" dirty="0" smtClean="0"/>
              <a:t> </a:t>
            </a:r>
            <a:r>
              <a:rPr lang="en-US" sz="2800" dirty="0" err="1" smtClean="0"/>
              <a:t>manusia</a:t>
            </a:r>
            <a:r>
              <a:rPr lang="en-US" sz="2800" dirty="0" smtClean="0"/>
              <a:t> yang </a:t>
            </a:r>
            <a:r>
              <a:rPr lang="en-US" sz="2800" dirty="0" err="1" smtClean="0"/>
              <a:t>manusia</a:t>
            </a:r>
            <a:r>
              <a:rPr lang="en-US" sz="2800" dirty="0" smtClean="0"/>
              <a:t> </a:t>
            </a:r>
            <a:r>
              <a:rPr lang="en-US" sz="2800" dirty="0" err="1" smtClean="0"/>
              <a:t>berupa</a:t>
            </a:r>
            <a:r>
              <a:rPr lang="en-US" sz="2800" dirty="0" smtClean="0"/>
              <a:t> </a:t>
            </a:r>
            <a:r>
              <a:rPr lang="en-US" sz="2800" dirty="0" err="1" smtClean="0"/>
              <a:t>wujudnya</a:t>
            </a:r>
            <a:r>
              <a:rPr lang="en-US" sz="2800" dirty="0" smtClean="0"/>
              <a:t> </a:t>
            </a:r>
            <a:r>
              <a:rPr lang="en-US" sz="2800" dirty="0" err="1" smtClean="0"/>
              <a:t>padahal</a:t>
            </a:r>
            <a:r>
              <a:rPr lang="en-US" sz="2800" dirty="0" smtClean="0"/>
              <a:t> </a:t>
            </a:r>
            <a:r>
              <a:rPr lang="en-US" sz="2800" dirty="0" err="1" smtClean="0"/>
              <a:t>dia</a:t>
            </a:r>
            <a:r>
              <a:rPr lang="en-US" sz="2800" dirty="0" smtClean="0"/>
              <a:t> </a:t>
            </a:r>
            <a:r>
              <a:rPr lang="en-US" sz="2800" dirty="0" err="1" smtClean="0"/>
              <a:t>adalah</a:t>
            </a:r>
            <a:r>
              <a:rPr lang="en-US" sz="2800" dirty="0" smtClean="0"/>
              <a:t> monster</a:t>
            </a:r>
            <a:endParaRPr 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Apa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ISLAM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489200"/>
            <a:ext cx="8280920" cy="35306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800" dirty="0" smtClean="0"/>
              <a:t>Islam adalah </a:t>
            </a:r>
            <a:r>
              <a:rPr lang="en-US" sz="2800" dirty="0" err="1" smtClean="0"/>
              <a:t>engkau</a:t>
            </a:r>
            <a:r>
              <a:rPr lang="en-US" sz="2800" dirty="0" smtClean="0"/>
              <a:t> </a:t>
            </a:r>
            <a:r>
              <a:rPr lang="en-US" sz="2800" dirty="0" err="1" smtClean="0"/>
              <a:t>bersaksi</a:t>
            </a:r>
            <a:r>
              <a:rPr lang="en-US" sz="2800" dirty="0" smtClean="0"/>
              <a:t> </a:t>
            </a:r>
            <a:r>
              <a:rPr lang="en-US" sz="2800" dirty="0" err="1" smtClean="0"/>
              <a:t>bahwa</a:t>
            </a:r>
            <a:r>
              <a:rPr lang="en-US" sz="2800" dirty="0" smtClean="0"/>
              <a:t> </a:t>
            </a:r>
            <a:r>
              <a:rPr lang="en-US" sz="2800" dirty="0" err="1" smtClean="0"/>
              <a:t>sesunggungnya</a:t>
            </a:r>
            <a:r>
              <a:rPr lang="en-US" sz="2800" dirty="0" smtClean="0"/>
              <a:t> </a:t>
            </a:r>
            <a:r>
              <a:rPr lang="en-US" sz="2800" dirty="0" err="1" smtClean="0"/>
              <a:t>tiada</a:t>
            </a:r>
            <a:r>
              <a:rPr lang="en-US" sz="2800" dirty="0" smtClean="0"/>
              <a:t> </a:t>
            </a:r>
            <a:r>
              <a:rPr lang="en-US" sz="2800" dirty="0" err="1" smtClean="0"/>
              <a:t>tuhan</a:t>
            </a:r>
            <a:r>
              <a:rPr lang="en-US" sz="2800" dirty="0" smtClean="0"/>
              <a:t> </a:t>
            </a:r>
            <a:r>
              <a:rPr lang="en-US" sz="2800" dirty="0" err="1" smtClean="0"/>
              <a:t>selain</a:t>
            </a:r>
            <a:r>
              <a:rPr lang="en-US" sz="2800" dirty="0" smtClean="0"/>
              <a:t> </a:t>
            </a:r>
            <a:r>
              <a:rPr lang="en-US" sz="2800" dirty="0" err="1" smtClean="0"/>
              <a:t>allah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aku</a:t>
            </a:r>
            <a:r>
              <a:rPr lang="en-US" sz="2800" dirty="0" smtClean="0"/>
              <a:t> </a:t>
            </a:r>
            <a:r>
              <a:rPr lang="en-US" sz="2800" dirty="0" err="1" smtClean="0"/>
              <a:t>bersaksi</a:t>
            </a:r>
            <a:r>
              <a:rPr lang="en-US" sz="2800" dirty="0" smtClean="0"/>
              <a:t> </a:t>
            </a:r>
            <a:r>
              <a:rPr lang="en-US" sz="2800" dirty="0" err="1" smtClean="0"/>
              <a:t>bahwasanya</a:t>
            </a:r>
            <a:r>
              <a:rPr lang="en-US" sz="2800" dirty="0" smtClean="0"/>
              <a:t> </a:t>
            </a:r>
            <a:r>
              <a:rPr lang="en-US" sz="2800" dirty="0" err="1" smtClean="0"/>
              <a:t>nabi</a:t>
            </a:r>
            <a:r>
              <a:rPr lang="en-US" sz="2800" dirty="0" smtClean="0"/>
              <a:t> </a:t>
            </a:r>
            <a:r>
              <a:rPr lang="en-US" sz="2800" dirty="0" err="1" smtClean="0"/>
              <a:t>muhammad</a:t>
            </a:r>
            <a:r>
              <a:rPr lang="en-US" sz="2800" dirty="0" smtClean="0"/>
              <a:t> </a:t>
            </a:r>
            <a:r>
              <a:rPr lang="en-US" sz="2800" dirty="0" err="1" smtClean="0"/>
              <a:t>utusan</a:t>
            </a:r>
            <a:r>
              <a:rPr lang="en-US" sz="2800" dirty="0" smtClean="0"/>
              <a:t> </a:t>
            </a:r>
            <a:r>
              <a:rPr lang="en-US" sz="2800" dirty="0" err="1" smtClean="0"/>
              <a:t>allah</a:t>
            </a:r>
            <a:r>
              <a:rPr lang="en-US" sz="2800" dirty="0" smtClean="0"/>
              <a:t>, </a:t>
            </a:r>
            <a:r>
              <a:rPr lang="en-US" sz="2800" dirty="0" err="1" smtClean="0"/>
              <a:t>Engkau</a:t>
            </a:r>
            <a:r>
              <a:rPr lang="en-US" sz="2800" dirty="0" smtClean="0"/>
              <a:t> </a:t>
            </a:r>
            <a:r>
              <a:rPr lang="en-US" sz="2800" dirty="0" err="1" smtClean="0"/>
              <a:t>mendirikan</a:t>
            </a:r>
            <a:r>
              <a:rPr lang="en-US" sz="2800" dirty="0" smtClean="0"/>
              <a:t> </a:t>
            </a:r>
            <a:r>
              <a:rPr lang="en-US" sz="2800" dirty="0" err="1" smtClean="0"/>
              <a:t>Sholat</a:t>
            </a:r>
            <a:r>
              <a:rPr lang="en-US" sz="2800" dirty="0" smtClean="0"/>
              <a:t> </a:t>
            </a:r>
            <a:r>
              <a:rPr lang="en-US" sz="2800" dirty="0" err="1" smtClean="0"/>
              <a:t>engkau</a:t>
            </a:r>
            <a:r>
              <a:rPr lang="en-US" sz="2800" dirty="0" smtClean="0"/>
              <a:t> </a:t>
            </a:r>
            <a:r>
              <a:rPr lang="en-US" sz="2800" dirty="0" err="1" smtClean="0"/>
              <a:t>menunaikan</a:t>
            </a:r>
            <a:r>
              <a:rPr lang="en-US" sz="2800" dirty="0" smtClean="0"/>
              <a:t> </a:t>
            </a:r>
            <a:r>
              <a:rPr lang="en-US" sz="2800" dirty="0" err="1" smtClean="0"/>
              <a:t>zakat,engkau</a:t>
            </a:r>
            <a:r>
              <a:rPr lang="en-US" sz="2800" dirty="0" smtClean="0"/>
              <a:t> </a:t>
            </a:r>
            <a:r>
              <a:rPr lang="en-US" sz="2800" dirty="0" err="1" smtClean="0"/>
              <a:t>puasa</a:t>
            </a:r>
            <a:r>
              <a:rPr lang="en-US" sz="2800" dirty="0" smtClean="0"/>
              <a:t> di </a:t>
            </a:r>
            <a:r>
              <a:rPr lang="en-US" sz="2800" dirty="0" err="1" smtClean="0"/>
              <a:t>bulan</a:t>
            </a:r>
            <a:r>
              <a:rPr lang="en-US" sz="2800" dirty="0" smtClean="0"/>
              <a:t> </a:t>
            </a:r>
            <a:r>
              <a:rPr lang="en-US" sz="2800" dirty="0" err="1" smtClean="0"/>
              <a:t>rahmadhan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engkau</a:t>
            </a:r>
            <a:r>
              <a:rPr lang="en-US" sz="2800" dirty="0" smtClean="0"/>
              <a:t> </a:t>
            </a:r>
            <a:r>
              <a:rPr lang="en-US" sz="2800" dirty="0" err="1" smtClean="0"/>
              <a:t>menjalankan</a:t>
            </a:r>
            <a:r>
              <a:rPr lang="en-US" sz="2800" dirty="0" smtClean="0"/>
              <a:t> haji </a:t>
            </a:r>
            <a:r>
              <a:rPr lang="en-US" sz="2800" dirty="0" err="1" smtClean="0"/>
              <a:t>apa</a:t>
            </a:r>
            <a:r>
              <a:rPr lang="en-US" sz="2800" dirty="0" smtClean="0"/>
              <a:t> </a:t>
            </a:r>
            <a:r>
              <a:rPr lang="en-US" sz="2800" dirty="0" err="1" smtClean="0"/>
              <a:t>bila</a:t>
            </a:r>
            <a:r>
              <a:rPr lang="en-US" sz="2800" dirty="0" smtClean="0"/>
              <a:t> </a:t>
            </a:r>
            <a:r>
              <a:rPr lang="en-US" sz="2800" dirty="0" err="1" smtClean="0"/>
              <a:t>mampu</a:t>
            </a:r>
            <a:r>
              <a:rPr lang="en-US" sz="2800" dirty="0" smtClean="0"/>
              <a:t> </a:t>
            </a:r>
            <a:r>
              <a:rPr lang="en-US" sz="2800" dirty="0" err="1" smtClean="0"/>
              <a:t>melaksanakannya</a:t>
            </a:r>
            <a:r>
              <a:rPr lang="en-US" sz="2800" dirty="0" smtClean="0"/>
              <a:t>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382" y="2489200"/>
            <a:ext cx="7956090" cy="3530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i-FI" sz="2800" dirty="0" smtClean="0"/>
              <a:t>SEKIAN TERIMAKASIH ATAS PERHATIANNYA </a:t>
            </a:r>
          </a:p>
          <a:p>
            <a:pPr algn="ctr">
              <a:buNone/>
            </a:pPr>
            <a:endParaRPr lang="fi-FI" sz="2800" dirty="0"/>
          </a:p>
          <a:p>
            <a:pPr algn="ctr">
              <a:buNone/>
            </a:pPr>
            <a:r>
              <a:rPr lang="fi-FI" sz="2800" dirty="0" smtClean="0"/>
              <a:t>WASSALAMUALAIKUMWRWB</a:t>
            </a:r>
            <a:endParaRPr 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APA ITU IMAN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382" y="3068960"/>
            <a:ext cx="7740066" cy="295084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err="1"/>
              <a:t>I</a:t>
            </a:r>
            <a:r>
              <a:rPr lang="en-US" sz="2800" dirty="0" err="1" smtClean="0"/>
              <a:t>man</a:t>
            </a:r>
            <a:r>
              <a:rPr lang="en-US" sz="2800" dirty="0" smtClean="0"/>
              <a:t> </a:t>
            </a:r>
            <a:r>
              <a:rPr lang="en-US" sz="2800" dirty="0" err="1" smtClean="0"/>
              <a:t>Enkau</a:t>
            </a:r>
            <a:r>
              <a:rPr lang="en-US" sz="2800" dirty="0" smtClean="0"/>
              <a:t> </a:t>
            </a:r>
            <a:r>
              <a:rPr lang="en-US" sz="2800" dirty="0" err="1" smtClean="0"/>
              <a:t>beriaman</a:t>
            </a:r>
            <a:r>
              <a:rPr lang="en-US" sz="2800" dirty="0" smtClean="0"/>
              <a:t> </a:t>
            </a:r>
            <a:r>
              <a:rPr lang="en-US" sz="2800" dirty="0" err="1" smtClean="0"/>
              <a:t>kepada</a:t>
            </a:r>
            <a:r>
              <a:rPr lang="en-US" sz="2800" dirty="0" smtClean="0"/>
              <a:t> </a:t>
            </a:r>
            <a:r>
              <a:rPr lang="en-US" sz="2800" dirty="0" err="1" smtClean="0"/>
              <a:t>allah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malaikatnya</a:t>
            </a:r>
            <a:r>
              <a:rPr lang="en-US" sz="2800" dirty="0" smtClean="0"/>
              <a:t> </a:t>
            </a:r>
            <a:r>
              <a:rPr lang="en-US" sz="2800" dirty="0" err="1" smtClean="0"/>
              <a:t>Kepada</a:t>
            </a:r>
            <a:r>
              <a:rPr lang="en-US" sz="2800" dirty="0" smtClean="0"/>
              <a:t> </a:t>
            </a:r>
            <a:r>
              <a:rPr lang="en-US" sz="2800" dirty="0" err="1" smtClean="0"/>
              <a:t>kitab</a:t>
            </a:r>
            <a:r>
              <a:rPr lang="en-US" sz="2800" dirty="0" smtClean="0"/>
              <a:t> </a:t>
            </a:r>
            <a:r>
              <a:rPr lang="en-US" sz="2800" dirty="0" err="1" smtClean="0"/>
              <a:t>kitabnya</a:t>
            </a:r>
            <a:r>
              <a:rPr lang="en-US" sz="2800" dirty="0" smtClean="0"/>
              <a:t>, </a:t>
            </a:r>
            <a:r>
              <a:rPr lang="en-US" sz="2800" dirty="0" err="1" smtClean="0"/>
              <a:t>rosul</a:t>
            </a:r>
            <a:r>
              <a:rPr lang="en-US" sz="2800" dirty="0" smtClean="0"/>
              <a:t> </a:t>
            </a:r>
            <a:r>
              <a:rPr lang="en-US" sz="2800" dirty="0" err="1" smtClean="0"/>
              <a:t>rosulnya</a:t>
            </a:r>
            <a:r>
              <a:rPr lang="en-US" sz="2800" dirty="0" smtClean="0"/>
              <a:t>, </a:t>
            </a:r>
            <a:r>
              <a:rPr lang="en-US" sz="2800" dirty="0" err="1" smtClean="0"/>
              <a:t>hari</a:t>
            </a:r>
            <a:r>
              <a:rPr lang="en-US" sz="2800" dirty="0" smtClean="0"/>
              <a:t> </a:t>
            </a:r>
            <a:r>
              <a:rPr lang="en-US" sz="2800" dirty="0" err="1" smtClean="0"/>
              <a:t>akhrat</a:t>
            </a:r>
            <a:r>
              <a:rPr lang="en-US" sz="2800" dirty="0" smtClean="0"/>
              <a:t> Dan </a:t>
            </a:r>
            <a:r>
              <a:rPr lang="en-US" sz="2800" dirty="0" err="1" smtClean="0"/>
              <a:t>engkau</a:t>
            </a:r>
            <a:r>
              <a:rPr lang="en-US" sz="2800" dirty="0" smtClean="0"/>
              <a:t> </a:t>
            </a:r>
            <a:r>
              <a:rPr lang="en-US" sz="2800" dirty="0" err="1" smtClean="0"/>
              <a:t>beriman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QODA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QODAr</a:t>
            </a:r>
            <a:r>
              <a:rPr lang="en-US" sz="2800" dirty="0" smtClean="0"/>
              <a:t> </a:t>
            </a:r>
            <a:r>
              <a:rPr lang="en-US" sz="2800" dirty="0" err="1" smtClean="0"/>
              <a:t>baik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buruk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Apa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Ihsan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800" dirty="0" err="1" smtClean="0"/>
              <a:t>Beribadahlah</a:t>
            </a:r>
            <a:r>
              <a:rPr lang="en-US" sz="2800" dirty="0" smtClean="0"/>
              <a:t> </a:t>
            </a:r>
            <a:r>
              <a:rPr lang="en-US" sz="2800" dirty="0" err="1" smtClean="0"/>
              <a:t>engkau</a:t>
            </a:r>
            <a:r>
              <a:rPr lang="en-US" sz="2800" dirty="0" smtClean="0"/>
              <a:t> </a:t>
            </a:r>
            <a:r>
              <a:rPr lang="en-US" sz="2800" dirty="0" err="1" smtClean="0"/>
              <a:t>kepada</a:t>
            </a:r>
            <a:r>
              <a:rPr lang="en-US" sz="2800" dirty="0" smtClean="0"/>
              <a:t> </a:t>
            </a:r>
            <a:r>
              <a:rPr lang="en-US" sz="2800" dirty="0" err="1" smtClean="0"/>
              <a:t>allah</a:t>
            </a:r>
            <a:r>
              <a:rPr lang="en-US" sz="2800" dirty="0" smtClean="0"/>
              <a:t> </a:t>
            </a:r>
            <a:r>
              <a:rPr lang="en-US" sz="2800" dirty="0" err="1" smtClean="0"/>
              <a:t>seolah</a:t>
            </a:r>
            <a:r>
              <a:rPr lang="en-US" sz="2800" dirty="0" smtClean="0"/>
              <a:t> </a:t>
            </a:r>
            <a:r>
              <a:rPr lang="en-US" sz="2800" dirty="0" err="1" smtClean="0"/>
              <a:t>olah</a:t>
            </a:r>
            <a:r>
              <a:rPr lang="en-US" sz="2800" dirty="0" smtClean="0"/>
              <a:t> </a:t>
            </a:r>
            <a:r>
              <a:rPr lang="en-US" sz="2800" dirty="0" err="1" smtClean="0"/>
              <a:t>engkau</a:t>
            </a:r>
            <a:r>
              <a:rPr lang="en-US" sz="2800" dirty="0" smtClean="0"/>
              <a:t> </a:t>
            </a:r>
            <a:r>
              <a:rPr lang="en-US" sz="2800" dirty="0" err="1" smtClean="0"/>
              <a:t>melihatnya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jikau</a:t>
            </a:r>
            <a:r>
              <a:rPr lang="en-US" sz="2800" dirty="0" smtClean="0"/>
              <a:t> </a:t>
            </a:r>
            <a:r>
              <a:rPr lang="en-US" sz="2800" dirty="0" err="1" smtClean="0"/>
              <a:t>kau</a:t>
            </a:r>
            <a:r>
              <a:rPr lang="en-US" sz="2800" dirty="0" smtClean="0"/>
              <a:t> </a:t>
            </a:r>
            <a:r>
              <a:rPr lang="en-US" sz="2800" dirty="0" err="1" smtClean="0"/>
              <a:t>tak</a:t>
            </a:r>
            <a:r>
              <a:rPr lang="en-US" sz="2800" dirty="0" smtClean="0"/>
              <a:t> </a:t>
            </a:r>
            <a:r>
              <a:rPr lang="en-US" sz="2800" dirty="0" err="1" smtClean="0"/>
              <a:t>melihatnya</a:t>
            </a:r>
            <a:r>
              <a:rPr lang="en-US" sz="2800" dirty="0" smtClean="0"/>
              <a:t> </a:t>
            </a:r>
            <a:r>
              <a:rPr lang="en-US" sz="2800" dirty="0" err="1" smtClean="0"/>
              <a:t>maka</a:t>
            </a:r>
            <a:r>
              <a:rPr lang="en-US" sz="2800" dirty="0" smtClean="0"/>
              <a:t> </a:t>
            </a:r>
            <a:r>
              <a:rPr lang="en-US" sz="2800" dirty="0" err="1" smtClean="0"/>
              <a:t>alah</a:t>
            </a:r>
            <a:r>
              <a:rPr lang="en-US" sz="2800" dirty="0" smtClean="0"/>
              <a:t> </a:t>
            </a:r>
            <a:r>
              <a:rPr lang="en-US" sz="2800" dirty="0" err="1" smtClean="0"/>
              <a:t>melihatmu</a:t>
            </a:r>
            <a:r>
              <a:rPr lang="en-US" sz="2800" dirty="0" smtClean="0"/>
              <a:t> IHSAN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TANDA </a:t>
            </a:r>
            <a:r>
              <a:rPr lang="en-US" dirty="0" err="1" smtClean="0"/>
              <a:t>TANDA</a:t>
            </a:r>
            <a:r>
              <a:rPr lang="en-US" dirty="0" smtClean="0"/>
              <a:t> KIAMAT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800" dirty="0" err="1" smtClean="0"/>
              <a:t>Jika</a:t>
            </a:r>
            <a:r>
              <a:rPr lang="en-US" sz="2800" dirty="0" smtClean="0"/>
              <a:t> </a:t>
            </a:r>
            <a:r>
              <a:rPr lang="en-US" sz="2800" dirty="0" err="1" smtClean="0"/>
              <a:t>seorang</a:t>
            </a:r>
            <a:r>
              <a:rPr lang="en-US" sz="2800" dirty="0" smtClean="0"/>
              <a:t> </a:t>
            </a:r>
            <a:r>
              <a:rPr lang="en-US" sz="2800" dirty="0" err="1" smtClean="0"/>
              <a:t>budak</a:t>
            </a:r>
            <a:r>
              <a:rPr lang="en-US" sz="2800" dirty="0" smtClean="0"/>
              <a:t> </a:t>
            </a:r>
            <a:r>
              <a:rPr lang="en-US" sz="2800" dirty="0" err="1" smtClean="0"/>
              <a:t>melahirkan</a:t>
            </a:r>
            <a:r>
              <a:rPr lang="en-US" sz="2800" dirty="0" smtClean="0"/>
              <a:t> </a:t>
            </a:r>
            <a:r>
              <a:rPr lang="en-US" sz="2800" dirty="0" err="1" smtClean="0"/>
              <a:t>tuannya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jika</a:t>
            </a:r>
            <a:r>
              <a:rPr lang="en-US" sz="2800" dirty="0" smtClean="0"/>
              <a:t> </a:t>
            </a:r>
            <a:r>
              <a:rPr lang="en-US" sz="2800" dirty="0" err="1" smtClean="0"/>
              <a:t>seorang</a:t>
            </a:r>
            <a:r>
              <a:rPr lang="en-US" sz="2800" dirty="0" smtClean="0"/>
              <a:t> </a:t>
            </a:r>
            <a:r>
              <a:rPr lang="en-US" sz="2800" dirty="0" err="1" smtClean="0"/>
              <a:t>melihat</a:t>
            </a:r>
            <a:r>
              <a:rPr lang="en-US" sz="2800" dirty="0" smtClean="0"/>
              <a:t> </a:t>
            </a:r>
            <a:r>
              <a:rPr lang="en-US" sz="2800" dirty="0" err="1" smtClean="0"/>
              <a:t>oang</a:t>
            </a:r>
            <a:r>
              <a:rPr lang="en-US" sz="2800" dirty="0" smtClean="0"/>
              <a:t> yang </a:t>
            </a:r>
            <a:r>
              <a:rPr lang="en-US" sz="2800" dirty="0" err="1" smtClean="0"/>
              <a:t>kurang</a:t>
            </a:r>
            <a:r>
              <a:rPr lang="en-US" sz="2800" dirty="0" smtClean="0"/>
              <a:t> </a:t>
            </a:r>
            <a:r>
              <a:rPr lang="en-US" sz="2800" dirty="0" err="1" smtClean="0"/>
              <a:t>hartanya</a:t>
            </a:r>
            <a:r>
              <a:rPr lang="en-US" sz="2800" dirty="0" smtClean="0"/>
              <a:t> </a:t>
            </a:r>
            <a:r>
              <a:rPr lang="en-US" sz="2800" dirty="0" err="1" smtClean="0"/>
              <a:t>berbaju</a:t>
            </a:r>
            <a:r>
              <a:rPr lang="en-US" sz="2800" dirty="0" smtClean="0"/>
              <a:t> </a:t>
            </a:r>
            <a:r>
              <a:rPr lang="en-US" sz="2800" dirty="0" err="1" smtClean="0"/>
              <a:t>compang</a:t>
            </a:r>
            <a:r>
              <a:rPr lang="en-US" sz="2800" dirty="0" smtClean="0"/>
              <a:t> camping </a:t>
            </a:r>
            <a:r>
              <a:rPr lang="en-US" sz="2800" dirty="0" err="1" smtClean="0"/>
              <a:t>berlomba-lomba</a:t>
            </a:r>
            <a:r>
              <a:rPr lang="en-US" sz="2800" dirty="0" smtClean="0"/>
              <a:t> </a:t>
            </a:r>
            <a:r>
              <a:rPr lang="en-US" sz="2800" dirty="0" err="1" smtClean="0"/>
              <a:t>mendirikan</a:t>
            </a:r>
            <a:r>
              <a:rPr lang="en-US" sz="2800" dirty="0" smtClean="0"/>
              <a:t> </a:t>
            </a:r>
            <a:r>
              <a:rPr lang="en-US" sz="2800" dirty="0" err="1" smtClean="0"/>
              <a:t>bangunan</a:t>
            </a:r>
            <a:r>
              <a:rPr lang="en-US" sz="2800" dirty="0" smtClean="0"/>
              <a:t> yang </a:t>
            </a:r>
            <a:r>
              <a:rPr lang="en-US" sz="2800" dirty="0" err="1" smtClean="0"/>
              <a:t>megah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636912"/>
            <a:ext cx="8424936" cy="348925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dirty="0" err="1" smtClean="0"/>
              <a:t>Saya</a:t>
            </a:r>
            <a:r>
              <a:rPr lang="en-US" sz="2400" dirty="0" smtClean="0"/>
              <a:t> </a:t>
            </a:r>
            <a:r>
              <a:rPr lang="en-US" sz="2400" dirty="0" err="1" smtClean="0"/>
              <a:t>selalu</a:t>
            </a:r>
            <a:r>
              <a:rPr lang="en-US" sz="2400" dirty="0" smtClean="0"/>
              <a:t> </a:t>
            </a:r>
            <a:r>
              <a:rPr lang="en-US" sz="2400" dirty="0" err="1" smtClean="0"/>
              <a:t>menyembah</a:t>
            </a:r>
            <a:r>
              <a:rPr lang="en-US" sz="2400" dirty="0" smtClean="0"/>
              <a:t> </a:t>
            </a:r>
            <a:r>
              <a:rPr lang="en-US" sz="2400" dirty="0" err="1" smtClean="0"/>
              <a:t>tuhan</a:t>
            </a:r>
            <a:r>
              <a:rPr lang="en-US" sz="2400" dirty="0" smtClean="0"/>
              <a:t>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tetapi</a:t>
            </a:r>
            <a:r>
              <a:rPr lang="en-US" sz="2400" dirty="0" smtClean="0"/>
              <a:t> </a:t>
            </a:r>
            <a:r>
              <a:rPr lang="en-US" sz="2400" dirty="0" err="1" smtClean="0"/>
              <a:t>saya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pernah</a:t>
            </a:r>
            <a:r>
              <a:rPr lang="en-US" sz="2400" dirty="0" smtClean="0"/>
              <a:t> </a:t>
            </a:r>
            <a:r>
              <a:rPr lang="en-US" sz="2400" dirty="0" err="1" smtClean="0"/>
              <a:t>mengenal</a:t>
            </a:r>
            <a:r>
              <a:rPr lang="en-US" sz="2400" dirty="0" smtClean="0"/>
              <a:t> </a:t>
            </a:r>
            <a:r>
              <a:rPr lang="en-US" sz="2400" dirty="0" err="1" smtClean="0"/>
              <a:t>zat</a:t>
            </a:r>
            <a:r>
              <a:rPr lang="en-US" sz="2400" dirty="0" smtClean="0"/>
              <a:t> </a:t>
            </a:r>
            <a:r>
              <a:rPr lang="en-US" sz="2400" dirty="0" err="1" smtClean="0"/>
              <a:t>tuhan</a:t>
            </a:r>
            <a:r>
              <a:rPr lang="en-US" sz="2400" dirty="0" smtClean="0"/>
              <a:t>, </a:t>
            </a:r>
            <a:r>
              <a:rPr lang="en-US" sz="2400" dirty="0" err="1" smtClean="0"/>
              <a:t>saya</a:t>
            </a:r>
            <a:r>
              <a:rPr lang="en-US" sz="2400" dirty="0" smtClean="0"/>
              <a:t> </a:t>
            </a:r>
            <a:r>
              <a:rPr lang="en-US" sz="2400" dirty="0" err="1" smtClean="0"/>
              <a:t>tak</a:t>
            </a:r>
            <a:r>
              <a:rPr lang="en-US" sz="2400" dirty="0" smtClean="0"/>
              <a:t> </a:t>
            </a:r>
            <a:r>
              <a:rPr lang="en-US" sz="2400" dirty="0" err="1" smtClean="0"/>
              <a:t>pernah</a:t>
            </a:r>
            <a:r>
              <a:rPr lang="en-US" sz="2400" dirty="0" smtClean="0"/>
              <a:t> </a:t>
            </a:r>
            <a:r>
              <a:rPr lang="en-US" sz="2400" dirty="0" err="1" smtClean="0"/>
              <a:t>menyaksikan</a:t>
            </a:r>
            <a:r>
              <a:rPr lang="en-US" sz="2400" dirty="0" smtClean="0"/>
              <a:t> </a:t>
            </a:r>
            <a:r>
              <a:rPr lang="en-US" sz="2400" dirty="0" err="1" smtClean="0"/>
              <a:t>tuhan</a:t>
            </a:r>
            <a:r>
              <a:rPr lang="en-US" sz="2400" dirty="0" smtClean="0"/>
              <a:t>. </a:t>
            </a:r>
            <a:r>
              <a:rPr lang="en-US" sz="2400" dirty="0" err="1" smtClean="0"/>
              <a:t>Selama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saya</a:t>
            </a:r>
            <a:r>
              <a:rPr lang="en-US" sz="2400" dirty="0" smtClean="0"/>
              <a:t> </a:t>
            </a:r>
            <a:r>
              <a:rPr lang="en-US" sz="2400" dirty="0" err="1" smtClean="0"/>
              <a:t>hanya</a:t>
            </a:r>
            <a:r>
              <a:rPr lang="en-US" sz="2400" dirty="0" smtClean="0"/>
              <a:t> </a:t>
            </a:r>
            <a:r>
              <a:rPr lang="en-US" sz="2400" dirty="0" err="1" smtClean="0"/>
              <a:t>menyembah</a:t>
            </a:r>
            <a:r>
              <a:rPr lang="en-US" sz="2400" dirty="0" smtClean="0"/>
              <a:t> </a:t>
            </a:r>
            <a:r>
              <a:rPr lang="en-US" sz="2400" dirty="0" err="1" smtClean="0"/>
              <a:t>tuhan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saya</a:t>
            </a:r>
            <a:r>
              <a:rPr lang="en-US" sz="2400" dirty="0" smtClean="0"/>
              <a:t> </a:t>
            </a:r>
            <a:r>
              <a:rPr lang="en-US" sz="2400" dirty="0" err="1" smtClean="0"/>
              <a:t>persepsikan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saya</a:t>
            </a:r>
            <a:r>
              <a:rPr lang="en-US" sz="2400" dirty="0" smtClean="0"/>
              <a:t> </a:t>
            </a:r>
            <a:r>
              <a:rPr lang="en-US" sz="2400" dirty="0" err="1" smtClean="0"/>
              <a:t>hanya</a:t>
            </a:r>
            <a:r>
              <a:rPr lang="en-US" sz="2400" dirty="0" smtClean="0"/>
              <a:t> </a:t>
            </a:r>
            <a:r>
              <a:rPr lang="en-US" sz="2400" dirty="0" err="1" smtClean="0"/>
              <a:t>menymbah</a:t>
            </a:r>
            <a:r>
              <a:rPr lang="en-US" sz="2400" dirty="0" smtClean="0"/>
              <a:t> </a:t>
            </a:r>
            <a:r>
              <a:rPr lang="en-US" sz="2400" dirty="0" err="1" smtClean="0"/>
              <a:t>tuhan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saya</a:t>
            </a:r>
            <a:r>
              <a:rPr lang="en-US" sz="2400" dirty="0" smtClean="0"/>
              <a:t> </a:t>
            </a:r>
            <a:r>
              <a:rPr lang="en-US" sz="2400" dirty="0" err="1" smtClean="0"/>
              <a:t>definisikan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menyembah</a:t>
            </a:r>
            <a:r>
              <a:rPr lang="en-US" sz="2400" dirty="0" smtClean="0"/>
              <a:t> </a:t>
            </a:r>
            <a:r>
              <a:rPr lang="en-US" sz="2400" dirty="0" err="1" smtClean="0"/>
              <a:t>tuhan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saya</a:t>
            </a:r>
            <a:r>
              <a:rPr lang="en-US" sz="2400" dirty="0" smtClean="0"/>
              <a:t> </a:t>
            </a:r>
            <a:r>
              <a:rPr lang="en-US" sz="2400" dirty="0" err="1" smtClean="0"/>
              <a:t>saksikan</a:t>
            </a:r>
            <a:r>
              <a:rPr lang="en-US" sz="2400" dirty="0" smtClean="0"/>
              <a:t> </a:t>
            </a:r>
          </a:p>
          <a:p>
            <a:endParaRPr lang="en-US" sz="2400" dirty="0"/>
          </a:p>
          <a:p>
            <a:pPr>
              <a:buNone/>
            </a:pPr>
            <a:r>
              <a:rPr lang="en-US" sz="2400" dirty="0" smtClean="0"/>
              <a:t>							IMAM GHAZALI</a:t>
            </a:r>
            <a:endParaRPr lang="en-US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INSAN KAMIL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424936" cy="4104456"/>
          </a:xfrm>
        </p:spPr>
        <p:txBody>
          <a:bodyPr>
            <a:noAutofit/>
          </a:bodyPr>
          <a:lstStyle/>
          <a:p>
            <a:r>
              <a:rPr lang="en-US" sz="2400" dirty="0" smtClean="0"/>
              <a:t>Al </a:t>
            </a:r>
            <a:r>
              <a:rPr lang="en-US" sz="2400" dirty="0" err="1" smtClean="0"/>
              <a:t>abidayah</a:t>
            </a:r>
            <a:r>
              <a:rPr lang="en-US" sz="2400" dirty="0" smtClean="0"/>
              <a:t> </a:t>
            </a:r>
          </a:p>
          <a:p>
            <a:pPr>
              <a:buNone/>
            </a:pPr>
            <a:r>
              <a:rPr lang="en-US" sz="2400" dirty="0"/>
              <a:t>	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merealisasikan</a:t>
            </a:r>
            <a:r>
              <a:rPr lang="en-US" sz="2400" dirty="0" smtClean="0"/>
              <a:t> </a:t>
            </a:r>
            <a:r>
              <a:rPr lang="en-US" sz="2400" dirty="0" err="1" smtClean="0"/>
              <a:t>asma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sifat</a:t>
            </a:r>
            <a:r>
              <a:rPr lang="en-US" sz="2400" dirty="0" smtClean="0"/>
              <a:t> </a:t>
            </a:r>
            <a:r>
              <a:rPr lang="en-US" sz="2400" dirty="0" err="1" smtClean="0"/>
              <a:t>illah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dirinya</a:t>
            </a:r>
            <a:r>
              <a:rPr lang="en-US" sz="2400" dirty="0" smtClean="0"/>
              <a:t> </a:t>
            </a:r>
          </a:p>
          <a:p>
            <a:r>
              <a:rPr lang="en-US" sz="2400" dirty="0" smtClean="0"/>
              <a:t>At </a:t>
            </a:r>
            <a:r>
              <a:rPr lang="en-US" sz="2400" dirty="0" err="1" smtClean="0"/>
              <a:t>tawasuth</a:t>
            </a:r>
            <a:r>
              <a:rPr lang="en-US" sz="2400" dirty="0" smtClean="0"/>
              <a:t> </a:t>
            </a:r>
          </a:p>
          <a:p>
            <a:pPr>
              <a:buNone/>
            </a:pPr>
            <a:r>
              <a:rPr lang="en-US" sz="2400" dirty="0"/>
              <a:t>	</a:t>
            </a:r>
            <a:r>
              <a:rPr lang="en-US" sz="2400" dirty="0" smtClean="0"/>
              <a:t>Orbit </a:t>
            </a:r>
            <a:r>
              <a:rPr lang="en-US" sz="2400" dirty="0" err="1" smtClean="0"/>
              <a:t>sifat</a:t>
            </a:r>
            <a:r>
              <a:rPr lang="en-US" sz="2400" dirty="0" smtClean="0"/>
              <a:t> </a:t>
            </a:r>
            <a:r>
              <a:rPr lang="en-US" sz="2400" dirty="0" err="1" smtClean="0"/>
              <a:t>kehalusan</a:t>
            </a:r>
            <a:r>
              <a:rPr lang="en-US" sz="2400" dirty="0" smtClean="0"/>
              <a:t> </a:t>
            </a:r>
            <a:r>
              <a:rPr lang="en-US" sz="2400" dirty="0" err="1" smtClean="0"/>
              <a:t>manusia</a:t>
            </a:r>
            <a:r>
              <a:rPr lang="en-US" sz="2400" dirty="0" smtClean="0"/>
              <a:t> yang </a:t>
            </a:r>
            <a:r>
              <a:rPr lang="en-US" sz="2400" dirty="0" err="1" smtClean="0"/>
              <a:t>terkait</a:t>
            </a:r>
            <a:r>
              <a:rPr lang="en-US" sz="2400" dirty="0" smtClean="0"/>
              <a:t> </a:t>
            </a:r>
            <a:r>
              <a:rPr lang="en-US" sz="2400" dirty="0" err="1" smtClean="0"/>
              <a:t>realitas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hal</a:t>
            </a:r>
            <a:r>
              <a:rPr lang="en-US" sz="2400" dirty="0" smtClean="0"/>
              <a:t> </a:t>
            </a:r>
            <a:r>
              <a:rPr lang="en-US" sz="2400" dirty="0" err="1" smtClean="0"/>
              <a:t>hal</a:t>
            </a:r>
            <a:r>
              <a:rPr lang="en-US" sz="2400" dirty="0" smtClean="0"/>
              <a:t> yang </a:t>
            </a:r>
            <a:r>
              <a:rPr lang="en-US" sz="2400" dirty="0" err="1" smtClean="0"/>
              <a:t>gaib</a:t>
            </a:r>
            <a:r>
              <a:rPr lang="en-US" sz="2400" dirty="0" smtClean="0"/>
              <a:t> </a:t>
            </a:r>
          </a:p>
          <a:p>
            <a:r>
              <a:rPr lang="en-US" sz="2400" dirty="0" smtClean="0"/>
              <a:t>Al </a:t>
            </a:r>
            <a:r>
              <a:rPr lang="en-US" sz="2400" dirty="0" err="1" smtClean="0"/>
              <a:t>khitam</a:t>
            </a:r>
            <a:r>
              <a:rPr lang="en-US" sz="2400" dirty="0" smtClean="0"/>
              <a:t> </a:t>
            </a:r>
          </a:p>
          <a:p>
            <a:pPr>
              <a:buNone/>
            </a:pPr>
            <a:r>
              <a:rPr lang="en-US" sz="2400" dirty="0"/>
              <a:t>	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merealisasikan</a:t>
            </a:r>
            <a:r>
              <a:rPr lang="en-US" sz="2400" dirty="0" smtClean="0"/>
              <a:t> </a:t>
            </a:r>
            <a:r>
              <a:rPr lang="en-US" sz="2400" dirty="0" err="1" smtClean="0"/>
              <a:t>cipta</a:t>
            </a:r>
            <a:r>
              <a:rPr lang="en-US" sz="2400" dirty="0" smtClean="0"/>
              <a:t> </a:t>
            </a:r>
            <a:r>
              <a:rPr lang="en-US" sz="2400" dirty="0" err="1" smtClean="0"/>
              <a:t>tuhan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secara</a:t>
            </a:r>
            <a:r>
              <a:rPr lang="en-US" sz="2400" dirty="0" smtClean="0"/>
              <a:t> </a:t>
            </a:r>
            <a:r>
              <a:rPr lang="en-US" sz="2400" dirty="0" err="1" smtClean="0"/>
              <a:t>utuh</a:t>
            </a:r>
            <a:endParaRPr lang="en-US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780928"/>
            <a:ext cx="8640960" cy="2376263"/>
          </a:xfrm>
        </p:spPr>
        <p:txBody>
          <a:bodyPr/>
          <a:lstStyle/>
          <a:p>
            <a:pPr algn="just">
              <a:buNone/>
            </a:pPr>
            <a:r>
              <a:rPr lang="en-US" dirty="0" smtClean="0"/>
              <a:t>	</a:t>
            </a:r>
            <a:r>
              <a:rPr lang="en-US" sz="2800" dirty="0" err="1" smtClean="0"/>
              <a:t>Alasan</a:t>
            </a:r>
            <a:r>
              <a:rPr lang="en-US" sz="2800" dirty="0" smtClean="0"/>
              <a:t> </a:t>
            </a:r>
            <a:r>
              <a:rPr lang="en-US" sz="2800" dirty="0" err="1" smtClean="0"/>
              <a:t>mengapa</a:t>
            </a:r>
            <a:r>
              <a:rPr lang="en-US" sz="2800" dirty="0" smtClean="0"/>
              <a:t> </a:t>
            </a:r>
            <a:r>
              <a:rPr lang="en-US" sz="2800" dirty="0" err="1" smtClean="0"/>
              <a:t>iman,islam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ihsan</a:t>
            </a:r>
            <a:r>
              <a:rPr lang="en-US" sz="2800" dirty="0" smtClean="0"/>
              <a:t> </a:t>
            </a:r>
            <a:r>
              <a:rPr lang="en-US" sz="2800" dirty="0" err="1" smtClean="0"/>
              <a:t>menjadi</a:t>
            </a:r>
            <a:r>
              <a:rPr lang="en-US" sz="2800" dirty="0" smtClean="0"/>
              <a:t> </a:t>
            </a:r>
            <a:r>
              <a:rPr lang="en-US" sz="2800" dirty="0" err="1" smtClean="0"/>
              <a:t>persaratan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membentuk</a:t>
            </a:r>
            <a:r>
              <a:rPr lang="en-US" sz="2800" dirty="0" smtClean="0"/>
              <a:t> </a:t>
            </a:r>
            <a:r>
              <a:rPr lang="en-US" sz="2800" dirty="0" err="1" smtClean="0"/>
              <a:t>insan</a:t>
            </a:r>
            <a:r>
              <a:rPr lang="en-US" sz="2800" dirty="0" smtClean="0"/>
              <a:t> </a:t>
            </a:r>
            <a:r>
              <a:rPr lang="en-US" sz="2800" dirty="0" err="1" smtClean="0"/>
              <a:t>kamil</a:t>
            </a:r>
            <a:endParaRPr lang="en-US" sz="2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1424</TotalTime>
  <Words>642</Words>
  <Application>Microsoft Office PowerPoint</Application>
  <PresentationFormat>On-screen Show (4:3)</PresentationFormat>
  <Paragraphs>148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Century Gothic</vt:lpstr>
      <vt:lpstr>Wingdings 3</vt:lpstr>
      <vt:lpstr>Ion Boardroom</vt:lpstr>
      <vt:lpstr>MENGINTEGRASIKAN IMAN ISLAM DAN IHSAN DALAM MEMBENTUK INSAN KAMIL</vt:lpstr>
      <vt:lpstr>Menelususri Konsef Dan Urgensi Islam Iman Dan Ihsan Dalam Membentuk Insan Kamil</vt:lpstr>
      <vt:lpstr>Apa itu ISLAM</vt:lpstr>
      <vt:lpstr>APA ITU IMAN</vt:lpstr>
      <vt:lpstr>Apa Itu Ihsan</vt:lpstr>
      <vt:lpstr>TANDA TANDA KIAMAT</vt:lpstr>
      <vt:lpstr>PowerPoint Presentation</vt:lpstr>
      <vt:lpstr>INSAN KAMIL</vt:lpstr>
      <vt:lpstr>PowerPoint Presentation</vt:lpstr>
      <vt:lpstr>PowerPoint Presentation</vt:lpstr>
      <vt:lpstr>Menggali Sumber Teologis Historis Dan Filosofis Tentang Iman Islam Dan Ihsan Sebagai Pilar Agama Islam Dalam Membentuk Insan Kamil</vt:lpstr>
      <vt:lpstr>PowerPoint Presentation</vt:lpstr>
      <vt:lpstr>HUBUNGAN ISLAM IMAN DAH IHSAN</vt:lpstr>
      <vt:lpstr>PowerPoint Presentation</vt:lpstr>
      <vt:lpstr>PowerPoint Presentation</vt:lpstr>
      <vt:lpstr>PowerPoint Presentation</vt:lpstr>
      <vt:lpstr>PowerPoint Presentation</vt:lpstr>
      <vt:lpstr>MENGGALI SUMBER TEOLOGIS HISTORIS DN FILOSOSFIS INSAN KAMIL</vt:lpstr>
      <vt:lpstr>Insan Kamil</vt:lpstr>
      <vt:lpstr>MEMBANGUN ARGUMEN TENTANG KARAKTERISTIK INSAN KAMIL DAN METODE PENCAPAIANNYA</vt:lpstr>
      <vt:lpstr>Karakteristik manusia</vt:lpstr>
      <vt:lpstr>MACAM MACAM NAFSU</vt:lpstr>
      <vt:lpstr>Metode mancapai insan kamil</vt:lpstr>
      <vt:lpstr>MENDISKRIFSIKAN TENTANG ESENSI DAN URGANSI TENTANG IMAN ISLAM DAN IHSAN ALAM MEMBENTUK INSAN KAMIL</vt:lpstr>
      <vt:lpstr>Rukun iman</vt:lpstr>
      <vt:lpstr>Rukun islam</vt:lpstr>
      <vt:lpstr>Tahap tahap menanamkan karakter inti nafsu muthma innah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MENGINTEGRASIKAN IMAN ISLAM DAN IHSAN DALAM MEMBENTUK INSAN KAMIL</dc:title>
  <dc:creator>User</dc:creator>
  <cp:lastModifiedBy>ASUS</cp:lastModifiedBy>
  <cp:revision>60</cp:revision>
  <dcterms:created xsi:type="dcterms:W3CDTF">2019-08-15T14:48:00Z</dcterms:created>
  <dcterms:modified xsi:type="dcterms:W3CDTF">2020-03-26T08:08:07Z</dcterms:modified>
</cp:coreProperties>
</file>