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18"/>
  </p:notesMasterIdLst>
  <p:handoutMasterIdLst>
    <p:handoutMasterId r:id="rId19"/>
  </p:handoutMasterIdLst>
  <p:sldIdLst>
    <p:sldId id="256" r:id="rId3"/>
    <p:sldId id="260" r:id="rId4"/>
    <p:sldId id="262" r:id="rId5"/>
    <p:sldId id="263" r:id="rId6"/>
    <p:sldId id="301" r:id="rId7"/>
    <p:sldId id="302" r:id="rId8"/>
    <p:sldId id="303" r:id="rId9"/>
    <p:sldId id="305" r:id="rId10"/>
    <p:sldId id="306" r:id="rId11"/>
    <p:sldId id="307" r:id="rId12"/>
    <p:sldId id="308" r:id="rId13"/>
    <p:sldId id="309" r:id="rId14"/>
    <p:sldId id="310" r:id="rId15"/>
    <p:sldId id="300" r:id="rId16"/>
    <p:sldId id="311" r:id="rId17"/>
  </p:sldIdLst>
  <p:sldSz cx="9144000" cy="6858000" type="screen4x3"/>
  <p:notesSz cx="6858000" cy="9144000"/>
  <p:defaultTextStyle>
    <a:defPPr>
      <a:defRPr lang="en-US"/>
    </a:defPPr>
    <a:lvl1pPr marL="0" algn="l" defTabSz="914342" rtl="0" eaLnBrk="1" latinLnBrk="0" hangingPunct="1">
      <a:defRPr sz="1800" kern="1200">
        <a:solidFill>
          <a:schemeClr val="tx1"/>
        </a:solidFill>
        <a:latin typeface="+mn-lt"/>
        <a:ea typeface="+mn-ea"/>
        <a:cs typeface="+mn-cs"/>
      </a:defRPr>
    </a:lvl1pPr>
    <a:lvl2pPr marL="457171" algn="l" defTabSz="914342" rtl="0" eaLnBrk="1" latinLnBrk="0" hangingPunct="1">
      <a:defRPr sz="1800" kern="1200">
        <a:solidFill>
          <a:schemeClr val="tx1"/>
        </a:solidFill>
        <a:latin typeface="+mn-lt"/>
        <a:ea typeface="+mn-ea"/>
        <a:cs typeface="+mn-cs"/>
      </a:defRPr>
    </a:lvl2pPr>
    <a:lvl3pPr marL="914342" algn="l" defTabSz="914342" rtl="0" eaLnBrk="1" latinLnBrk="0" hangingPunct="1">
      <a:defRPr sz="1800" kern="1200">
        <a:solidFill>
          <a:schemeClr val="tx1"/>
        </a:solidFill>
        <a:latin typeface="+mn-lt"/>
        <a:ea typeface="+mn-ea"/>
        <a:cs typeface="+mn-cs"/>
      </a:defRPr>
    </a:lvl3pPr>
    <a:lvl4pPr marL="1371512" algn="l" defTabSz="914342" rtl="0" eaLnBrk="1" latinLnBrk="0" hangingPunct="1">
      <a:defRPr sz="1800" kern="1200">
        <a:solidFill>
          <a:schemeClr val="tx1"/>
        </a:solidFill>
        <a:latin typeface="+mn-lt"/>
        <a:ea typeface="+mn-ea"/>
        <a:cs typeface="+mn-cs"/>
      </a:defRPr>
    </a:lvl4pPr>
    <a:lvl5pPr marL="1828683" algn="l" defTabSz="914342" rtl="0" eaLnBrk="1" latinLnBrk="0" hangingPunct="1">
      <a:defRPr sz="1800" kern="1200">
        <a:solidFill>
          <a:schemeClr val="tx1"/>
        </a:solidFill>
        <a:latin typeface="+mn-lt"/>
        <a:ea typeface="+mn-ea"/>
        <a:cs typeface="+mn-cs"/>
      </a:defRPr>
    </a:lvl5pPr>
    <a:lvl6pPr marL="2285854" algn="l" defTabSz="914342" rtl="0" eaLnBrk="1" latinLnBrk="0" hangingPunct="1">
      <a:defRPr sz="1800" kern="1200">
        <a:solidFill>
          <a:schemeClr val="tx1"/>
        </a:solidFill>
        <a:latin typeface="+mn-lt"/>
        <a:ea typeface="+mn-ea"/>
        <a:cs typeface="+mn-cs"/>
      </a:defRPr>
    </a:lvl6pPr>
    <a:lvl7pPr marL="2743024" algn="l" defTabSz="914342" rtl="0" eaLnBrk="1" latinLnBrk="0" hangingPunct="1">
      <a:defRPr sz="1800" kern="1200">
        <a:solidFill>
          <a:schemeClr val="tx1"/>
        </a:solidFill>
        <a:latin typeface="+mn-lt"/>
        <a:ea typeface="+mn-ea"/>
        <a:cs typeface="+mn-cs"/>
      </a:defRPr>
    </a:lvl7pPr>
    <a:lvl8pPr marL="3200195" algn="l" defTabSz="914342" rtl="0" eaLnBrk="1" latinLnBrk="0" hangingPunct="1">
      <a:defRPr sz="1800" kern="1200">
        <a:solidFill>
          <a:schemeClr val="tx1"/>
        </a:solidFill>
        <a:latin typeface="+mn-lt"/>
        <a:ea typeface="+mn-ea"/>
        <a:cs typeface="+mn-cs"/>
      </a:defRPr>
    </a:lvl8pPr>
    <a:lvl9pPr marL="3657366" algn="l" defTabSz="9143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94662" autoAdjust="0"/>
  </p:normalViewPr>
  <p:slideViewPr>
    <p:cSldViewPr>
      <p:cViewPr varScale="1">
        <p:scale>
          <a:sx n="69" d="100"/>
          <a:sy n="69" d="100"/>
        </p:scale>
        <p:origin x="564" y="72"/>
      </p:cViewPr>
      <p:guideLst>
        <p:guide orient="horz" pos="2160"/>
        <p:guide pos="2880"/>
      </p:guideLst>
    </p:cSldViewPr>
  </p:slideViewPr>
  <p:outlineViewPr>
    <p:cViewPr>
      <p:scale>
        <a:sx n="33" d="100"/>
        <a:sy n="33" d="100"/>
      </p:scale>
      <p:origin x="0" y="1218"/>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9" d="100"/>
          <a:sy n="89" d="100"/>
        </p:scale>
        <p:origin x="-38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88122BC-2D60-4C14-9D79-54C8C61F6FD8}" type="doc">
      <dgm:prSet loTypeId="urn:microsoft.com/office/officeart/2008/layout/VerticalCurvedList" loCatId="list" qsTypeId="urn:microsoft.com/office/officeart/2005/8/quickstyle/3d1" qsCatId="3D" csTypeId="urn:microsoft.com/office/officeart/2005/8/colors/colorful4" csCatId="colorful" phldr="1"/>
      <dgm:spPr/>
      <dgm:t>
        <a:bodyPr/>
        <a:lstStyle/>
        <a:p>
          <a:endParaRPr lang="id-ID"/>
        </a:p>
      </dgm:t>
    </dgm:pt>
    <dgm:pt modelId="{CAF954CA-2DF6-4860-9689-B999F4B68611}">
      <dgm:prSet phldrT="[Text]" custT="1"/>
      <dgm:spPr/>
      <dgm:t>
        <a:bodyPr/>
        <a:lstStyle/>
        <a:p>
          <a:pPr algn="just"/>
          <a:r>
            <a:rPr lang="id-ID" sz="1200" b="1" dirty="0" smtClean="0">
              <a:solidFill>
                <a:schemeClr val="tx1"/>
              </a:solidFill>
              <a:latin typeface="Aleo-Bold"/>
            </a:rPr>
            <a:t>Islam Dalam Menghadapi Tantangan Modernisasi</a:t>
          </a:r>
          <a:endParaRPr lang="id-ID" sz="1200" b="1" dirty="0">
            <a:solidFill>
              <a:schemeClr val="tx1"/>
            </a:solidFill>
            <a:latin typeface="Aleo-Bold"/>
          </a:endParaRPr>
        </a:p>
      </dgm:t>
    </dgm:pt>
    <dgm:pt modelId="{BCDA1B2D-AD09-4172-8ECF-610DA33ECD9C}" type="parTrans" cxnId="{BC85B075-139E-456C-894B-F54C008E6F00}">
      <dgm:prSet/>
      <dgm:spPr/>
      <dgm:t>
        <a:bodyPr/>
        <a:lstStyle/>
        <a:p>
          <a:pPr algn="just"/>
          <a:endParaRPr lang="id-ID" sz="1200" b="1">
            <a:solidFill>
              <a:schemeClr val="tx1"/>
            </a:solidFill>
            <a:latin typeface="Aleo-Bold"/>
          </a:endParaRPr>
        </a:p>
      </dgm:t>
    </dgm:pt>
    <dgm:pt modelId="{2D6B060A-03E0-45F4-956F-915C1DE916F4}" type="sibTrans" cxnId="{BC85B075-139E-456C-894B-F54C008E6F00}">
      <dgm:prSet/>
      <dgm:spPr/>
      <dgm:t>
        <a:bodyPr/>
        <a:lstStyle/>
        <a:p>
          <a:pPr algn="just"/>
          <a:endParaRPr lang="id-ID" sz="1200" b="1">
            <a:solidFill>
              <a:schemeClr val="tx1"/>
            </a:solidFill>
            <a:latin typeface="Aleo-Bold"/>
          </a:endParaRPr>
        </a:p>
      </dgm:t>
    </dgm:pt>
    <dgm:pt modelId="{7850BA2C-4A7D-4E09-9A31-4969E16144EF}">
      <dgm:prSet custT="1"/>
      <dgm:spPr/>
      <dgm:t>
        <a:bodyPr/>
        <a:lstStyle/>
        <a:p>
          <a:pPr marL="0" marR="0" indent="0" algn="just" defTabSz="914400" eaLnBrk="1" fontAlgn="auto" latinLnBrk="0" hangingPunct="1">
            <a:lnSpc>
              <a:spcPct val="100000"/>
            </a:lnSpc>
            <a:spcBef>
              <a:spcPts val="0"/>
            </a:spcBef>
            <a:spcAft>
              <a:spcPts val="0"/>
            </a:spcAft>
            <a:buClrTx/>
            <a:buSzTx/>
            <a:buFontTx/>
            <a:buNone/>
            <a:tabLst/>
            <a:defRPr/>
          </a:pPr>
          <a:r>
            <a:rPr lang="id-ID" sz="1200" b="1" dirty="0" smtClean="0">
              <a:solidFill>
                <a:schemeClr val="tx1"/>
              </a:solidFill>
              <a:latin typeface="Aleo-Bold"/>
            </a:rPr>
            <a:t>Memahami  Konsep  Islam  Tentang  Iptek,  Ekonomi, Politik, Sosial-Budaya  Dan Pendidikan </a:t>
          </a:r>
        </a:p>
        <a:p>
          <a:pPr algn="just" defTabSz="444500">
            <a:lnSpc>
              <a:spcPct val="90000"/>
            </a:lnSpc>
            <a:spcBef>
              <a:spcPct val="0"/>
            </a:spcBef>
            <a:spcAft>
              <a:spcPct val="35000"/>
            </a:spcAft>
          </a:pPr>
          <a:endParaRPr lang="id-ID" sz="1200" b="1" dirty="0">
            <a:solidFill>
              <a:schemeClr val="tx1"/>
            </a:solidFill>
            <a:latin typeface="Aleo-Bold"/>
          </a:endParaRPr>
        </a:p>
      </dgm:t>
    </dgm:pt>
    <dgm:pt modelId="{AA8288E6-34B8-4D9A-9F73-3EBE13560361}" type="parTrans" cxnId="{7D0D7ED5-FC40-4F0F-B690-8144E4061A6A}">
      <dgm:prSet/>
      <dgm:spPr/>
      <dgm:t>
        <a:bodyPr/>
        <a:lstStyle/>
        <a:p>
          <a:pPr algn="just"/>
          <a:endParaRPr lang="id-ID" sz="1200" b="1">
            <a:solidFill>
              <a:schemeClr val="tx1"/>
            </a:solidFill>
            <a:latin typeface="Aleo-Bold"/>
          </a:endParaRPr>
        </a:p>
      </dgm:t>
    </dgm:pt>
    <dgm:pt modelId="{3E49128B-28A8-4A7A-9D52-54AC0E8B0D4E}" type="sibTrans" cxnId="{7D0D7ED5-FC40-4F0F-B690-8144E4061A6A}">
      <dgm:prSet/>
      <dgm:spPr/>
      <dgm:t>
        <a:bodyPr/>
        <a:lstStyle/>
        <a:p>
          <a:pPr algn="just"/>
          <a:endParaRPr lang="id-ID" sz="1200" b="1">
            <a:solidFill>
              <a:schemeClr val="tx1"/>
            </a:solidFill>
            <a:latin typeface="Aleo-Bold"/>
          </a:endParaRPr>
        </a:p>
      </dgm:t>
    </dgm:pt>
    <dgm:pt modelId="{52012427-E14D-4AB0-BF33-ED4F5CBC81E1}">
      <dgm:prSet custT="1"/>
      <dgm:spPr/>
      <dgm:t>
        <a:bodyPr/>
        <a:lstStyle/>
        <a:p>
          <a:pPr marL="0" marR="0" indent="0" algn="just" defTabSz="914400" eaLnBrk="1" fontAlgn="auto" latinLnBrk="0" hangingPunct="1">
            <a:lnSpc>
              <a:spcPct val="100000"/>
            </a:lnSpc>
            <a:spcBef>
              <a:spcPts val="0"/>
            </a:spcBef>
            <a:spcAft>
              <a:spcPts val="0"/>
            </a:spcAft>
            <a:buClrTx/>
            <a:buSzTx/>
            <a:buFontTx/>
            <a:buNone/>
            <a:tabLst/>
            <a:defRPr/>
          </a:pPr>
          <a:r>
            <a:rPr lang="id-ID" sz="1200" b="1" dirty="0" smtClean="0">
              <a:solidFill>
                <a:schemeClr val="tx1"/>
              </a:solidFill>
              <a:latin typeface="Aleo-Bold"/>
            </a:rPr>
            <a:t>Diperlukannya  Prespektif  Islam  Dalam  Implementasi   Iptek,  Ekonomi,  Politik, Sosial-Budayadan Pendidikan </a:t>
          </a:r>
        </a:p>
        <a:p>
          <a:pPr algn="just"/>
          <a:endParaRPr lang="id-ID" sz="1200" b="1" dirty="0">
            <a:solidFill>
              <a:schemeClr val="tx1"/>
            </a:solidFill>
            <a:latin typeface="Aleo-Bold"/>
          </a:endParaRPr>
        </a:p>
      </dgm:t>
    </dgm:pt>
    <dgm:pt modelId="{CA34C62A-08FD-4F0C-A295-4F9EFA0303D5}" type="parTrans" cxnId="{976625F5-BC13-4A7D-A3B7-8A069D79516F}">
      <dgm:prSet/>
      <dgm:spPr/>
      <dgm:t>
        <a:bodyPr/>
        <a:lstStyle/>
        <a:p>
          <a:pPr algn="just"/>
          <a:endParaRPr lang="id-ID" sz="1200" b="1">
            <a:solidFill>
              <a:schemeClr val="tx1"/>
            </a:solidFill>
            <a:latin typeface="Aleo-Bold"/>
          </a:endParaRPr>
        </a:p>
      </dgm:t>
    </dgm:pt>
    <dgm:pt modelId="{B58A2F7F-5243-422E-8E44-A329D40721A8}" type="sibTrans" cxnId="{976625F5-BC13-4A7D-A3B7-8A069D79516F}">
      <dgm:prSet/>
      <dgm:spPr/>
      <dgm:t>
        <a:bodyPr/>
        <a:lstStyle/>
        <a:p>
          <a:pPr algn="just"/>
          <a:endParaRPr lang="id-ID" sz="1200" b="1">
            <a:solidFill>
              <a:schemeClr val="tx1"/>
            </a:solidFill>
            <a:latin typeface="Aleo-Bold"/>
          </a:endParaRPr>
        </a:p>
      </dgm:t>
    </dgm:pt>
    <dgm:pt modelId="{58F1BECE-CF85-4CD6-8119-270BD5376088}">
      <dgm:prSet custT="1"/>
      <dgm:spPr/>
      <dgm:t>
        <a:bodyPr/>
        <a:lstStyle/>
        <a:p>
          <a:pPr algn="just"/>
          <a:r>
            <a:rPr lang="id-ID" sz="1200" b="1" dirty="0" smtClean="0">
              <a:solidFill>
                <a:schemeClr val="tx1"/>
              </a:solidFill>
              <a:latin typeface="Aleo-Bold"/>
            </a:rPr>
            <a:t>Menggali  Sumber  Historis,   Sosiologis,  Dan   Filosofis  Tentang  Konsep  Islam Mengenai Iptek, Politik Sosial-Budaya Dan Pendidikan </a:t>
          </a:r>
          <a:endParaRPr lang="id-ID" sz="1200" b="1" dirty="0">
            <a:solidFill>
              <a:schemeClr val="tx1"/>
            </a:solidFill>
            <a:latin typeface="Aleo-Bold"/>
          </a:endParaRPr>
        </a:p>
      </dgm:t>
    </dgm:pt>
    <dgm:pt modelId="{B9811DC8-3FD9-4CEB-8A8E-EBA6EA51ADE3}" type="parTrans" cxnId="{7CAE9C15-9A23-4582-9335-01934B12BC64}">
      <dgm:prSet/>
      <dgm:spPr/>
      <dgm:t>
        <a:bodyPr/>
        <a:lstStyle/>
        <a:p>
          <a:pPr algn="just"/>
          <a:endParaRPr lang="id-ID" sz="1200" b="1">
            <a:solidFill>
              <a:schemeClr val="tx1"/>
            </a:solidFill>
            <a:latin typeface="Aleo-Bold"/>
          </a:endParaRPr>
        </a:p>
      </dgm:t>
    </dgm:pt>
    <dgm:pt modelId="{A36D6201-C76B-4160-B119-BA97A108A630}" type="sibTrans" cxnId="{7CAE9C15-9A23-4582-9335-01934B12BC64}">
      <dgm:prSet/>
      <dgm:spPr/>
      <dgm:t>
        <a:bodyPr/>
        <a:lstStyle/>
        <a:p>
          <a:pPr algn="just"/>
          <a:endParaRPr lang="id-ID" sz="1200" b="1">
            <a:solidFill>
              <a:schemeClr val="tx1"/>
            </a:solidFill>
            <a:latin typeface="Aleo-Bold"/>
          </a:endParaRPr>
        </a:p>
      </dgm:t>
    </dgm:pt>
    <dgm:pt modelId="{C9B4006A-C8D8-44FC-BB4A-C5AD9DE94D53}">
      <dgm:prSet custT="1"/>
      <dgm:spPr/>
      <dgm:t>
        <a:bodyPr/>
        <a:lstStyle/>
        <a:p>
          <a:pPr algn="just"/>
          <a:r>
            <a:rPr lang="id-ID" sz="1200" b="1" dirty="0" smtClean="0">
              <a:solidFill>
                <a:schemeClr val="tx1"/>
              </a:solidFill>
              <a:latin typeface="Aleo-Bold"/>
            </a:rPr>
            <a:t>Membangun Argumen Tentang Kompatibel Islam Dan Tantangan Modernisasi </a:t>
          </a:r>
          <a:endParaRPr lang="id-ID" sz="1200" b="1" dirty="0">
            <a:solidFill>
              <a:schemeClr val="tx1"/>
            </a:solidFill>
            <a:latin typeface="Aleo-Bold"/>
          </a:endParaRPr>
        </a:p>
      </dgm:t>
    </dgm:pt>
    <dgm:pt modelId="{AD972737-1933-43AF-8742-AAAC5155F1D6}" type="parTrans" cxnId="{36968962-A002-4C43-AA2E-443ACE58DDED}">
      <dgm:prSet/>
      <dgm:spPr/>
      <dgm:t>
        <a:bodyPr/>
        <a:lstStyle/>
        <a:p>
          <a:pPr algn="just"/>
          <a:endParaRPr lang="id-ID" sz="1200" b="1">
            <a:solidFill>
              <a:schemeClr val="tx1"/>
            </a:solidFill>
            <a:latin typeface="Aleo-Bold"/>
          </a:endParaRPr>
        </a:p>
      </dgm:t>
    </dgm:pt>
    <dgm:pt modelId="{739E35FC-FEFA-4C61-8568-984588C3DF3F}" type="sibTrans" cxnId="{36968962-A002-4C43-AA2E-443ACE58DDED}">
      <dgm:prSet/>
      <dgm:spPr/>
      <dgm:t>
        <a:bodyPr/>
        <a:lstStyle/>
        <a:p>
          <a:pPr algn="just"/>
          <a:endParaRPr lang="id-ID" sz="1200" b="1">
            <a:solidFill>
              <a:schemeClr val="tx1"/>
            </a:solidFill>
            <a:latin typeface="Aleo-Bold"/>
          </a:endParaRPr>
        </a:p>
      </dgm:t>
    </dgm:pt>
    <dgm:pt modelId="{45100609-B331-468D-A34C-8E9B1D653409}">
      <dgm:prSet custT="1"/>
      <dgm:spPr/>
      <dgm:t>
        <a:bodyPr/>
        <a:lstStyle/>
        <a:p>
          <a:pPr algn="just"/>
          <a:r>
            <a:rPr lang="id-ID" sz="1200" b="1" dirty="0" smtClean="0">
              <a:solidFill>
                <a:schemeClr val="tx1"/>
              </a:solidFill>
              <a:latin typeface="Aleo-Bold"/>
            </a:rPr>
            <a:t>Esensi  Dan   Urgensi  Kontekstualisasi   Pemahaman  Islam   Dalam  Menghadapi Tantangan Modernisasi </a:t>
          </a:r>
          <a:endParaRPr lang="id-ID" sz="1200" b="1" dirty="0">
            <a:solidFill>
              <a:schemeClr val="tx1"/>
            </a:solidFill>
            <a:latin typeface="Aleo-Bold"/>
          </a:endParaRPr>
        </a:p>
      </dgm:t>
    </dgm:pt>
    <dgm:pt modelId="{54FF1785-0FBE-48F4-A52E-0D81749B28AC}" type="parTrans" cxnId="{9262DD71-0FA8-4601-ABE0-CD12D0012178}">
      <dgm:prSet/>
      <dgm:spPr/>
      <dgm:t>
        <a:bodyPr/>
        <a:lstStyle/>
        <a:p>
          <a:pPr algn="just"/>
          <a:endParaRPr lang="id-ID" sz="1200" b="1">
            <a:solidFill>
              <a:schemeClr val="tx1"/>
            </a:solidFill>
            <a:latin typeface="Aleo-Bold"/>
          </a:endParaRPr>
        </a:p>
      </dgm:t>
    </dgm:pt>
    <dgm:pt modelId="{66DCC28E-CF25-4401-A468-75C0D6C924FA}" type="sibTrans" cxnId="{9262DD71-0FA8-4601-ABE0-CD12D0012178}">
      <dgm:prSet/>
      <dgm:spPr/>
      <dgm:t>
        <a:bodyPr/>
        <a:lstStyle/>
        <a:p>
          <a:pPr algn="just"/>
          <a:endParaRPr lang="id-ID" sz="1200" b="1">
            <a:solidFill>
              <a:schemeClr val="tx1"/>
            </a:solidFill>
            <a:latin typeface="Aleo-Bold"/>
          </a:endParaRPr>
        </a:p>
      </dgm:t>
    </dgm:pt>
    <dgm:pt modelId="{E8AA55F1-B9E0-4DD4-A0F5-D70F19A82A8C}" type="pres">
      <dgm:prSet presAssocID="{E88122BC-2D60-4C14-9D79-54C8C61F6FD8}" presName="Name0" presStyleCnt="0">
        <dgm:presLayoutVars>
          <dgm:chMax val="7"/>
          <dgm:chPref val="7"/>
          <dgm:dir/>
        </dgm:presLayoutVars>
      </dgm:prSet>
      <dgm:spPr/>
      <dgm:t>
        <a:bodyPr/>
        <a:lstStyle/>
        <a:p>
          <a:endParaRPr lang="id-ID"/>
        </a:p>
      </dgm:t>
    </dgm:pt>
    <dgm:pt modelId="{CDAF4CF4-E8E9-4C74-A081-6389602FB7D3}" type="pres">
      <dgm:prSet presAssocID="{E88122BC-2D60-4C14-9D79-54C8C61F6FD8}" presName="Name1" presStyleCnt="0"/>
      <dgm:spPr/>
    </dgm:pt>
    <dgm:pt modelId="{891CF221-FA79-4840-BE77-3DA9846E808C}" type="pres">
      <dgm:prSet presAssocID="{E88122BC-2D60-4C14-9D79-54C8C61F6FD8}" presName="cycle" presStyleCnt="0"/>
      <dgm:spPr/>
    </dgm:pt>
    <dgm:pt modelId="{DE169885-F7EF-469E-82A8-C1FD811A7D93}" type="pres">
      <dgm:prSet presAssocID="{E88122BC-2D60-4C14-9D79-54C8C61F6FD8}" presName="srcNode" presStyleLbl="node1" presStyleIdx="0" presStyleCnt="6"/>
      <dgm:spPr/>
    </dgm:pt>
    <dgm:pt modelId="{D38A34A8-786B-4870-BB81-8C4D1D83C12E}" type="pres">
      <dgm:prSet presAssocID="{E88122BC-2D60-4C14-9D79-54C8C61F6FD8}" presName="conn" presStyleLbl="parChTrans1D2" presStyleIdx="0" presStyleCnt="1"/>
      <dgm:spPr/>
      <dgm:t>
        <a:bodyPr/>
        <a:lstStyle/>
        <a:p>
          <a:endParaRPr lang="id-ID"/>
        </a:p>
      </dgm:t>
    </dgm:pt>
    <dgm:pt modelId="{4993B9BB-64B6-46B5-8A21-65852F98198A}" type="pres">
      <dgm:prSet presAssocID="{E88122BC-2D60-4C14-9D79-54C8C61F6FD8}" presName="extraNode" presStyleLbl="node1" presStyleIdx="0" presStyleCnt="6"/>
      <dgm:spPr/>
    </dgm:pt>
    <dgm:pt modelId="{FFD1EF2D-6467-4370-AEAF-C3368B90F7CA}" type="pres">
      <dgm:prSet presAssocID="{E88122BC-2D60-4C14-9D79-54C8C61F6FD8}" presName="dstNode" presStyleLbl="node1" presStyleIdx="0" presStyleCnt="6"/>
      <dgm:spPr/>
    </dgm:pt>
    <dgm:pt modelId="{74AC3CD0-28A5-407F-8F5A-B24CB9E6E2BB}" type="pres">
      <dgm:prSet presAssocID="{CAF954CA-2DF6-4860-9689-B999F4B68611}" presName="text_1" presStyleLbl="node1" presStyleIdx="0" presStyleCnt="6">
        <dgm:presLayoutVars>
          <dgm:bulletEnabled val="1"/>
        </dgm:presLayoutVars>
      </dgm:prSet>
      <dgm:spPr/>
      <dgm:t>
        <a:bodyPr/>
        <a:lstStyle/>
        <a:p>
          <a:endParaRPr lang="id-ID"/>
        </a:p>
      </dgm:t>
    </dgm:pt>
    <dgm:pt modelId="{FD8B3063-154D-4E1F-8D60-137D9F4012FA}" type="pres">
      <dgm:prSet presAssocID="{CAF954CA-2DF6-4860-9689-B999F4B68611}" presName="accent_1" presStyleCnt="0"/>
      <dgm:spPr/>
    </dgm:pt>
    <dgm:pt modelId="{7F2FD7AC-FD1A-450F-91E0-F062D60E9A6D}" type="pres">
      <dgm:prSet presAssocID="{CAF954CA-2DF6-4860-9689-B999F4B68611}" presName="accentRepeatNode" presStyleLbl="solidFgAcc1" presStyleIdx="0" presStyleCnt="6"/>
      <dgm:spPr/>
    </dgm:pt>
    <dgm:pt modelId="{90877FFF-8BCB-44B4-B18B-098D7718AAF7}" type="pres">
      <dgm:prSet presAssocID="{7850BA2C-4A7D-4E09-9A31-4969E16144EF}" presName="text_2" presStyleLbl="node1" presStyleIdx="1" presStyleCnt="6">
        <dgm:presLayoutVars>
          <dgm:bulletEnabled val="1"/>
        </dgm:presLayoutVars>
      </dgm:prSet>
      <dgm:spPr/>
      <dgm:t>
        <a:bodyPr/>
        <a:lstStyle/>
        <a:p>
          <a:endParaRPr lang="id-ID"/>
        </a:p>
      </dgm:t>
    </dgm:pt>
    <dgm:pt modelId="{D075742F-E0F9-4336-95CB-9665C8E7880D}" type="pres">
      <dgm:prSet presAssocID="{7850BA2C-4A7D-4E09-9A31-4969E16144EF}" presName="accent_2" presStyleCnt="0"/>
      <dgm:spPr/>
    </dgm:pt>
    <dgm:pt modelId="{63EC09F1-311A-4A50-AECB-99785E724D3B}" type="pres">
      <dgm:prSet presAssocID="{7850BA2C-4A7D-4E09-9A31-4969E16144EF}" presName="accentRepeatNode" presStyleLbl="solidFgAcc1" presStyleIdx="1" presStyleCnt="6"/>
      <dgm:spPr/>
    </dgm:pt>
    <dgm:pt modelId="{B616E99D-6978-46DC-8F34-19C85B64CFE4}" type="pres">
      <dgm:prSet presAssocID="{52012427-E14D-4AB0-BF33-ED4F5CBC81E1}" presName="text_3" presStyleLbl="node1" presStyleIdx="2" presStyleCnt="6">
        <dgm:presLayoutVars>
          <dgm:bulletEnabled val="1"/>
        </dgm:presLayoutVars>
      </dgm:prSet>
      <dgm:spPr/>
      <dgm:t>
        <a:bodyPr/>
        <a:lstStyle/>
        <a:p>
          <a:endParaRPr lang="id-ID"/>
        </a:p>
      </dgm:t>
    </dgm:pt>
    <dgm:pt modelId="{1147060F-0575-40E2-BA08-0A80A83FBE2B}" type="pres">
      <dgm:prSet presAssocID="{52012427-E14D-4AB0-BF33-ED4F5CBC81E1}" presName="accent_3" presStyleCnt="0"/>
      <dgm:spPr/>
    </dgm:pt>
    <dgm:pt modelId="{0F2BA2B9-0A30-4F43-B72C-9D03B588B329}" type="pres">
      <dgm:prSet presAssocID="{52012427-E14D-4AB0-BF33-ED4F5CBC81E1}" presName="accentRepeatNode" presStyleLbl="solidFgAcc1" presStyleIdx="2" presStyleCnt="6"/>
      <dgm:spPr/>
    </dgm:pt>
    <dgm:pt modelId="{F9DE4DC9-CF02-49FC-B9D3-C3A3A87E4FF6}" type="pres">
      <dgm:prSet presAssocID="{58F1BECE-CF85-4CD6-8119-270BD5376088}" presName="text_4" presStyleLbl="node1" presStyleIdx="3" presStyleCnt="6">
        <dgm:presLayoutVars>
          <dgm:bulletEnabled val="1"/>
        </dgm:presLayoutVars>
      </dgm:prSet>
      <dgm:spPr/>
      <dgm:t>
        <a:bodyPr/>
        <a:lstStyle/>
        <a:p>
          <a:endParaRPr lang="id-ID"/>
        </a:p>
      </dgm:t>
    </dgm:pt>
    <dgm:pt modelId="{100A22BC-F2A0-4A79-A8F3-F39D08F77B38}" type="pres">
      <dgm:prSet presAssocID="{58F1BECE-CF85-4CD6-8119-270BD5376088}" presName="accent_4" presStyleCnt="0"/>
      <dgm:spPr/>
    </dgm:pt>
    <dgm:pt modelId="{B4DA65DA-A887-42E0-BA40-26AB90CB2758}" type="pres">
      <dgm:prSet presAssocID="{58F1BECE-CF85-4CD6-8119-270BD5376088}" presName="accentRepeatNode" presStyleLbl="solidFgAcc1" presStyleIdx="3" presStyleCnt="6"/>
      <dgm:spPr/>
    </dgm:pt>
    <dgm:pt modelId="{6F902967-328D-497C-9851-A821486534FE}" type="pres">
      <dgm:prSet presAssocID="{C9B4006A-C8D8-44FC-BB4A-C5AD9DE94D53}" presName="text_5" presStyleLbl="node1" presStyleIdx="4" presStyleCnt="6">
        <dgm:presLayoutVars>
          <dgm:bulletEnabled val="1"/>
        </dgm:presLayoutVars>
      </dgm:prSet>
      <dgm:spPr/>
      <dgm:t>
        <a:bodyPr/>
        <a:lstStyle/>
        <a:p>
          <a:endParaRPr lang="id-ID"/>
        </a:p>
      </dgm:t>
    </dgm:pt>
    <dgm:pt modelId="{965B39B5-AD41-4342-B37F-967F8C038577}" type="pres">
      <dgm:prSet presAssocID="{C9B4006A-C8D8-44FC-BB4A-C5AD9DE94D53}" presName="accent_5" presStyleCnt="0"/>
      <dgm:spPr/>
    </dgm:pt>
    <dgm:pt modelId="{20899A77-DB19-4E27-8A9D-C5671D54E578}" type="pres">
      <dgm:prSet presAssocID="{C9B4006A-C8D8-44FC-BB4A-C5AD9DE94D53}" presName="accentRepeatNode" presStyleLbl="solidFgAcc1" presStyleIdx="4" presStyleCnt="6"/>
      <dgm:spPr/>
    </dgm:pt>
    <dgm:pt modelId="{448F9B9D-BF34-4440-A478-63F4A45630AB}" type="pres">
      <dgm:prSet presAssocID="{45100609-B331-468D-A34C-8E9B1D653409}" presName="text_6" presStyleLbl="node1" presStyleIdx="5" presStyleCnt="6">
        <dgm:presLayoutVars>
          <dgm:bulletEnabled val="1"/>
        </dgm:presLayoutVars>
      </dgm:prSet>
      <dgm:spPr/>
      <dgm:t>
        <a:bodyPr/>
        <a:lstStyle/>
        <a:p>
          <a:endParaRPr lang="id-ID"/>
        </a:p>
      </dgm:t>
    </dgm:pt>
    <dgm:pt modelId="{DEE8D1E9-658A-4B2D-99CD-261DA309C2BD}" type="pres">
      <dgm:prSet presAssocID="{45100609-B331-468D-A34C-8E9B1D653409}" presName="accent_6" presStyleCnt="0"/>
      <dgm:spPr/>
    </dgm:pt>
    <dgm:pt modelId="{E5EF4AD5-8E23-4AE5-B668-31580592AC4A}" type="pres">
      <dgm:prSet presAssocID="{45100609-B331-468D-A34C-8E9B1D653409}" presName="accentRepeatNode" presStyleLbl="solidFgAcc1" presStyleIdx="5" presStyleCnt="6"/>
      <dgm:spPr/>
    </dgm:pt>
  </dgm:ptLst>
  <dgm:cxnLst>
    <dgm:cxn modelId="{7D0D7ED5-FC40-4F0F-B690-8144E4061A6A}" srcId="{E88122BC-2D60-4C14-9D79-54C8C61F6FD8}" destId="{7850BA2C-4A7D-4E09-9A31-4969E16144EF}" srcOrd="1" destOrd="0" parTransId="{AA8288E6-34B8-4D9A-9F73-3EBE13560361}" sibTransId="{3E49128B-28A8-4A7A-9D52-54AC0E8B0D4E}"/>
    <dgm:cxn modelId="{BF562711-B437-413C-B300-3443B20EF5DE}" type="presOf" srcId="{45100609-B331-468D-A34C-8E9B1D653409}" destId="{448F9B9D-BF34-4440-A478-63F4A45630AB}" srcOrd="0" destOrd="0" presId="urn:microsoft.com/office/officeart/2008/layout/VerticalCurvedList"/>
    <dgm:cxn modelId="{9262DD71-0FA8-4601-ABE0-CD12D0012178}" srcId="{E88122BC-2D60-4C14-9D79-54C8C61F6FD8}" destId="{45100609-B331-468D-A34C-8E9B1D653409}" srcOrd="5" destOrd="0" parTransId="{54FF1785-0FBE-48F4-A52E-0D81749B28AC}" sibTransId="{66DCC28E-CF25-4401-A468-75C0D6C924FA}"/>
    <dgm:cxn modelId="{7CAE9C15-9A23-4582-9335-01934B12BC64}" srcId="{E88122BC-2D60-4C14-9D79-54C8C61F6FD8}" destId="{58F1BECE-CF85-4CD6-8119-270BD5376088}" srcOrd="3" destOrd="0" parTransId="{B9811DC8-3FD9-4CEB-8A8E-EBA6EA51ADE3}" sibTransId="{A36D6201-C76B-4160-B119-BA97A108A630}"/>
    <dgm:cxn modelId="{A69C2FFE-486A-4497-8C3B-9DB9A2384D49}" type="presOf" srcId="{7850BA2C-4A7D-4E09-9A31-4969E16144EF}" destId="{90877FFF-8BCB-44B4-B18B-098D7718AAF7}" srcOrd="0" destOrd="0" presId="urn:microsoft.com/office/officeart/2008/layout/VerticalCurvedList"/>
    <dgm:cxn modelId="{976625F5-BC13-4A7D-A3B7-8A069D79516F}" srcId="{E88122BC-2D60-4C14-9D79-54C8C61F6FD8}" destId="{52012427-E14D-4AB0-BF33-ED4F5CBC81E1}" srcOrd="2" destOrd="0" parTransId="{CA34C62A-08FD-4F0C-A295-4F9EFA0303D5}" sibTransId="{B58A2F7F-5243-422E-8E44-A329D40721A8}"/>
    <dgm:cxn modelId="{02078AED-B3CB-44D7-91DF-82C078F622D2}" type="presOf" srcId="{52012427-E14D-4AB0-BF33-ED4F5CBC81E1}" destId="{B616E99D-6978-46DC-8F34-19C85B64CFE4}" srcOrd="0" destOrd="0" presId="urn:microsoft.com/office/officeart/2008/layout/VerticalCurvedList"/>
    <dgm:cxn modelId="{0D41F862-1850-4FF9-B615-9EA15827F708}" type="presOf" srcId="{C9B4006A-C8D8-44FC-BB4A-C5AD9DE94D53}" destId="{6F902967-328D-497C-9851-A821486534FE}" srcOrd="0" destOrd="0" presId="urn:microsoft.com/office/officeart/2008/layout/VerticalCurvedList"/>
    <dgm:cxn modelId="{02B532E6-DB00-45D4-B543-A1A5F6BE4C4A}" type="presOf" srcId="{2D6B060A-03E0-45F4-956F-915C1DE916F4}" destId="{D38A34A8-786B-4870-BB81-8C4D1D83C12E}" srcOrd="0" destOrd="0" presId="urn:microsoft.com/office/officeart/2008/layout/VerticalCurvedList"/>
    <dgm:cxn modelId="{DF2CF2E8-5D99-482A-B3ED-3602434E3F47}" type="presOf" srcId="{CAF954CA-2DF6-4860-9689-B999F4B68611}" destId="{74AC3CD0-28A5-407F-8F5A-B24CB9E6E2BB}" srcOrd="0" destOrd="0" presId="urn:microsoft.com/office/officeart/2008/layout/VerticalCurvedList"/>
    <dgm:cxn modelId="{0BA8B7F4-8ACF-4595-8921-A1853FE47327}" type="presOf" srcId="{58F1BECE-CF85-4CD6-8119-270BD5376088}" destId="{F9DE4DC9-CF02-49FC-B9D3-C3A3A87E4FF6}" srcOrd="0" destOrd="0" presId="urn:microsoft.com/office/officeart/2008/layout/VerticalCurvedList"/>
    <dgm:cxn modelId="{BE24B738-3E9C-4824-95C5-33D154D912EC}" type="presOf" srcId="{E88122BC-2D60-4C14-9D79-54C8C61F6FD8}" destId="{E8AA55F1-B9E0-4DD4-A0F5-D70F19A82A8C}" srcOrd="0" destOrd="0" presId="urn:microsoft.com/office/officeart/2008/layout/VerticalCurvedList"/>
    <dgm:cxn modelId="{36968962-A002-4C43-AA2E-443ACE58DDED}" srcId="{E88122BC-2D60-4C14-9D79-54C8C61F6FD8}" destId="{C9B4006A-C8D8-44FC-BB4A-C5AD9DE94D53}" srcOrd="4" destOrd="0" parTransId="{AD972737-1933-43AF-8742-AAAC5155F1D6}" sibTransId="{739E35FC-FEFA-4C61-8568-984588C3DF3F}"/>
    <dgm:cxn modelId="{BC85B075-139E-456C-894B-F54C008E6F00}" srcId="{E88122BC-2D60-4C14-9D79-54C8C61F6FD8}" destId="{CAF954CA-2DF6-4860-9689-B999F4B68611}" srcOrd="0" destOrd="0" parTransId="{BCDA1B2D-AD09-4172-8ECF-610DA33ECD9C}" sibTransId="{2D6B060A-03E0-45F4-956F-915C1DE916F4}"/>
    <dgm:cxn modelId="{B9B3329C-32FF-4F9A-90D2-B69E206665D3}" type="presParOf" srcId="{E8AA55F1-B9E0-4DD4-A0F5-D70F19A82A8C}" destId="{CDAF4CF4-E8E9-4C74-A081-6389602FB7D3}" srcOrd="0" destOrd="0" presId="urn:microsoft.com/office/officeart/2008/layout/VerticalCurvedList"/>
    <dgm:cxn modelId="{CD1FE132-865B-4F4A-9E1A-BC5075E90D49}" type="presParOf" srcId="{CDAF4CF4-E8E9-4C74-A081-6389602FB7D3}" destId="{891CF221-FA79-4840-BE77-3DA9846E808C}" srcOrd="0" destOrd="0" presId="urn:microsoft.com/office/officeart/2008/layout/VerticalCurvedList"/>
    <dgm:cxn modelId="{79395803-2E97-471B-BE6C-C35C2EBB4D81}" type="presParOf" srcId="{891CF221-FA79-4840-BE77-3DA9846E808C}" destId="{DE169885-F7EF-469E-82A8-C1FD811A7D93}" srcOrd="0" destOrd="0" presId="urn:microsoft.com/office/officeart/2008/layout/VerticalCurvedList"/>
    <dgm:cxn modelId="{FF85A1B8-8DEB-4E81-853F-626348AD3A52}" type="presParOf" srcId="{891CF221-FA79-4840-BE77-3DA9846E808C}" destId="{D38A34A8-786B-4870-BB81-8C4D1D83C12E}" srcOrd="1" destOrd="0" presId="urn:microsoft.com/office/officeart/2008/layout/VerticalCurvedList"/>
    <dgm:cxn modelId="{746749BC-A16F-4259-9DF4-B1B937EA29A8}" type="presParOf" srcId="{891CF221-FA79-4840-BE77-3DA9846E808C}" destId="{4993B9BB-64B6-46B5-8A21-65852F98198A}" srcOrd="2" destOrd="0" presId="urn:microsoft.com/office/officeart/2008/layout/VerticalCurvedList"/>
    <dgm:cxn modelId="{8292BA40-29DF-4107-B497-3842D181CE08}" type="presParOf" srcId="{891CF221-FA79-4840-BE77-3DA9846E808C}" destId="{FFD1EF2D-6467-4370-AEAF-C3368B90F7CA}" srcOrd="3" destOrd="0" presId="urn:microsoft.com/office/officeart/2008/layout/VerticalCurvedList"/>
    <dgm:cxn modelId="{6AF6344C-9BE9-4635-8256-1E5E4E60A39C}" type="presParOf" srcId="{CDAF4CF4-E8E9-4C74-A081-6389602FB7D3}" destId="{74AC3CD0-28A5-407F-8F5A-B24CB9E6E2BB}" srcOrd="1" destOrd="0" presId="urn:microsoft.com/office/officeart/2008/layout/VerticalCurvedList"/>
    <dgm:cxn modelId="{384999F9-5DDB-4989-90FC-57E3090566D8}" type="presParOf" srcId="{CDAF4CF4-E8E9-4C74-A081-6389602FB7D3}" destId="{FD8B3063-154D-4E1F-8D60-137D9F4012FA}" srcOrd="2" destOrd="0" presId="urn:microsoft.com/office/officeart/2008/layout/VerticalCurvedList"/>
    <dgm:cxn modelId="{6F449381-5B25-46D7-B915-2E28090676A7}" type="presParOf" srcId="{FD8B3063-154D-4E1F-8D60-137D9F4012FA}" destId="{7F2FD7AC-FD1A-450F-91E0-F062D60E9A6D}" srcOrd="0" destOrd="0" presId="urn:microsoft.com/office/officeart/2008/layout/VerticalCurvedList"/>
    <dgm:cxn modelId="{A7726C84-E91D-45F3-809D-338970E435C6}" type="presParOf" srcId="{CDAF4CF4-E8E9-4C74-A081-6389602FB7D3}" destId="{90877FFF-8BCB-44B4-B18B-098D7718AAF7}" srcOrd="3" destOrd="0" presId="urn:microsoft.com/office/officeart/2008/layout/VerticalCurvedList"/>
    <dgm:cxn modelId="{51BF16F5-E16E-4316-96DA-669496260E4D}" type="presParOf" srcId="{CDAF4CF4-E8E9-4C74-A081-6389602FB7D3}" destId="{D075742F-E0F9-4336-95CB-9665C8E7880D}" srcOrd="4" destOrd="0" presId="urn:microsoft.com/office/officeart/2008/layout/VerticalCurvedList"/>
    <dgm:cxn modelId="{33317FEB-F5BB-4B78-B314-4BFAF72FCEE6}" type="presParOf" srcId="{D075742F-E0F9-4336-95CB-9665C8E7880D}" destId="{63EC09F1-311A-4A50-AECB-99785E724D3B}" srcOrd="0" destOrd="0" presId="urn:microsoft.com/office/officeart/2008/layout/VerticalCurvedList"/>
    <dgm:cxn modelId="{F4294A01-4769-4A07-AF61-D662E9F5F0BF}" type="presParOf" srcId="{CDAF4CF4-E8E9-4C74-A081-6389602FB7D3}" destId="{B616E99D-6978-46DC-8F34-19C85B64CFE4}" srcOrd="5" destOrd="0" presId="urn:microsoft.com/office/officeart/2008/layout/VerticalCurvedList"/>
    <dgm:cxn modelId="{BAE932AF-D084-4C99-9359-342CBB18F188}" type="presParOf" srcId="{CDAF4CF4-E8E9-4C74-A081-6389602FB7D3}" destId="{1147060F-0575-40E2-BA08-0A80A83FBE2B}" srcOrd="6" destOrd="0" presId="urn:microsoft.com/office/officeart/2008/layout/VerticalCurvedList"/>
    <dgm:cxn modelId="{2101C8F3-98DE-4D61-9208-D74AA328BC5A}" type="presParOf" srcId="{1147060F-0575-40E2-BA08-0A80A83FBE2B}" destId="{0F2BA2B9-0A30-4F43-B72C-9D03B588B329}" srcOrd="0" destOrd="0" presId="urn:microsoft.com/office/officeart/2008/layout/VerticalCurvedList"/>
    <dgm:cxn modelId="{301CF651-18F8-48DA-B4B5-3D1EBA64F1DC}" type="presParOf" srcId="{CDAF4CF4-E8E9-4C74-A081-6389602FB7D3}" destId="{F9DE4DC9-CF02-49FC-B9D3-C3A3A87E4FF6}" srcOrd="7" destOrd="0" presId="urn:microsoft.com/office/officeart/2008/layout/VerticalCurvedList"/>
    <dgm:cxn modelId="{597CB861-5F76-424B-9276-D9B63E43B368}" type="presParOf" srcId="{CDAF4CF4-E8E9-4C74-A081-6389602FB7D3}" destId="{100A22BC-F2A0-4A79-A8F3-F39D08F77B38}" srcOrd="8" destOrd="0" presId="urn:microsoft.com/office/officeart/2008/layout/VerticalCurvedList"/>
    <dgm:cxn modelId="{AD02D3DB-9E5B-44B9-A2F7-ADC4A2B29FF4}" type="presParOf" srcId="{100A22BC-F2A0-4A79-A8F3-F39D08F77B38}" destId="{B4DA65DA-A887-42E0-BA40-26AB90CB2758}" srcOrd="0" destOrd="0" presId="urn:microsoft.com/office/officeart/2008/layout/VerticalCurvedList"/>
    <dgm:cxn modelId="{142C6082-1A34-421A-BDB0-9C92DE93259B}" type="presParOf" srcId="{CDAF4CF4-E8E9-4C74-A081-6389602FB7D3}" destId="{6F902967-328D-497C-9851-A821486534FE}" srcOrd="9" destOrd="0" presId="urn:microsoft.com/office/officeart/2008/layout/VerticalCurvedList"/>
    <dgm:cxn modelId="{4D480ABD-9D5E-43D4-8217-5FD39D4CCEDE}" type="presParOf" srcId="{CDAF4CF4-E8E9-4C74-A081-6389602FB7D3}" destId="{965B39B5-AD41-4342-B37F-967F8C038577}" srcOrd="10" destOrd="0" presId="urn:microsoft.com/office/officeart/2008/layout/VerticalCurvedList"/>
    <dgm:cxn modelId="{B1355B1D-E2F0-4254-8322-14E6E11CCC05}" type="presParOf" srcId="{965B39B5-AD41-4342-B37F-967F8C038577}" destId="{20899A77-DB19-4E27-8A9D-C5671D54E578}" srcOrd="0" destOrd="0" presId="urn:microsoft.com/office/officeart/2008/layout/VerticalCurvedList"/>
    <dgm:cxn modelId="{1FB80235-57E5-4464-9F4C-CAD070BA8BD5}" type="presParOf" srcId="{CDAF4CF4-E8E9-4C74-A081-6389602FB7D3}" destId="{448F9B9D-BF34-4440-A478-63F4A45630AB}" srcOrd="11" destOrd="0" presId="urn:microsoft.com/office/officeart/2008/layout/VerticalCurvedList"/>
    <dgm:cxn modelId="{51CC0B33-1719-43D1-A251-90E26FC23FF4}" type="presParOf" srcId="{CDAF4CF4-E8E9-4C74-A081-6389602FB7D3}" destId="{DEE8D1E9-658A-4B2D-99CD-261DA309C2BD}" srcOrd="12" destOrd="0" presId="urn:microsoft.com/office/officeart/2008/layout/VerticalCurvedList"/>
    <dgm:cxn modelId="{8C0230BD-68B4-42D7-8E07-A462B883C412}" type="presParOf" srcId="{DEE8D1E9-658A-4B2D-99CD-261DA309C2BD}" destId="{E5EF4AD5-8E23-4AE5-B668-31580592AC4A}"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88122BC-2D60-4C14-9D79-54C8C61F6FD8}" type="doc">
      <dgm:prSet loTypeId="urn:microsoft.com/office/officeart/2008/layout/VerticalCurvedList" loCatId="list" qsTypeId="urn:microsoft.com/office/officeart/2005/8/quickstyle/3d1" qsCatId="3D" csTypeId="urn:microsoft.com/office/officeart/2005/8/colors/colorful4" csCatId="colorful" phldr="1"/>
      <dgm:spPr/>
      <dgm:t>
        <a:bodyPr/>
        <a:lstStyle/>
        <a:p>
          <a:endParaRPr lang="id-ID"/>
        </a:p>
      </dgm:t>
    </dgm:pt>
    <dgm:pt modelId="{CAF954CA-2DF6-4860-9689-B999F4B68611}">
      <dgm:prSet phldrT="[Text]" custT="1"/>
      <dgm:spPr/>
      <dgm:t>
        <a:bodyPr/>
        <a:lstStyle/>
        <a:p>
          <a:pPr algn="just"/>
          <a:r>
            <a:rPr lang="id-ID" sz="1200" b="1" dirty="0" smtClean="0">
              <a:solidFill>
                <a:schemeClr val="tx1"/>
              </a:solidFill>
              <a:latin typeface="Aleo-Bold"/>
            </a:rPr>
            <a:t>Islam Dalam Menghadapi Tantangan Modernisasi</a:t>
          </a:r>
          <a:endParaRPr lang="id-ID" sz="1200" b="1" dirty="0">
            <a:solidFill>
              <a:schemeClr val="tx1"/>
            </a:solidFill>
            <a:latin typeface="Aleo-Bold"/>
          </a:endParaRPr>
        </a:p>
      </dgm:t>
    </dgm:pt>
    <dgm:pt modelId="{BCDA1B2D-AD09-4172-8ECF-610DA33ECD9C}" type="parTrans" cxnId="{BC85B075-139E-456C-894B-F54C008E6F00}">
      <dgm:prSet/>
      <dgm:spPr/>
      <dgm:t>
        <a:bodyPr/>
        <a:lstStyle/>
        <a:p>
          <a:pPr algn="just"/>
          <a:endParaRPr lang="id-ID" sz="1200" b="1">
            <a:solidFill>
              <a:schemeClr val="tx1"/>
            </a:solidFill>
            <a:latin typeface="Aleo-Bold"/>
          </a:endParaRPr>
        </a:p>
      </dgm:t>
    </dgm:pt>
    <dgm:pt modelId="{2D6B060A-03E0-45F4-956F-915C1DE916F4}" type="sibTrans" cxnId="{BC85B075-139E-456C-894B-F54C008E6F00}">
      <dgm:prSet/>
      <dgm:spPr/>
      <dgm:t>
        <a:bodyPr/>
        <a:lstStyle/>
        <a:p>
          <a:pPr algn="just"/>
          <a:endParaRPr lang="id-ID" sz="1200" b="1">
            <a:solidFill>
              <a:schemeClr val="tx1"/>
            </a:solidFill>
            <a:latin typeface="Aleo-Bold"/>
          </a:endParaRPr>
        </a:p>
      </dgm:t>
    </dgm:pt>
    <dgm:pt modelId="{7850BA2C-4A7D-4E09-9A31-4969E16144EF}">
      <dgm:prSet custT="1"/>
      <dgm:spPr/>
      <dgm:t>
        <a:bodyPr/>
        <a:lstStyle/>
        <a:p>
          <a:pPr marL="0" marR="0" indent="0" algn="just" defTabSz="914400" eaLnBrk="1" fontAlgn="auto" latinLnBrk="0" hangingPunct="1">
            <a:lnSpc>
              <a:spcPct val="100000"/>
            </a:lnSpc>
            <a:spcBef>
              <a:spcPts val="0"/>
            </a:spcBef>
            <a:spcAft>
              <a:spcPts val="0"/>
            </a:spcAft>
            <a:buClrTx/>
            <a:buSzTx/>
            <a:buFontTx/>
            <a:buNone/>
            <a:tabLst/>
            <a:defRPr/>
          </a:pPr>
          <a:r>
            <a:rPr lang="id-ID" sz="1200" b="1" dirty="0" smtClean="0">
              <a:solidFill>
                <a:schemeClr val="tx1"/>
              </a:solidFill>
              <a:latin typeface="Aleo-Bold"/>
            </a:rPr>
            <a:t>Memahami  Konsep  Islam  Tentang  Iptek,  Ekonomi, Politik, Sosial-Budaya  Dan Pendidikan </a:t>
          </a:r>
        </a:p>
        <a:p>
          <a:pPr algn="just" defTabSz="444500">
            <a:lnSpc>
              <a:spcPct val="90000"/>
            </a:lnSpc>
            <a:spcBef>
              <a:spcPct val="0"/>
            </a:spcBef>
            <a:spcAft>
              <a:spcPct val="35000"/>
            </a:spcAft>
          </a:pPr>
          <a:endParaRPr lang="id-ID" sz="1200" b="1" dirty="0">
            <a:solidFill>
              <a:schemeClr val="tx1"/>
            </a:solidFill>
            <a:latin typeface="Aleo-Bold"/>
          </a:endParaRPr>
        </a:p>
      </dgm:t>
    </dgm:pt>
    <dgm:pt modelId="{AA8288E6-34B8-4D9A-9F73-3EBE13560361}" type="parTrans" cxnId="{7D0D7ED5-FC40-4F0F-B690-8144E4061A6A}">
      <dgm:prSet/>
      <dgm:spPr/>
      <dgm:t>
        <a:bodyPr/>
        <a:lstStyle/>
        <a:p>
          <a:pPr algn="just"/>
          <a:endParaRPr lang="id-ID" sz="1200" b="1">
            <a:solidFill>
              <a:schemeClr val="tx1"/>
            </a:solidFill>
            <a:latin typeface="Aleo-Bold"/>
          </a:endParaRPr>
        </a:p>
      </dgm:t>
    </dgm:pt>
    <dgm:pt modelId="{3E49128B-28A8-4A7A-9D52-54AC0E8B0D4E}" type="sibTrans" cxnId="{7D0D7ED5-FC40-4F0F-B690-8144E4061A6A}">
      <dgm:prSet/>
      <dgm:spPr/>
      <dgm:t>
        <a:bodyPr/>
        <a:lstStyle/>
        <a:p>
          <a:pPr algn="just"/>
          <a:endParaRPr lang="id-ID" sz="1200" b="1">
            <a:solidFill>
              <a:schemeClr val="tx1"/>
            </a:solidFill>
            <a:latin typeface="Aleo-Bold"/>
          </a:endParaRPr>
        </a:p>
      </dgm:t>
    </dgm:pt>
    <dgm:pt modelId="{52012427-E14D-4AB0-BF33-ED4F5CBC81E1}">
      <dgm:prSet custT="1"/>
      <dgm:spPr/>
      <dgm:t>
        <a:bodyPr/>
        <a:lstStyle/>
        <a:p>
          <a:pPr marL="0" marR="0" indent="0" algn="just" defTabSz="914400" eaLnBrk="1" fontAlgn="auto" latinLnBrk="0" hangingPunct="1">
            <a:lnSpc>
              <a:spcPct val="100000"/>
            </a:lnSpc>
            <a:spcBef>
              <a:spcPts val="0"/>
            </a:spcBef>
            <a:spcAft>
              <a:spcPts val="0"/>
            </a:spcAft>
            <a:buClrTx/>
            <a:buSzTx/>
            <a:buFontTx/>
            <a:buNone/>
            <a:tabLst/>
            <a:defRPr/>
          </a:pPr>
          <a:r>
            <a:rPr lang="id-ID" sz="1200" b="1" dirty="0" smtClean="0">
              <a:solidFill>
                <a:schemeClr val="tx1"/>
              </a:solidFill>
              <a:latin typeface="Aleo-Bold"/>
            </a:rPr>
            <a:t>Diperlukannya  Prespektif  Islam  Dalam  Implementasi   Iptek,  Ekonomi,  Politik, Sosial-Budayadan Pendidikan </a:t>
          </a:r>
        </a:p>
        <a:p>
          <a:pPr algn="just"/>
          <a:endParaRPr lang="id-ID" sz="1200" b="1" dirty="0">
            <a:solidFill>
              <a:schemeClr val="tx1"/>
            </a:solidFill>
            <a:latin typeface="Aleo-Bold"/>
          </a:endParaRPr>
        </a:p>
      </dgm:t>
    </dgm:pt>
    <dgm:pt modelId="{CA34C62A-08FD-4F0C-A295-4F9EFA0303D5}" type="parTrans" cxnId="{976625F5-BC13-4A7D-A3B7-8A069D79516F}">
      <dgm:prSet/>
      <dgm:spPr/>
      <dgm:t>
        <a:bodyPr/>
        <a:lstStyle/>
        <a:p>
          <a:pPr algn="just"/>
          <a:endParaRPr lang="id-ID" sz="1200" b="1">
            <a:solidFill>
              <a:schemeClr val="tx1"/>
            </a:solidFill>
            <a:latin typeface="Aleo-Bold"/>
          </a:endParaRPr>
        </a:p>
      </dgm:t>
    </dgm:pt>
    <dgm:pt modelId="{B58A2F7F-5243-422E-8E44-A329D40721A8}" type="sibTrans" cxnId="{976625F5-BC13-4A7D-A3B7-8A069D79516F}">
      <dgm:prSet/>
      <dgm:spPr/>
      <dgm:t>
        <a:bodyPr/>
        <a:lstStyle/>
        <a:p>
          <a:pPr algn="just"/>
          <a:endParaRPr lang="id-ID" sz="1200" b="1">
            <a:solidFill>
              <a:schemeClr val="tx1"/>
            </a:solidFill>
            <a:latin typeface="Aleo-Bold"/>
          </a:endParaRPr>
        </a:p>
      </dgm:t>
    </dgm:pt>
    <dgm:pt modelId="{58F1BECE-CF85-4CD6-8119-270BD5376088}">
      <dgm:prSet custT="1"/>
      <dgm:spPr/>
      <dgm:t>
        <a:bodyPr/>
        <a:lstStyle/>
        <a:p>
          <a:pPr algn="just"/>
          <a:r>
            <a:rPr lang="id-ID" sz="1200" b="1" dirty="0" smtClean="0">
              <a:solidFill>
                <a:schemeClr val="tx1"/>
              </a:solidFill>
              <a:latin typeface="Aleo-Bold"/>
            </a:rPr>
            <a:t>Menggali  Sumber  Historis,   Sosiologis,  Dan   Filosofis  Tentang  Konsep  Islam Mengenai Iptek, Politik Sosial-Budaya Dan Pendidikan </a:t>
          </a:r>
          <a:endParaRPr lang="id-ID" sz="1200" b="1" dirty="0">
            <a:solidFill>
              <a:schemeClr val="tx1"/>
            </a:solidFill>
            <a:latin typeface="Aleo-Bold"/>
          </a:endParaRPr>
        </a:p>
      </dgm:t>
    </dgm:pt>
    <dgm:pt modelId="{B9811DC8-3FD9-4CEB-8A8E-EBA6EA51ADE3}" type="parTrans" cxnId="{7CAE9C15-9A23-4582-9335-01934B12BC64}">
      <dgm:prSet/>
      <dgm:spPr/>
      <dgm:t>
        <a:bodyPr/>
        <a:lstStyle/>
        <a:p>
          <a:pPr algn="just"/>
          <a:endParaRPr lang="id-ID" sz="1200" b="1">
            <a:solidFill>
              <a:schemeClr val="tx1"/>
            </a:solidFill>
            <a:latin typeface="Aleo-Bold"/>
          </a:endParaRPr>
        </a:p>
      </dgm:t>
    </dgm:pt>
    <dgm:pt modelId="{A36D6201-C76B-4160-B119-BA97A108A630}" type="sibTrans" cxnId="{7CAE9C15-9A23-4582-9335-01934B12BC64}">
      <dgm:prSet/>
      <dgm:spPr/>
      <dgm:t>
        <a:bodyPr/>
        <a:lstStyle/>
        <a:p>
          <a:pPr algn="just"/>
          <a:endParaRPr lang="id-ID" sz="1200" b="1">
            <a:solidFill>
              <a:schemeClr val="tx1"/>
            </a:solidFill>
            <a:latin typeface="Aleo-Bold"/>
          </a:endParaRPr>
        </a:p>
      </dgm:t>
    </dgm:pt>
    <dgm:pt modelId="{C9B4006A-C8D8-44FC-BB4A-C5AD9DE94D53}">
      <dgm:prSet custT="1"/>
      <dgm:spPr/>
      <dgm:t>
        <a:bodyPr/>
        <a:lstStyle/>
        <a:p>
          <a:pPr algn="just"/>
          <a:r>
            <a:rPr lang="id-ID" sz="1200" b="1" dirty="0" smtClean="0">
              <a:solidFill>
                <a:schemeClr val="tx1"/>
              </a:solidFill>
              <a:latin typeface="Aleo-Bold"/>
            </a:rPr>
            <a:t>Membangun Argumen Tentang Kompatibel Islam Dan Tantangan Modernisasi </a:t>
          </a:r>
          <a:endParaRPr lang="id-ID" sz="1200" b="1" dirty="0">
            <a:solidFill>
              <a:schemeClr val="tx1"/>
            </a:solidFill>
            <a:latin typeface="Aleo-Bold"/>
          </a:endParaRPr>
        </a:p>
      </dgm:t>
    </dgm:pt>
    <dgm:pt modelId="{AD972737-1933-43AF-8742-AAAC5155F1D6}" type="parTrans" cxnId="{36968962-A002-4C43-AA2E-443ACE58DDED}">
      <dgm:prSet/>
      <dgm:spPr/>
      <dgm:t>
        <a:bodyPr/>
        <a:lstStyle/>
        <a:p>
          <a:pPr algn="just"/>
          <a:endParaRPr lang="id-ID" sz="1200" b="1">
            <a:solidFill>
              <a:schemeClr val="tx1"/>
            </a:solidFill>
            <a:latin typeface="Aleo-Bold"/>
          </a:endParaRPr>
        </a:p>
      </dgm:t>
    </dgm:pt>
    <dgm:pt modelId="{739E35FC-FEFA-4C61-8568-984588C3DF3F}" type="sibTrans" cxnId="{36968962-A002-4C43-AA2E-443ACE58DDED}">
      <dgm:prSet/>
      <dgm:spPr/>
      <dgm:t>
        <a:bodyPr/>
        <a:lstStyle/>
        <a:p>
          <a:pPr algn="just"/>
          <a:endParaRPr lang="id-ID" sz="1200" b="1">
            <a:solidFill>
              <a:schemeClr val="tx1"/>
            </a:solidFill>
            <a:latin typeface="Aleo-Bold"/>
          </a:endParaRPr>
        </a:p>
      </dgm:t>
    </dgm:pt>
    <dgm:pt modelId="{45100609-B331-468D-A34C-8E9B1D653409}">
      <dgm:prSet custT="1"/>
      <dgm:spPr/>
      <dgm:t>
        <a:bodyPr/>
        <a:lstStyle/>
        <a:p>
          <a:pPr algn="just"/>
          <a:r>
            <a:rPr lang="id-ID" sz="1200" b="1" dirty="0" smtClean="0">
              <a:solidFill>
                <a:schemeClr val="tx1"/>
              </a:solidFill>
              <a:latin typeface="Aleo-Bold"/>
            </a:rPr>
            <a:t>Esensi  Dan   Urgensi  Kontekstualisasi   Pemahaman  Islam   Dalam  Menghadapi Tantangan Modernisasi </a:t>
          </a:r>
          <a:endParaRPr lang="id-ID" sz="1200" b="1" dirty="0">
            <a:solidFill>
              <a:schemeClr val="tx1"/>
            </a:solidFill>
            <a:latin typeface="Aleo-Bold"/>
          </a:endParaRPr>
        </a:p>
      </dgm:t>
    </dgm:pt>
    <dgm:pt modelId="{54FF1785-0FBE-48F4-A52E-0D81749B28AC}" type="parTrans" cxnId="{9262DD71-0FA8-4601-ABE0-CD12D0012178}">
      <dgm:prSet/>
      <dgm:spPr/>
      <dgm:t>
        <a:bodyPr/>
        <a:lstStyle/>
        <a:p>
          <a:pPr algn="just"/>
          <a:endParaRPr lang="id-ID" sz="1200" b="1">
            <a:solidFill>
              <a:schemeClr val="tx1"/>
            </a:solidFill>
            <a:latin typeface="Aleo-Bold"/>
          </a:endParaRPr>
        </a:p>
      </dgm:t>
    </dgm:pt>
    <dgm:pt modelId="{66DCC28E-CF25-4401-A468-75C0D6C924FA}" type="sibTrans" cxnId="{9262DD71-0FA8-4601-ABE0-CD12D0012178}">
      <dgm:prSet/>
      <dgm:spPr/>
      <dgm:t>
        <a:bodyPr/>
        <a:lstStyle/>
        <a:p>
          <a:pPr algn="just"/>
          <a:endParaRPr lang="id-ID" sz="1200" b="1">
            <a:solidFill>
              <a:schemeClr val="tx1"/>
            </a:solidFill>
            <a:latin typeface="Aleo-Bold"/>
          </a:endParaRPr>
        </a:p>
      </dgm:t>
    </dgm:pt>
    <dgm:pt modelId="{E8AA55F1-B9E0-4DD4-A0F5-D70F19A82A8C}" type="pres">
      <dgm:prSet presAssocID="{E88122BC-2D60-4C14-9D79-54C8C61F6FD8}" presName="Name0" presStyleCnt="0">
        <dgm:presLayoutVars>
          <dgm:chMax val="7"/>
          <dgm:chPref val="7"/>
          <dgm:dir/>
        </dgm:presLayoutVars>
      </dgm:prSet>
      <dgm:spPr/>
      <dgm:t>
        <a:bodyPr/>
        <a:lstStyle/>
        <a:p>
          <a:endParaRPr lang="id-ID"/>
        </a:p>
      </dgm:t>
    </dgm:pt>
    <dgm:pt modelId="{CDAF4CF4-E8E9-4C74-A081-6389602FB7D3}" type="pres">
      <dgm:prSet presAssocID="{E88122BC-2D60-4C14-9D79-54C8C61F6FD8}" presName="Name1" presStyleCnt="0"/>
      <dgm:spPr/>
    </dgm:pt>
    <dgm:pt modelId="{891CF221-FA79-4840-BE77-3DA9846E808C}" type="pres">
      <dgm:prSet presAssocID="{E88122BC-2D60-4C14-9D79-54C8C61F6FD8}" presName="cycle" presStyleCnt="0"/>
      <dgm:spPr/>
    </dgm:pt>
    <dgm:pt modelId="{DE169885-F7EF-469E-82A8-C1FD811A7D93}" type="pres">
      <dgm:prSet presAssocID="{E88122BC-2D60-4C14-9D79-54C8C61F6FD8}" presName="srcNode" presStyleLbl="node1" presStyleIdx="0" presStyleCnt="6"/>
      <dgm:spPr/>
    </dgm:pt>
    <dgm:pt modelId="{D38A34A8-786B-4870-BB81-8C4D1D83C12E}" type="pres">
      <dgm:prSet presAssocID="{E88122BC-2D60-4C14-9D79-54C8C61F6FD8}" presName="conn" presStyleLbl="parChTrans1D2" presStyleIdx="0" presStyleCnt="1"/>
      <dgm:spPr/>
      <dgm:t>
        <a:bodyPr/>
        <a:lstStyle/>
        <a:p>
          <a:endParaRPr lang="id-ID"/>
        </a:p>
      </dgm:t>
    </dgm:pt>
    <dgm:pt modelId="{4993B9BB-64B6-46B5-8A21-65852F98198A}" type="pres">
      <dgm:prSet presAssocID="{E88122BC-2D60-4C14-9D79-54C8C61F6FD8}" presName="extraNode" presStyleLbl="node1" presStyleIdx="0" presStyleCnt="6"/>
      <dgm:spPr/>
    </dgm:pt>
    <dgm:pt modelId="{FFD1EF2D-6467-4370-AEAF-C3368B90F7CA}" type="pres">
      <dgm:prSet presAssocID="{E88122BC-2D60-4C14-9D79-54C8C61F6FD8}" presName="dstNode" presStyleLbl="node1" presStyleIdx="0" presStyleCnt="6"/>
      <dgm:spPr/>
    </dgm:pt>
    <dgm:pt modelId="{74AC3CD0-28A5-407F-8F5A-B24CB9E6E2BB}" type="pres">
      <dgm:prSet presAssocID="{CAF954CA-2DF6-4860-9689-B999F4B68611}" presName="text_1" presStyleLbl="node1" presStyleIdx="0" presStyleCnt="6">
        <dgm:presLayoutVars>
          <dgm:bulletEnabled val="1"/>
        </dgm:presLayoutVars>
      </dgm:prSet>
      <dgm:spPr/>
      <dgm:t>
        <a:bodyPr/>
        <a:lstStyle/>
        <a:p>
          <a:endParaRPr lang="id-ID"/>
        </a:p>
      </dgm:t>
    </dgm:pt>
    <dgm:pt modelId="{FD8B3063-154D-4E1F-8D60-137D9F4012FA}" type="pres">
      <dgm:prSet presAssocID="{CAF954CA-2DF6-4860-9689-B999F4B68611}" presName="accent_1" presStyleCnt="0"/>
      <dgm:spPr/>
    </dgm:pt>
    <dgm:pt modelId="{7F2FD7AC-FD1A-450F-91E0-F062D60E9A6D}" type="pres">
      <dgm:prSet presAssocID="{CAF954CA-2DF6-4860-9689-B999F4B68611}" presName="accentRepeatNode" presStyleLbl="solidFgAcc1" presStyleIdx="0" presStyleCnt="6"/>
      <dgm:spPr/>
    </dgm:pt>
    <dgm:pt modelId="{90877FFF-8BCB-44B4-B18B-098D7718AAF7}" type="pres">
      <dgm:prSet presAssocID="{7850BA2C-4A7D-4E09-9A31-4969E16144EF}" presName="text_2" presStyleLbl="node1" presStyleIdx="1" presStyleCnt="6">
        <dgm:presLayoutVars>
          <dgm:bulletEnabled val="1"/>
        </dgm:presLayoutVars>
      </dgm:prSet>
      <dgm:spPr/>
      <dgm:t>
        <a:bodyPr/>
        <a:lstStyle/>
        <a:p>
          <a:endParaRPr lang="id-ID"/>
        </a:p>
      </dgm:t>
    </dgm:pt>
    <dgm:pt modelId="{D075742F-E0F9-4336-95CB-9665C8E7880D}" type="pres">
      <dgm:prSet presAssocID="{7850BA2C-4A7D-4E09-9A31-4969E16144EF}" presName="accent_2" presStyleCnt="0"/>
      <dgm:spPr/>
    </dgm:pt>
    <dgm:pt modelId="{63EC09F1-311A-4A50-AECB-99785E724D3B}" type="pres">
      <dgm:prSet presAssocID="{7850BA2C-4A7D-4E09-9A31-4969E16144EF}" presName="accentRepeatNode" presStyleLbl="solidFgAcc1" presStyleIdx="1" presStyleCnt="6"/>
      <dgm:spPr/>
    </dgm:pt>
    <dgm:pt modelId="{B616E99D-6978-46DC-8F34-19C85B64CFE4}" type="pres">
      <dgm:prSet presAssocID="{52012427-E14D-4AB0-BF33-ED4F5CBC81E1}" presName="text_3" presStyleLbl="node1" presStyleIdx="2" presStyleCnt="6">
        <dgm:presLayoutVars>
          <dgm:bulletEnabled val="1"/>
        </dgm:presLayoutVars>
      </dgm:prSet>
      <dgm:spPr/>
      <dgm:t>
        <a:bodyPr/>
        <a:lstStyle/>
        <a:p>
          <a:endParaRPr lang="id-ID"/>
        </a:p>
      </dgm:t>
    </dgm:pt>
    <dgm:pt modelId="{1147060F-0575-40E2-BA08-0A80A83FBE2B}" type="pres">
      <dgm:prSet presAssocID="{52012427-E14D-4AB0-BF33-ED4F5CBC81E1}" presName="accent_3" presStyleCnt="0"/>
      <dgm:spPr/>
    </dgm:pt>
    <dgm:pt modelId="{0F2BA2B9-0A30-4F43-B72C-9D03B588B329}" type="pres">
      <dgm:prSet presAssocID="{52012427-E14D-4AB0-BF33-ED4F5CBC81E1}" presName="accentRepeatNode" presStyleLbl="solidFgAcc1" presStyleIdx="2" presStyleCnt="6"/>
      <dgm:spPr/>
    </dgm:pt>
    <dgm:pt modelId="{F9DE4DC9-CF02-49FC-B9D3-C3A3A87E4FF6}" type="pres">
      <dgm:prSet presAssocID="{58F1BECE-CF85-4CD6-8119-270BD5376088}" presName="text_4" presStyleLbl="node1" presStyleIdx="3" presStyleCnt="6">
        <dgm:presLayoutVars>
          <dgm:bulletEnabled val="1"/>
        </dgm:presLayoutVars>
      </dgm:prSet>
      <dgm:spPr/>
      <dgm:t>
        <a:bodyPr/>
        <a:lstStyle/>
        <a:p>
          <a:endParaRPr lang="id-ID"/>
        </a:p>
      </dgm:t>
    </dgm:pt>
    <dgm:pt modelId="{100A22BC-F2A0-4A79-A8F3-F39D08F77B38}" type="pres">
      <dgm:prSet presAssocID="{58F1BECE-CF85-4CD6-8119-270BD5376088}" presName="accent_4" presStyleCnt="0"/>
      <dgm:spPr/>
    </dgm:pt>
    <dgm:pt modelId="{B4DA65DA-A887-42E0-BA40-26AB90CB2758}" type="pres">
      <dgm:prSet presAssocID="{58F1BECE-CF85-4CD6-8119-270BD5376088}" presName="accentRepeatNode" presStyleLbl="solidFgAcc1" presStyleIdx="3" presStyleCnt="6"/>
      <dgm:spPr/>
    </dgm:pt>
    <dgm:pt modelId="{6F902967-328D-497C-9851-A821486534FE}" type="pres">
      <dgm:prSet presAssocID="{C9B4006A-C8D8-44FC-BB4A-C5AD9DE94D53}" presName="text_5" presStyleLbl="node1" presStyleIdx="4" presStyleCnt="6">
        <dgm:presLayoutVars>
          <dgm:bulletEnabled val="1"/>
        </dgm:presLayoutVars>
      </dgm:prSet>
      <dgm:spPr/>
      <dgm:t>
        <a:bodyPr/>
        <a:lstStyle/>
        <a:p>
          <a:endParaRPr lang="id-ID"/>
        </a:p>
      </dgm:t>
    </dgm:pt>
    <dgm:pt modelId="{965B39B5-AD41-4342-B37F-967F8C038577}" type="pres">
      <dgm:prSet presAssocID="{C9B4006A-C8D8-44FC-BB4A-C5AD9DE94D53}" presName="accent_5" presStyleCnt="0"/>
      <dgm:spPr/>
    </dgm:pt>
    <dgm:pt modelId="{20899A77-DB19-4E27-8A9D-C5671D54E578}" type="pres">
      <dgm:prSet presAssocID="{C9B4006A-C8D8-44FC-BB4A-C5AD9DE94D53}" presName="accentRepeatNode" presStyleLbl="solidFgAcc1" presStyleIdx="4" presStyleCnt="6"/>
      <dgm:spPr/>
    </dgm:pt>
    <dgm:pt modelId="{448F9B9D-BF34-4440-A478-63F4A45630AB}" type="pres">
      <dgm:prSet presAssocID="{45100609-B331-468D-A34C-8E9B1D653409}" presName="text_6" presStyleLbl="node1" presStyleIdx="5" presStyleCnt="6">
        <dgm:presLayoutVars>
          <dgm:bulletEnabled val="1"/>
        </dgm:presLayoutVars>
      </dgm:prSet>
      <dgm:spPr/>
      <dgm:t>
        <a:bodyPr/>
        <a:lstStyle/>
        <a:p>
          <a:endParaRPr lang="id-ID"/>
        </a:p>
      </dgm:t>
    </dgm:pt>
    <dgm:pt modelId="{DEE8D1E9-658A-4B2D-99CD-261DA309C2BD}" type="pres">
      <dgm:prSet presAssocID="{45100609-B331-468D-A34C-8E9B1D653409}" presName="accent_6" presStyleCnt="0"/>
      <dgm:spPr/>
    </dgm:pt>
    <dgm:pt modelId="{E5EF4AD5-8E23-4AE5-B668-31580592AC4A}" type="pres">
      <dgm:prSet presAssocID="{45100609-B331-468D-A34C-8E9B1D653409}" presName="accentRepeatNode" presStyleLbl="solidFgAcc1" presStyleIdx="5" presStyleCnt="6"/>
      <dgm:spPr/>
    </dgm:pt>
  </dgm:ptLst>
  <dgm:cxnLst>
    <dgm:cxn modelId="{7D0D7ED5-FC40-4F0F-B690-8144E4061A6A}" srcId="{E88122BC-2D60-4C14-9D79-54C8C61F6FD8}" destId="{7850BA2C-4A7D-4E09-9A31-4969E16144EF}" srcOrd="1" destOrd="0" parTransId="{AA8288E6-34B8-4D9A-9F73-3EBE13560361}" sibTransId="{3E49128B-28A8-4A7A-9D52-54AC0E8B0D4E}"/>
    <dgm:cxn modelId="{9C061315-90ED-4B25-8066-87FA3AE1505D}" type="presOf" srcId="{52012427-E14D-4AB0-BF33-ED4F5CBC81E1}" destId="{B616E99D-6978-46DC-8F34-19C85B64CFE4}" srcOrd="0" destOrd="0" presId="urn:microsoft.com/office/officeart/2008/layout/VerticalCurvedList"/>
    <dgm:cxn modelId="{40B0C6D4-263F-4A18-87E2-847C8C40811A}" type="presOf" srcId="{58F1BECE-CF85-4CD6-8119-270BD5376088}" destId="{F9DE4DC9-CF02-49FC-B9D3-C3A3A87E4FF6}" srcOrd="0" destOrd="0" presId="urn:microsoft.com/office/officeart/2008/layout/VerticalCurvedList"/>
    <dgm:cxn modelId="{9262DD71-0FA8-4601-ABE0-CD12D0012178}" srcId="{E88122BC-2D60-4C14-9D79-54C8C61F6FD8}" destId="{45100609-B331-468D-A34C-8E9B1D653409}" srcOrd="5" destOrd="0" parTransId="{54FF1785-0FBE-48F4-A52E-0D81749B28AC}" sibTransId="{66DCC28E-CF25-4401-A468-75C0D6C924FA}"/>
    <dgm:cxn modelId="{7CAE9C15-9A23-4582-9335-01934B12BC64}" srcId="{E88122BC-2D60-4C14-9D79-54C8C61F6FD8}" destId="{58F1BECE-CF85-4CD6-8119-270BD5376088}" srcOrd="3" destOrd="0" parTransId="{B9811DC8-3FD9-4CEB-8A8E-EBA6EA51ADE3}" sibTransId="{A36D6201-C76B-4160-B119-BA97A108A630}"/>
    <dgm:cxn modelId="{976625F5-BC13-4A7D-A3B7-8A069D79516F}" srcId="{E88122BC-2D60-4C14-9D79-54C8C61F6FD8}" destId="{52012427-E14D-4AB0-BF33-ED4F5CBC81E1}" srcOrd="2" destOrd="0" parTransId="{CA34C62A-08FD-4F0C-A295-4F9EFA0303D5}" sibTransId="{B58A2F7F-5243-422E-8E44-A329D40721A8}"/>
    <dgm:cxn modelId="{C77EB96A-83D7-4BA0-A769-3CEE4BD19F8A}" type="presOf" srcId="{7850BA2C-4A7D-4E09-9A31-4969E16144EF}" destId="{90877FFF-8BCB-44B4-B18B-098D7718AAF7}" srcOrd="0" destOrd="0" presId="urn:microsoft.com/office/officeart/2008/layout/VerticalCurvedList"/>
    <dgm:cxn modelId="{649B4989-CDF7-4DE5-BB84-69534990EB83}" type="presOf" srcId="{CAF954CA-2DF6-4860-9689-B999F4B68611}" destId="{74AC3CD0-28A5-407F-8F5A-B24CB9E6E2BB}" srcOrd="0" destOrd="0" presId="urn:microsoft.com/office/officeart/2008/layout/VerticalCurvedList"/>
    <dgm:cxn modelId="{4A3A2E87-2B5F-45FA-B593-3865045FDC06}" type="presOf" srcId="{45100609-B331-468D-A34C-8E9B1D653409}" destId="{448F9B9D-BF34-4440-A478-63F4A45630AB}" srcOrd="0" destOrd="0" presId="urn:microsoft.com/office/officeart/2008/layout/VerticalCurvedList"/>
    <dgm:cxn modelId="{E003FEA8-D02C-4954-82DE-DED9A8CAE999}" type="presOf" srcId="{E88122BC-2D60-4C14-9D79-54C8C61F6FD8}" destId="{E8AA55F1-B9E0-4DD4-A0F5-D70F19A82A8C}" srcOrd="0" destOrd="0" presId="urn:microsoft.com/office/officeart/2008/layout/VerticalCurvedList"/>
    <dgm:cxn modelId="{8C025672-FE61-49A0-A2C7-D0D35B1B09A7}" type="presOf" srcId="{2D6B060A-03E0-45F4-956F-915C1DE916F4}" destId="{D38A34A8-786B-4870-BB81-8C4D1D83C12E}" srcOrd="0" destOrd="0" presId="urn:microsoft.com/office/officeart/2008/layout/VerticalCurvedList"/>
    <dgm:cxn modelId="{36968962-A002-4C43-AA2E-443ACE58DDED}" srcId="{E88122BC-2D60-4C14-9D79-54C8C61F6FD8}" destId="{C9B4006A-C8D8-44FC-BB4A-C5AD9DE94D53}" srcOrd="4" destOrd="0" parTransId="{AD972737-1933-43AF-8742-AAAC5155F1D6}" sibTransId="{739E35FC-FEFA-4C61-8568-984588C3DF3F}"/>
    <dgm:cxn modelId="{BC85B075-139E-456C-894B-F54C008E6F00}" srcId="{E88122BC-2D60-4C14-9D79-54C8C61F6FD8}" destId="{CAF954CA-2DF6-4860-9689-B999F4B68611}" srcOrd="0" destOrd="0" parTransId="{BCDA1B2D-AD09-4172-8ECF-610DA33ECD9C}" sibTransId="{2D6B060A-03E0-45F4-956F-915C1DE916F4}"/>
    <dgm:cxn modelId="{376BF6F5-7BB9-4C8A-B074-C1A039631A6F}" type="presOf" srcId="{C9B4006A-C8D8-44FC-BB4A-C5AD9DE94D53}" destId="{6F902967-328D-497C-9851-A821486534FE}" srcOrd="0" destOrd="0" presId="urn:microsoft.com/office/officeart/2008/layout/VerticalCurvedList"/>
    <dgm:cxn modelId="{14FBA52E-5625-4D25-9E89-C65F09997B2A}" type="presParOf" srcId="{E8AA55F1-B9E0-4DD4-A0F5-D70F19A82A8C}" destId="{CDAF4CF4-E8E9-4C74-A081-6389602FB7D3}" srcOrd="0" destOrd="0" presId="urn:microsoft.com/office/officeart/2008/layout/VerticalCurvedList"/>
    <dgm:cxn modelId="{FBC21C1A-F74B-404C-AF15-26F226E62B5C}" type="presParOf" srcId="{CDAF4CF4-E8E9-4C74-A081-6389602FB7D3}" destId="{891CF221-FA79-4840-BE77-3DA9846E808C}" srcOrd="0" destOrd="0" presId="urn:microsoft.com/office/officeart/2008/layout/VerticalCurvedList"/>
    <dgm:cxn modelId="{70BCC613-4243-4FAC-B2D6-CF4246DC1DBA}" type="presParOf" srcId="{891CF221-FA79-4840-BE77-3DA9846E808C}" destId="{DE169885-F7EF-469E-82A8-C1FD811A7D93}" srcOrd="0" destOrd="0" presId="urn:microsoft.com/office/officeart/2008/layout/VerticalCurvedList"/>
    <dgm:cxn modelId="{EFD072C3-B1D5-44F5-8171-46C5B9C469FC}" type="presParOf" srcId="{891CF221-FA79-4840-BE77-3DA9846E808C}" destId="{D38A34A8-786B-4870-BB81-8C4D1D83C12E}" srcOrd="1" destOrd="0" presId="urn:microsoft.com/office/officeart/2008/layout/VerticalCurvedList"/>
    <dgm:cxn modelId="{62C90AC2-CE13-489E-9FE9-F6A04FC21624}" type="presParOf" srcId="{891CF221-FA79-4840-BE77-3DA9846E808C}" destId="{4993B9BB-64B6-46B5-8A21-65852F98198A}" srcOrd="2" destOrd="0" presId="urn:microsoft.com/office/officeart/2008/layout/VerticalCurvedList"/>
    <dgm:cxn modelId="{F515096E-13E7-4573-AD65-F3C891C05CDD}" type="presParOf" srcId="{891CF221-FA79-4840-BE77-3DA9846E808C}" destId="{FFD1EF2D-6467-4370-AEAF-C3368B90F7CA}" srcOrd="3" destOrd="0" presId="urn:microsoft.com/office/officeart/2008/layout/VerticalCurvedList"/>
    <dgm:cxn modelId="{D8161F11-4519-4CF1-84F4-6B5EA2B5569F}" type="presParOf" srcId="{CDAF4CF4-E8E9-4C74-A081-6389602FB7D3}" destId="{74AC3CD0-28A5-407F-8F5A-B24CB9E6E2BB}" srcOrd="1" destOrd="0" presId="urn:microsoft.com/office/officeart/2008/layout/VerticalCurvedList"/>
    <dgm:cxn modelId="{2E7510AC-D64D-4E8E-8ED8-C926993F5C21}" type="presParOf" srcId="{CDAF4CF4-E8E9-4C74-A081-6389602FB7D3}" destId="{FD8B3063-154D-4E1F-8D60-137D9F4012FA}" srcOrd="2" destOrd="0" presId="urn:microsoft.com/office/officeart/2008/layout/VerticalCurvedList"/>
    <dgm:cxn modelId="{5F1E03FF-1F32-4FAF-91E2-2EE2AFCBB545}" type="presParOf" srcId="{FD8B3063-154D-4E1F-8D60-137D9F4012FA}" destId="{7F2FD7AC-FD1A-450F-91E0-F062D60E9A6D}" srcOrd="0" destOrd="0" presId="urn:microsoft.com/office/officeart/2008/layout/VerticalCurvedList"/>
    <dgm:cxn modelId="{C4614866-E1A2-476B-8985-833F5C8F10F4}" type="presParOf" srcId="{CDAF4CF4-E8E9-4C74-A081-6389602FB7D3}" destId="{90877FFF-8BCB-44B4-B18B-098D7718AAF7}" srcOrd="3" destOrd="0" presId="urn:microsoft.com/office/officeart/2008/layout/VerticalCurvedList"/>
    <dgm:cxn modelId="{DAF28B63-C6A5-4B59-A07E-1C1DEF8CD27A}" type="presParOf" srcId="{CDAF4CF4-E8E9-4C74-A081-6389602FB7D3}" destId="{D075742F-E0F9-4336-95CB-9665C8E7880D}" srcOrd="4" destOrd="0" presId="urn:microsoft.com/office/officeart/2008/layout/VerticalCurvedList"/>
    <dgm:cxn modelId="{074CEBE1-3FD4-4417-9D13-BDEE49D1134B}" type="presParOf" srcId="{D075742F-E0F9-4336-95CB-9665C8E7880D}" destId="{63EC09F1-311A-4A50-AECB-99785E724D3B}" srcOrd="0" destOrd="0" presId="urn:microsoft.com/office/officeart/2008/layout/VerticalCurvedList"/>
    <dgm:cxn modelId="{E3867B1C-362E-4029-A379-A9968BDCE914}" type="presParOf" srcId="{CDAF4CF4-E8E9-4C74-A081-6389602FB7D3}" destId="{B616E99D-6978-46DC-8F34-19C85B64CFE4}" srcOrd="5" destOrd="0" presId="urn:microsoft.com/office/officeart/2008/layout/VerticalCurvedList"/>
    <dgm:cxn modelId="{99EF33D4-B6B4-4048-B59C-265578A73F5C}" type="presParOf" srcId="{CDAF4CF4-E8E9-4C74-A081-6389602FB7D3}" destId="{1147060F-0575-40E2-BA08-0A80A83FBE2B}" srcOrd="6" destOrd="0" presId="urn:microsoft.com/office/officeart/2008/layout/VerticalCurvedList"/>
    <dgm:cxn modelId="{5910B9BD-E46D-4572-9891-B642F76523E8}" type="presParOf" srcId="{1147060F-0575-40E2-BA08-0A80A83FBE2B}" destId="{0F2BA2B9-0A30-4F43-B72C-9D03B588B329}" srcOrd="0" destOrd="0" presId="urn:microsoft.com/office/officeart/2008/layout/VerticalCurvedList"/>
    <dgm:cxn modelId="{AE6FA543-F839-4BBB-A0E3-49D2BF3A1F5F}" type="presParOf" srcId="{CDAF4CF4-E8E9-4C74-A081-6389602FB7D3}" destId="{F9DE4DC9-CF02-49FC-B9D3-C3A3A87E4FF6}" srcOrd="7" destOrd="0" presId="urn:microsoft.com/office/officeart/2008/layout/VerticalCurvedList"/>
    <dgm:cxn modelId="{012631A3-8C27-42E7-922B-09729CECF37D}" type="presParOf" srcId="{CDAF4CF4-E8E9-4C74-A081-6389602FB7D3}" destId="{100A22BC-F2A0-4A79-A8F3-F39D08F77B38}" srcOrd="8" destOrd="0" presId="urn:microsoft.com/office/officeart/2008/layout/VerticalCurvedList"/>
    <dgm:cxn modelId="{99C280ED-D8A7-4FE9-B47A-53A9FF795D1C}" type="presParOf" srcId="{100A22BC-F2A0-4A79-A8F3-F39D08F77B38}" destId="{B4DA65DA-A887-42E0-BA40-26AB90CB2758}" srcOrd="0" destOrd="0" presId="urn:microsoft.com/office/officeart/2008/layout/VerticalCurvedList"/>
    <dgm:cxn modelId="{69DC4004-92A0-46BB-89FD-E48E43B58683}" type="presParOf" srcId="{CDAF4CF4-E8E9-4C74-A081-6389602FB7D3}" destId="{6F902967-328D-497C-9851-A821486534FE}" srcOrd="9" destOrd="0" presId="urn:microsoft.com/office/officeart/2008/layout/VerticalCurvedList"/>
    <dgm:cxn modelId="{DDC0DE3D-2E51-4D5D-AA82-EFBCE80749B1}" type="presParOf" srcId="{CDAF4CF4-E8E9-4C74-A081-6389602FB7D3}" destId="{965B39B5-AD41-4342-B37F-967F8C038577}" srcOrd="10" destOrd="0" presId="urn:microsoft.com/office/officeart/2008/layout/VerticalCurvedList"/>
    <dgm:cxn modelId="{39166EBA-FBF0-4A31-AF69-4B55215A9DDE}" type="presParOf" srcId="{965B39B5-AD41-4342-B37F-967F8C038577}" destId="{20899A77-DB19-4E27-8A9D-C5671D54E578}" srcOrd="0" destOrd="0" presId="urn:microsoft.com/office/officeart/2008/layout/VerticalCurvedList"/>
    <dgm:cxn modelId="{73505362-0F1B-4A11-BE30-A94DED9F01EC}" type="presParOf" srcId="{CDAF4CF4-E8E9-4C74-A081-6389602FB7D3}" destId="{448F9B9D-BF34-4440-A478-63F4A45630AB}" srcOrd="11" destOrd="0" presId="urn:microsoft.com/office/officeart/2008/layout/VerticalCurvedList"/>
    <dgm:cxn modelId="{1B0AEB7C-216A-4DCB-9376-5B4C30AE55D0}" type="presParOf" srcId="{CDAF4CF4-E8E9-4C74-A081-6389602FB7D3}" destId="{DEE8D1E9-658A-4B2D-99CD-261DA309C2BD}" srcOrd="12" destOrd="0" presId="urn:microsoft.com/office/officeart/2008/layout/VerticalCurvedList"/>
    <dgm:cxn modelId="{2A0B6CAD-30FA-4E8D-B8C4-6AF8B976B36A}" type="presParOf" srcId="{DEE8D1E9-658A-4B2D-99CD-261DA309C2BD}" destId="{E5EF4AD5-8E23-4AE5-B668-31580592AC4A}"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119BFA6-89EB-4D76-957E-E1C3AE8B4DCF}" type="datetimeFigureOut">
              <a:rPr lang="en-US" smtClean="0"/>
              <a:pPr/>
              <a:t>11/7/2019</a:t>
            </a:fld>
            <a:endParaRPr 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3509484-7E19-44C5-BBA7-955540985A41}" type="slidenum">
              <a:rPr lang="en-US" smtClean="0"/>
              <a:pPr/>
              <a:t>‹#›</a:t>
            </a:fld>
            <a:endParaRPr lang="en-US"/>
          </a:p>
        </p:txBody>
      </p:sp>
    </p:spTree>
    <p:extLst>
      <p:ext uri="{BB962C8B-B14F-4D97-AF65-F5344CB8AC3E}">
        <p14:creationId xmlns:p14="http://schemas.microsoft.com/office/powerpoint/2010/main" val="13160728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BFFB5F9-9D2A-4583-AD64-D8BB94702748}" type="datetimeFigureOut">
              <a:rPr lang="en-US" smtClean="0"/>
              <a:pPr/>
              <a:t>11/7/2019</a:t>
            </a:fld>
            <a:endParaRPr 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3C9FC20-7366-4A0C-AA7D-F4AAF6FB2A89}" type="slidenum">
              <a:rPr lang="en-US" smtClean="0"/>
              <a:pPr/>
              <a:t>‹#›</a:t>
            </a:fld>
            <a:endParaRPr lang="en-US"/>
          </a:p>
        </p:txBody>
      </p:sp>
    </p:spTree>
    <p:extLst>
      <p:ext uri="{BB962C8B-B14F-4D97-AF65-F5344CB8AC3E}">
        <p14:creationId xmlns:p14="http://schemas.microsoft.com/office/powerpoint/2010/main" val="1848153204"/>
      </p:ext>
    </p:extLst>
  </p:cSld>
  <p:clrMap bg1="lt1" tx1="dk1" bg2="lt2" tx2="dk2" accent1="accent1" accent2="accent2" accent3="accent3" accent4="accent4" accent5="accent5" accent6="accent6" hlink="hlink" folHlink="folHlink"/>
  <p:notesStyle>
    <a:lvl1pPr marL="0" algn="l" defTabSz="914342" rtl="0" eaLnBrk="1" latinLnBrk="0" hangingPunct="1">
      <a:defRPr sz="1200" kern="1200">
        <a:solidFill>
          <a:schemeClr val="tx1"/>
        </a:solidFill>
        <a:latin typeface="+mn-lt"/>
        <a:ea typeface="+mn-ea"/>
        <a:cs typeface="+mn-cs"/>
      </a:defRPr>
    </a:lvl1pPr>
    <a:lvl2pPr marL="457171" algn="l" defTabSz="914342" rtl="0" eaLnBrk="1" latinLnBrk="0" hangingPunct="1">
      <a:defRPr sz="1200" kern="1200">
        <a:solidFill>
          <a:schemeClr val="tx1"/>
        </a:solidFill>
        <a:latin typeface="+mn-lt"/>
        <a:ea typeface="+mn-ea"/>
        <a:cs typeface="+mn-cs"/>
      </a:defRPr>
    </a:lvl2pPr>
    <a:lvl3pPr marL="914342" algn="l" defTabSz="914342" rtl="0" eaLnBrk="1" latinLnBrk="0" hangingPunct="1">
      <a:defRPr sz="1200" kern="1200">
        <a:solidFill>
          <a:schemeClr val="tx1"/>
        </a:solidFill>
        <a:latin typeface="+mn-lt"/>
        <a:ea typeface="+mn-ea"/>
        <a:cs typeface="+mn-cs"/>
      </a:defRPr>
    </a:lvl3pPr>
    <a:lvl4pPr marL="1371512" algn="l" defTabSz="914342" rtl="0" eaLnBrk="1" latinLnBrk="0" hangingPunct="1">
      <a:defRPr sz="1200" kern="1200">
        <a:solidFill>
          <a:schemeClr val="tx1"/>
        </a:solidFill>
        <a:latin typeface="+mn-lt"/>
        <a:ea typeface="+mn-ea"/>
        <a:cs typeface="+mn-cs"/>
      </a:defRPr>
    </a:lvl4pPr>
    <a:lvl5pPr marL="1828683" algn="l" defTabSz="914342" rtl="0" eaLnBrk="1" latinLnBrk="0" hangingPunct="1">
      <a:defRPr sz="1200" kern="1200">
        <a:solidFill>
          <a:schemeClr val="tx1"/>
        </a:solidFill>
        <a:latin typeface="+mn-lt"/>
        <a:ea typeface="+mn-ea"/>
        <a:cs typeface="+mn-cs"/>
      </a:defRPr>
    </a:lvl5pPr>
    <a:lvl6pPr marL="2285854" algn="l" defTabSz="914342" rtl="0" eaLnBrk="1" latinLnBrk="0" hangingPunct="1">
      <a:defRPr sz="1200" kern="1200">
        <a:solidFill>
          <a:schemeClr val="tx1"/>
        </a:solidFill>
        <a:latin typeface="+mn-lt"/>
        <a:ea typeface="+mn-ea"/>
        <a:cs typeface="+mn-cs"/>
      </a:defRPr>
    </a:lvl6pPr>
    <a:lvl7pPr marL="2743024" algn="l" defTabSz="914342" rtl="0" eaLnBrk="1" latinLnBrk="0" hangingPunct="1">
      <a:defRPr sz="1200" kern="1200">
        <a:solidFill>
          <a:schemeClr val="tx1"/>
        </a:solidFill>
        <a:latin typeface="+mn-lt"/>
        <a:ea typeface="+mn-ea"/>
        <a:cs typeface="+mn-cs"/>
      </a:defRPr>
    </a:lvl7pPr>
    <a:lvl8pPr marL="3200195" algn="l" defTabSz="914342" rtl="0" eaLnBrk="1" latinLnBrk="0" hangingPunct="1">
      <a:defRPr sz="1200" kern="1200">
        <a:solidFill>
          <a:schemeClr val="tx1"/>
        </a:solidFill>
        <a:latin typeface="+mn-lt"/>
        <a:ea typeface="+mn-ea"/>
        <a:cs typeface="+mn-cs"/>
      </a:defRPr>
    </a:lvl8pPr>
    <a:lvl9pPr marL="3657366" algn="l" defTabSz="914342"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Main Title">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2807651" y="1076739"/>
            <a:ext cx="5074435" cy="2950735"/>
          </a:xfrm>
        </p:spPr>
        <p:txBody>
          <a:bodyPr anchor="b">
            <a:noAutofit/>
          </a:bodyPr>
          <a:lstStyle>
            <a:lvl1pPr algn="l">
              <a:lnSpc>
                <a:spcPts val="5040"/>
              </a:lnSpc>
              <a:defRPr sz="5400"/>
            </a:lvl1pPr>
          </a:lstStyle>
          <a:p>
            <a:r>
              <a:rPr lang="en-US" altLang="ja-JP" dirty="0" smtClean="0"/>
              <a:t>Presentation</a:t>
            </a:r>
            <a:br>
              <a:rPr lang="en-US" altLang="ja-JP" dirty="0" smtClean="0"/>
            </a:br>
            <a:r>
              <a:rPr lang="en-US" altLang="ja-JP" dirty="0" smtClean="0"/>
              <a:t>Title Here</a:t>
            </a:r>
            <a:endParaRPr lang="en-US" dirty="0"/>
          </a:p>
        </p:txBody>
      </p:sp>
      <p:sp>
        <p:nvSpPr>
          <p:cNvPr id="3" name="サブタイトル 2"/>
          <p:cNvSpPr>
            <a:spLocks noGrp="1"/>
          </p:cNvSpPr>
          <p:nvPr>
            <p:ph type="subTitle" idx="1" hasCustomPrompt="1"/>
          </p:nvPr>
        </p:nvSpPr>
        <p:spPr>
          <a:xfrm>
            <a:off x="2879665" y="4293096"/>
            <a:ext cx="5077005" cy="1056117"/>
          </a:xfrm>
        </p:spPr>
        <p:txBody>
          <a:bodyPr>
            <a:noAutofit/>
          </a:bodyPr>
          <a:lstStyle>
            <a:lvl1pPr marL="0" indent="0" algn="l">
              <a:lnSpc>
                <a:spcPts val="1680"/>
              </a:lnSpc>
              <a:buNone/>
              <a:defRPr sz="20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Sub Title Here</a:t>
            </a:r>
          </a:p>
          <a:p>
            <a:r>
              <a:rPr lang="en-US" dirty="0" smtClean="0"/>
              <a:t>Sub Title Here</a:t>
            </a:r>
            <a:endParaRPr lang="en-US" dirty="0"/>
          </a:p>
        </p:txBody>
      </p:sp>
      <p:sp>
        <p:nvSpPr>
          <p:cNvPr id="8" name="正方形/長方形 7"/>
          <p:cNvSpPr/>
          <p:nvPr userDrawn="1"/>
        </p:nvSpPr>
        <p:spPr>
          <a:xfrm rot="18000000">
            <a:off x="-4219657" y="2744334"/>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9" name="正方形/長方形 8"/>
          <p:cNvSpPr/>
          <p:nvPr userDrawn="1"/>
        </p:nvSpPr>
        <p:spPr>
          <a:xfrm rot="18000000">
            <a:off x="-5081805" y="294495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0" name="正方形/長方形 9"/>
          <p:cNvSpPr/>
          <p:nvPr userDrawn="1"/>
        </p:nvSpPr>
        <p:spPr>
          <a:xfrm rot="18000000">
            <a:off x="-5585023" y="2713992"/>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1" name="正方形/長方形 10"/>
          <p:cNvSpPr/>
          <p:nvPr userDrawn="1"/>
        </p:nvSpPr>
        <p:spPr>
          <a:xfrm rot="18000000">
            <a:off x="-6061346" y="2667663"/>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4" name="正方形/長方形 13"/>
          <p:cNvSpPr/>
          <p:nvPr userDrawn="1"/>
        </p:nvSpPr>
        <p:spPr>
          <a:xfrm rot="18000000">
            <a:off x="3737068" y="4100423"/>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5" name="正方形/長方形 14"/>
          <p:cNvSpPr/>
          <p:nvPr userDrawn="1"/>
        </p:nvSpPr>
        <p:spPr>
          <a:xfrm rot="18000000">
            <a:off x="3233849" y="3890267"/>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6" name="正方形/長方形 15"/>
          <p:cNvSpPr/>
          <p:nvPr userDrawn="1"/>
        </p:nvSpPr>
        <p:spPr>
          <a:xfrm rot="18000000">
            <a:off x="2757527" y="384393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12651304" y="2769263"/>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2" name="正方形/長方形 21"/>
          <p:cNvSpPr/>
          <p:nvPr userDrawn="1"/>
        </p:nvSpPr>
        <p:spPr>
          <a:xfrm rot="18000000">
            <a:off x="-11830973" y="2650986"/>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23" name="正方形/長方形 22"/>
          <p:cNvSpPr/>
          <p:nvPr userDrawn="1"/>
        </p:nvSpPr>
        <p:spPr>
          <a:xfrm>
            <a:off x="2807650" y="4053069"/>
            <a:ext cx="5077005" cy="96011"/>
          </a:xfrm>
          <a:prstGeom prst="rect">
            <a:avLst/>
          </a:prstGeom>
          <a:blipFill dpi="0" rotWithShape="1">
            <a:blip r:embed="rId2" cstate="print"/>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Tree>
    <p:extLst>
      <p:ext uri="{BB962C8B-B14F-4D97-AF65-F5344CB8AC3E}">
        <p14:creationId xmlns:p14="http://schemas.microsoft.com/office/powerpoint/2010/main" val="3661109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75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25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5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5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1+#ppt_w/2"/>
                                          </p:val>
                                        </p:tav>
                                        <p:tav tm="100000">
                                          <p:val>
                                            <p:strVal val="#ppt_x"/>
                                          </p:val>
                                        </p:tav>
                                      </p:tavLst>
                                    </p:anim>
                                    <p:anim calcmode="lin" valueType="num">
                                      <p:cBhvr additive="base">
                                        <p:cTn id="36" dur="500" fill="hold"/>
                                        <p:tgtEl>
                                          <p:spTgt spid="20"/>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75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1+#ppt_w/2"/>
                                          </p:val>
                                        </p:tav>
                                        <p:tav tm="100000">
                                          <p:val>
                                            <p:strVal val="#ppt_x"/>
                                          </p:val>
                                        </p:tav>
                                      </p:tavLst>
                                    </p:anim>
                                    <p:anim calcmode="lin" valueType="num">
                                      <p:cBhvr additive="base">
                                        <p:cTn id="40" dur="500" fill="hold"/>
                                        <p:tgtEl>
                                          <p:spTgt spid="22"/>
                                        </p:tgtEl>
                                        <p:attrNameLst>
                                          <p:attrName>ppt_y</p:attrName>
                                        </p:attrNameLst>
                                      </p:cBhvr>
                                      <p:tavLst>
                                        <p:tav tm="0">
                                          <p:val>
                                            <p:strVal val="#ppt_y"/>
                                          </p:val>
                                        </p:tav>
                                        <p:tav tm="100000">
                                          <p:val>
                                            <p:strVal val="#ppt_y"/>
                                          </p:val>
                                        </p:tav>
                                      </p:tavLst>
                                    </p:anim>
                                  </p:childTnLst>
                                </p:cTn>
                              </p:par>
                              <p:par>
                                <p:cTn id="41" presetID="47" presetClass="entr" presetSubtype="0" fill="hold" grpId="0" nodeType="withEffect">
                                  <p:stCondLst>
                                    <p:cond delay="200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750"/>
                                        <p:tgtEl>
                                          <p:spTgt spid="2"/>
                                        </p:tgtEl>
                                      </p:cBhvr>
                                    </p:animEffect>
                                    <p:anim calcmode="lin" valueType="num">
                                      <p:cBhvr>
                                        <p:cTn id="44" dur="750" fill="hold"/>
                                        <p:tgtEl>
                                          <p:spTgt spid="2"/>
                                        </p:tgtEl>
                                        <p:attrNameLst>
                                          <p:attrName>ppt_x</p:attrName>
                                        </p:attrNameLst>
                                      </p:cBhvr>
                                      <p:tavLst>
                                        <p:tav tm="0">
                                          <p:val>
                                            <p:strVal val="#ppt_x"/>
                                          </p:val>
                                        </p:tav>
                                        <p:tav tm="100000">
                                          <p:val>
                                            <p:strVal val="#ppt_x"/>
                                          </p:val>
                                        </p:tav>
                                      </p:tavLst>
                                    </p:anim>
                                    <p:anim calcmode="lin" valueType="num">
                                      <p:cBhvr>
                                        <p:cTn id="45" dur="750" fill="hold"/>
                                        <p:tgtEl>
                                          <p:spTgt spid="2"/>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225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2250"/>
                                  </p:stCondLst>
                                  <p:childTnLst>
                                    <p:set>
                                      <p:cBhvr>
                                        <p:cTn id="52" dur="1" fill="hold">
                                          <p:stCondLst>
                                            <p:cond delay="0"/>
                                          </p:stCondLst>
                                        </p:cTn>
                                        <p:tgtEl>
                                          <p:spTgt spid="3">
                                            <p:txEl>
                                              <p:pRg st="0" end="0"/>
                                            </p:txEl>
                                          </p:spTgt>
                                        </p:tgtEl>
                                        <p:attrNameLst>
                                          <p:attrName>style.visibility</p:attrName>
                                        </p:attrNameLst>
                                      </p:cBhvr>
                                      <p:to>
                                        <p:strVal val="visible"/>
                                      </p:to>
                                    </p:set>
                                    <p:animEffect transition="in" filter="fade">
                                      <p:cBhvr>
                                        <p:cTn id="53" dur="750"/>
                                        <p:tgtEl>
                                          <p:spTgt spid="3">
                                            <p:txEl>
                                              <p:pRg st="0" end="0"/>
                                            </p:txEl>
                                          </p:spTgt>
                                        </p:tgtEl>
                                      </p:cBhvr>
                                    </p:animEffect>
                                    <p:anim calcmode="lin" valueType="num">
                                      <p:cBhvr>
                                        <p:cTn id="54"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55" dur="750" fill="hold"/>
                                        <p:tgtEl>
                                          <p:spTgt spid="3">
                                            <p:txEl>
                                              <p:pRg st="0" end="0"/>
                                            </p:txEl>
                                          </p:spTgt>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2250"/>
                                  </p:stCondLst>
                                  <p:childTnLst>
                                    <p:set>
                                      <p:cBhvr>
                                        <p:cTn id="57" dur="1" fill="hold">
                                          <p:stCondLst>
                                            <p:cond delay="0"/>
                                          </p:stCondLst>
                                        </p:cTn>
                                        <p:tgtEl>
                                          <p:spTgt spid="3">
                                            <p:txEl>
                                              <p:pRg st="1" end="1"/>
                                            </p:txEl>
                                          </p:spTgt>
                                        </p:tgtEl>
                                        <p:attrNameLst>
                                          <p:attrName>style.visibility</p:attrName>
                                        </p:attrNameLst>
                                      </p:cBhvr>
                                      <p:to>
                                        <p:strVal val="visible"/>
                                      </p:to>
                                    </p:set>
                                    <p:animEffect transition="in" filter="fade">
                                      <p:cBhvr>
                                        <p:cTn id="58" dur="750"/>
                                        <p:tgtEl>
                                          <p:spTgt spid="3">
                                            <p:txEl>
                                              <p:pRg st="1" end="1"/>
                                            </p:txEl>
                                          </p:spTgt>
                                        </p:tgtEl>
                                      </p:cBhvr>
                                    </p:animEffect>
                                    <p:anim calcmode="lin" valueType="num">
                                      <p:cBhvr>
                                        <p:cTn id="59" dur="75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60" dur="75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42" presetClass="entr" presetSubtype="0" fill="hold" nodeType="withEffect">
                  <p:stCondLst>
                    <p:cond delay="225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anim calcmode="lin" valueType="num">
                      <p:cBhvr>
                        <p:cTn dur="750" fill="hold"/>
                        <p:tgtEl>
                          <p:spTgt spid="3"/>
                        </p:tgtEl>
                        <p:attrNameLst>
                          <p:attrName>ppt_x</p:attrName>
                        </p:attrNameLst>
                      </p:cBhvr>
                      <p:tavLst>
                        <p:tav tm="0">
                          <p:val>
                            <p:strVal val="#ppt_x"/>
                          </p:val>
                        </p:tav>
                        <p:tav tm="100000">
                          <p:val>
                            <p:strVal val="#ppt_x"/>
                          </p:val>
                        </p:tav>
                      </p:tavLst>
                    </p:anim>
                    <p:anim calcmode="lin" valueType="num">
                      <p:cBhvr>
                        <p:cTn dur="750" fill="hold"/>
                        <p:tgtEl>
                          <p:spTgt spid="3"/>
                        </p:tgtEl>
                        <p:attrNameLst>
                          <p:attrName>ppt_y</p:attrName>
                        </p:attrNameLst>
                      </p:cBhvr>
                      <p:tavLst>
                        <p:tav tm="0">
                          <p:val>
                            <p:strVal val="#ppt_y+.1"/>
                          </p:val>
                        </p:tav>
                        <p:tav tm="100000">
                          <p:val>
                            <p:strVal val="#ppt_y"/>
                          </p:val>
                        </p:tav>
                      </p:tavLst>
                    </p:anim>
                  </p:childTnLst>
                </p:cTn>
              </p:par>
            </p:tnLst>
          </p:tmpl>
        </p:tmplLst>
      </p:bldP>
      <p:bldP spid="8" grpId="0" animBg="1"/>
      <p:bldP spid="9" grpId="0" animBg="1"/>
      <p:bldP spid="10" grpId="0" animBg="1"/>
      <p:bldP spid="11" grpId="0" animBg="1"/>
      <p:bldP spid="14" grpId="0" animBg="1"/>
      <p:bldP spid="15" grpId="0" animBg="1"/>
      <p:bldP spid="16" grpId="0" animBg="1"/>
      <p:bldP spid="20" grpId="0" animBg="1"/>
      <p:bldP spid="22" grpId="0" animBg="1"/>
      <p:bldP spid="23"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2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2195529" y="274640"/>
            <a:ext cx="6841354" cy="658083"/>
          </a:xfrm>
        </p:spPr>
        <p:txBody>
          <a:bodyPr>
            <a:noAutofit/>
          </a:bodyPr>
          <a:lstStyle>
            <a:lvl1pPr algn="l">
              <a:defRPr sz="3400"/>
            </a:lvl1pPr>
          </a:lstStyle>
          <a:p>
            <a:r>
              <a:rPr lang="en-US" altLang="ja-JP" dirty="0" smtClean="0"/>
              <a:t>SLIDE TITLE HERE</a:t>
            </a:r>
            <a:endParaRPr lang="en-US" dirty="0"/>
          </a:p>
        </p:txBody>
      </p:sp>
      <p:sp>
        <p:nvSpPr>
          <p:cNvPr id="10" name="正方形/長方形 9"/>
          <p:cNvSpPr/>
          <p:nvPr userDrawn="1"/>
        </p:nvSpPr>
        <p:spPr>
          <a:xfrm rot="18000000">
            <a:off x="-2181064" y="-4324840"/>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1" name="正方形/長方形 10"/>
          <p:cNvSpPr/>
          <p:nvPr userDrawn="1"/>
        </p:nvSpPr>
        <p:spPr>
          <a:xfrm rot="18000000">
            <a:off x="-2924251" y="-4329045"/>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2" name="正方形/長方形 11"/>
          <p:cNvSpPr/>
          <p:nvPr userDrawn="1"/>
        </p:nvSpPr>
        <p:spPr>
          <a:xfrm rot="18000000">
            <a:off x="-3171812" y="-4771498"/>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3" name="正方形/長方形 12"/>
          <p:cNvSpPr/>
          <p:nvPr userDrawn="1"/>
        </p:nvSpPr>
        <p:spPr>
          <a:xfrm rot="18000000">
            <a:off x="-4191848" y="-3281161"/>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5" name="スライド番号プレースホルダー 4"/>
          <p:cNvSpPr>
            <a:spLocks noGrp="1"/>
          </p:cNvSpPr>
          <p:nvPr>
            <p:ph type="sldNum" sz="quarter" idx="12"/>
          </p:nvPr>
        </p:nvSpPr>
        <p:spPr>
          <a:xfrm rot="18000000">
            <a:off x="418879" y="447489"/>
            <a:ext cx="2024717" cy="273868"/>
          </a:xfrm>
          <a:prstGeom prst="rect">
            <a:avLst/>
          </a:prstGeom>
        </p:spPr>
        <p:txBody>
          <a:bodyPr/>
          <a:lstStyle>
            <a:lvl1pPr algn="l">
              <a:defRPr sz="2200">
                <a:solidFill>
                  <a:schemeClr val="bg1">
                    <a:lumMod val="85000"/>
                  </a:schemeClr>
                </a:solidFill>
              </a:defRPr>
            </a:lvl1pPr>
          </a:lstStyle>
          <a:p>
            <a:r>
              <a:rPr lang="en-US" smtClean="0"/>
              <a:t>SLIDE </a:t>
            </a:r>
            <a:fld id="{D97FAD88-CD89-445B-80D2-D1F46C853675}" type="slidenum">
              <a:rPr lang="en-US" smtClean="0"/>
              <a:pPr/>
              <a:t>‹#›</a:t>
            </a:fld>
            <a:endParaRPr lang="en-US" dirty="0"/>
          </a:p>
        </p:txBody>
      </p:sp>
      <p:sp>
        <p:nvSpPr>
          <p:cNvPr id="14" name="サブタイトル 2"/>
          <p:cNvSpPr>
            <a:spLocks noGrp="1"/>
          </p:cNvSpPr>
          <p:nvPr>
            <p:ph type="subTitle" idx="1" hasCustomPrompt="1"/>
          </p:nvPr>
        </p:nvSpPr>
        <p:spPr>
          <a:xfrm>
            <a:off x="2195529" y="816748"/>
            <a:ext cx="6841354" cy="356001"/>
          </a:xfrm>
        </p:spPr>
        <p:txBody>
          <a:bodyPr>
            <a:noAutofit/>
          </a:bodyPr>
          <a:lstStyle>
            <a:lvl1pPr marL="0" indent="0" algn="l">
              <a:lnSpc>
                <a:spcPts val="1680"/>
              </a:lnSpc>
              <a:buNone/>
              <a:defRPr sz="16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Sub Title Here</a:t>
            </a:r>
            <a:endParaRPr lang="en-US" dirty="0"/>
          </a:p>
        </p:txBody>
      </p:sp>
      <p:sp>
        <p:nvSpPr>
          <p:cNvPr id="15" name="正方形/長方形 14"/>
          <p:cNvSpPr/>
          <p:nvPr userDrawn="1"/>
        </p:nvSpPr>
        <p:spPr>
          <a:xfrm>
            <a:off x="2270709" y="1220755"/>
            <a:ext cx="6766174" cy="96011"/>
          </a:xfrm>
          <a:prstGeom prst="rect">
            <a:avLst/>
          </a:prstGeom>
          <a:blipFill dpi="0" rotWithShape="1">
            <a:blip r:embed="rId2" cstate="print"/>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9" name="正方形/長方形 18"/>
          <p:cNvSpPr/>
          <p:nvPr userDrawn="1"/>
        </p:nvSpPr>
        <p:spPr>
          <a:xfrm rot="18000000">
            <a:off x="4723246" y="246824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4368586" y="2045260"/>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1" name="正方形/長方形 20"/>
          <p:cNvSpPr/>
          <p:nvPr userDrawn="1"/>
        </p:nvSpPr>
        <p:spPr>
          <a:xfrm rot="18000000">
            <a:off x="3369648" y="354226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4" name="フッター プレースホルダー 3"/>
          <p:cNvSpPr>
            <a:spLocks noGrp="1"/>
          </p:cNvSpPr>
          <p:nvPr>
            <p:ph type="ftr" sz="quarter" idx="11"/>
          </p:nvPr>
        </p:nvSpPr>
        <p:spPr>
          <a:xfrm rot="18000000">
            <a:off x="6977052" y="4941283"/>
            <a:ext cx="3860465" cy="273868"/>
          </a:xfrm>
          <a:prstGeom prst="rect">
            <a:avLst/>
          </a:prstGeom>
        </p:spPr>
        <p:txBody>
          <a:bodyPr/>
          <a:lstStyle>
            <a:lvl1pPr algn="l">
              <a:defRPr>
                <a:solidFill>
                  <a:schemeClr val="bg1">
                    <a:lumMod val="95000"/>
                  </a:schemeClr>
                </a:solidFill>
                <a:latin typeface="Aleo-LightItalic" pitchFamily="34" charset="0"/>
              </a:defRPr>
            </a:lvl1pPr>
          </a:lstStyle>
          <a:p>
            <a:r>
              <a:rPr lang="en-US" smtClean="0"/>
              <a:t>The Power of PowerPoint</a:t>
            </a:r>
            <a:endParaRPr lang="en-US" dirty="0"/>
          </a:p>
        </p:txBody>
      </p:sp>
      <p:sp>
        <p:nvSpPr>
          <p:cNvPr id="16" name="テキスト プレースホルダー 5"/>
          <p:cNvSpPr>
            <a:spLocks noGrp="1"/>
          </p:cNvSpPr>
          <p:nvPr>
            <p:ph type="body" sz="quarter" idx="15" hasCustomPrompt="1"/>
          </p:nvPr>
        </p:nvSpPr>
        <p:spPr>
          <a:xfrm>
            <a:off x="685220" y="1946888"/>
            <a:ext cx="3382681" cy="481122"/>
          </a:xfrm>
          <a:solidFill>
            <a:schemeClr val="accent1"/>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17" name="テキスト プレースホルダー 5"/>
          <p:cNvSpPr>
            <a:spLocks noGrp="1"/>
          </p:cNvSpPr>
          <p:nvPr>
            <p:ph type="body" sz="quarter" idx="16" hasCustomPrompt="1"/>
          </p:nvPr>
        </p:nvSpPr>
        <p:spPr>
          <a:xfrm>
            <a:off x="1295352" y="2372883"/>
            <a:ext cx="4968983" cy="336037"/>
          </a:xfrm>
          <a:solidFill>
            <a:schemeClr val="tx1">
              <a:lumMod val="60000"/>
              <a:lumOff val="40000"/>
            </a:schemeClr>
          </a:solidFill>
        </p:spPr>
        <p:txBody>
          <a:bodyPr anchor="ctr">
            <a:normAutofit/>
          </a:bodyPr>
          <a:lstStyle>
            <a:lvl1pPr algn="l">
              <a:defRPr sz="13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18" name="テキスト プレースホルダー 5"/>
          <p:cNvSpPr>
            <a:spLocks noGrp="1"/>
          </p:cNvSpPr>
          <p:nvPr>
            <p:ph type="body" sz="quarter" idx="17" hasCustomPrompt="1"/>
          </p:nvPr>
        </p:nvSpPr>
        <p:spPr>
          <a:xfrm>
            <a:off x="685220" y="3936887"/>
            <a:ext cx="3382681" cy="481122"/>
          </a:xfrm>
          <a:solidFill>
            <a:schemeClr val="accent2"/>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22" name="テキスト プレースホルダー 5"/>
          <p:cNvSpPr>
            <a:spLocks noGrp="1"/>
          </p:cNvSpPr>
          <p:nvPr>
            <p:ph type="body" sz="quarter" idx="18" hasCustomPrompt="1"/>
          </p:nvPr>
        </p:nvSpPr>
        <p:spPr>
          <a:xfrm>
            <a:off x="1295352" y="4362882"/>
            <a:ext cx="4968983" cy="336037"/>
          </a:xfrm>
          <a:solidFill>
            <a:schemeClr val="tx1">
              <a:lumMod val="60000"/>
              <a:lumOff val="40000"/>
            </a:schemeClr>
          </a:solidFill>
        </p:spPr>
        <p:txBody>
          <a:bodyPr anchor="ctr">
            <a:normAutofit/>
          </a:bodyPr>
          <a:lstStyle>
            <a:lvl1pPr algn="l">
              <a:defRPr sz="13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25" name="テキスト プレースホルダー 5"/>
          <p:cNvSpPr>
            <a:spLocks noGrp="1"/>
          </p:cNvSpPr>
          <p:nvPr>
            <p:ph type="body" sz="quarter" idx="21" hasCustomPrompt="1"/>
          </p:nvPr>
        </p:nvSpPr>
        <p:spPr>
          <a:xfrm>
            <a:off x="683230" y="2756926"/>
            <a:ext cx="7633511" cy="1008111"/>
          </a:xfrm>
        </p:spPr>
        <p:txBody>
          <a:bodyPr anchor="t">
            <a:normAutofit/>
          </a:bodyPr>
          <a:lstStyle>
            <a:lvl1pPr algn="l">
              <a:defRPr sz="1100" baseline="0"/>
            </a:lvl1pPr>
          </a:lstStyle>
          <a:p>
            <a:pPr lvl="0"/>
            <a:r>
              <a:rPr lang="en-US" dirty="0" smtClean="0"/>
              <a:t>Text Here</a:t>
            </a:r>
            <a:endParaRPr lang="en-US" dirty="0"/>
          </a:p>
        </p:txBody>
      </p:sp>
      <p:sp>
        <p:nvSpPr>
          <p:cNvPr id="26" name="テキスト プレースホルダー 5"/>
          <p:cNvSpPr>
            <a:spLocks noGrp="1"/>
          </p:cNvSpPr>
          <p:nvPr>
            <p:ph type="body" sz="quarter" idx="22" hasCustomPrompt="1"/>
          </p:nvPr>
        </p:nvSpPr>
        <p:spPr>
          <a:xfrm>
            <a:off x="683230" y="4773151"/>
            <a:ext cx="7633511" cy="1008111"/>
          </a:xfrm>
        </p:spPr>
        <p:txBody>
          <a:bodyPr anchor="t">
            <a:normAutofit/>
          </a:bodyPr>
          <a:lstStyle>
            <a:lvl1pPr algn="l">
              <a:defRPr sz="1100" baseline="0"/>
            </a:lvl1pPr>
          </a:lstStyle>
          <a:p>
            <a:pPr lvl="0"/>
            <a:r>
              <a:rPr lang="en-US" dirty="0" smtClean="0"/>
              <a:t>Text Here</a:t>
            </a:r>
            <a:endParaRPr lang="en-US" dirty="0"/>
          </a:p>
        </p:txBody>
      </p:sp>
    </p:spTree>
    <p:extLst>
      <p:ext uri="{BB962C8B-B14F-4D97-AF65-F5344CB8AC3E}">
        <p14:creationId xmlns:p14="http://schemas.microsoft.com/office/powerpoint/2010/main" val="661894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14">
                                            <p:txEl>
                                              <p:pRg st="0" end="0"/>
                                            </p:txEl>
                                          </p:spTgt>
                                        </p:tgtEl>
                                        <p:attrNameLst>
                                          <p:attrName>style.visibility</p:attrName>
                                        </p:attrNameLst>
                                      </p:cBhvr>
                                      <p:to>
                                        <p:strVal val="visible"/>
                                      </p:to>
                                    </p:set>
                                    <p:animEffect transition="in" filter="fade">
                                      <p:cBhvr>
                                        <p:cTn id="46" dur="500"/>
                                        <p:tgtEl>
                                          <p:spTgt spid="14">
                                            <p:txEl>
                                              <p:pRg st="0" end="0"/>
                                            </p:txEl>
                                          </p:spTgt>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childTnLst>
                          </p:cTn>
                        </p:par>
                        <p:par>
                          <p:cTn id="50" fill="hold">
                            <p:stCondLst>
                              <p:cond delay="750"/>
                            </p:stCondLst>
                            <p:childTnLst>
                              <p:par>
                                <p:cTn id="51" presetID="2" presetClass="entr" presetSubtype="8" fill="hold" grpId="0" nodeType="afterEffect">
                                  <p:stCondLst>
                                    <p:cond delay="0"/>
                                  </p:stCondLst>
                                  <p:childTnLst>
                                    <p:set>
                                      <p:cBhvr>
                                        <p:cTn id="52" dur="1" fill="hold">
                                          <p:stCondLst>
                                            <p:cond delay="0"/>
                                          </p:stCondLst>
                                        </p:cTn>
                                        <p:tgtEl>
                                          <p:spTgt spid="16">
                                            <p:bg/>
                                          </p:spTgt>
                                        </p:tgtEl>
                                        <p:attrNameLst>
                                          <p:attrName>style.visibility</p:attrName>
                                        </p:attrNameLst>
                                      </p:cBhvr>
                                      <p:to>
                                        <p:strVal val="visible"/>
                                      </p:to>
                                    </p:set>
                                    <p:anim calcmode="lin" valueType="num">
                                      <p:cBhvr additive="base">
                                        <p:cTn id="53" dur="500" fill="hold"/>
                                        <p:tgtEl>
                                          <p:spTgt spid="16">
                                            <p:bg/>
                                          </p:spTgt>
                                        </p:tgtEl>
                                        <p:attrNameLst>
                                          <p:attrName>ppt_x</p:attrName>
                                        </p:attrNameLst>
                                      </p:cBhvr>
                                      <p:tavLst>
                                        <p:tav tm="0">
                                          <p:val>
                                            <p:strVal val="0-#ppt_w/2"/>
                                          </p:val>
                                        </p:tav>
                                        <p:tav tm="100000">
                                          <p:val>
                                            <p:strVal val="#ppt_x"/>
                                          </p:val>
                                        </p:tav>
                                      </p:tavLst>
                                    </p:anim>
                                    <p:anim calcmode="lin" valueType="num">
                                      <p:cBhvr additive="base">
                                        <p:cTn id="54" dur="500" fill="hold"/>
                                        <p:tgtEl>
                                          <p:spTgt spid="16">
                                            <p:bg/>
                                          </p:spTgt>
                                        </p:tgtEl>
                                        <p:attrNameLst>
                                          <p:attrName>ppt_y</p:attrName>
                                        </p:attrNameLst>
                                      </p:cBhvr>
                                      <p:tavLst>
                                        <p:tav tm="0">
                                          <p:val>
                                            <p:strVal val="#ppt_y"/>
                                          </p:val>
                                        </p:tav>
                                        <p:tav tm="100000">
                                          <p:val>
                                            <p:strVal val="#ppt_y"/>
                                          </p:val>
                                        </p:tav>
                                      </p:tavLst>
                                    </p:anim>
                                  </p:childTnLst>
                                </p:cTn>
                              </p:par>
                            </p:childTnLst>
                          </p:cTn>
                        </p:par>
                        <p:par>
                          <p:cTn id="55" fill="hold">
                            <p:stCondLst>
                              <p:cond delay="1250"/>
                            </p:stCondLst>
                            <p:childTnLst>
                              <p:par>
                                <p:cTn id="56" presetID="2" presetClass="entr" presetSubtype="8" fill="hold" grpId="0" nodeType="afterEffect">
                                  <p:stCondLst>
                                    <p:cond delay="0"/>
                                  </p:stCondLst>
                                  <p:childTnLst>
                                    <p:set>
                                      <p:cBhvr>
                                        <p:cTn id="57" dur="1" fill="hold">
                                          <p:stCondLst>
                                            <p:cond delay="0"/>
                                          </p:stCondLst>
                                        </p:cTn>
                                        <p:tgtEl>
                                          <p:spTgt spid="16">
                                            <p:txEl>
                                              <p:pRg st="0" end="0"/>
                                            </p:txEl>
                                          </p:spTgt>
                                        </p:tgtEl>
                                        <p:attrNameLst>
                                          <p:attrName>style.visibility</p:attrName>
                                        </p:attrNameLst>
                                      </p:cBhvr>
                                      <p:to>
                                        <p:strVal val="visible"/>
                                      </p:to>
                                    </p:set>
                                    <p:anim calcmode="lin" valueType="num">
                                      <p:cBhvr additive="base">
                                        <p:cTn id="58" dur="500" fill="hold"/>
                                        <p:tgtEl>
                                          <p:spTgt spid="16">
                                            <p:txEl>
                                              <p:pRg st="0" end="0"/>
                                            </p:txEl>
                                          </p:spTgt>
                                        </p:tgtEl>
                                        <p:attrNameLst>
                                          <p:attrName>ppt_x</p:attrName>
                                        </p:attrNameLst>
                                      </p:cBhvr>
                                      <p:tavLst>
                                        <p:tav tm="0">
                                          <p:val>
                                            <p:strVal val="0-#ppt_w/2"/>
                                          </p:val>
                                        </p:tav>
                                        <p:tav tm="100000">
                                          <p:val>
                                            <p:strVal val="#ppt_x"/>
                                          </p:val>
                                        </p:tav>
                                      </p:tavLst>
                                    </p:anim>
                                    <p:anim calcmode="lin" valueType="num">
                                      <p:cBhvr additive="base">
                                        <p:cTn id="59" dur="500" fill="hold"/>
                                        <p:tgtEl>
                                          <p:spTgt spid="16">
                                            <p:txEl>
                                              <p:pRg st="0" end="0"/>
                                            </p:txEl>
                                          </p:spTgt>
                                        </p:tgtEl>
                                        <p:attrNameLst>
                                          <p:attrName>ppt_y</p:attrName>
                                        </p:attrNameLst>
                                      </p:cBhvr>
                                      <p:tavLst>
                                        <p:tav tm="0">
                                          <p:val>
                                            <p:strVal val="#ppt_y"/>
                                          </p:val>
                                        </p:tav>
                                        <p:tav tm="100000">
                                          <p:val>
                                            <p:strVal val="#ppt_y"/>
                                          </p:val>
                                        </p:tav>
                                      </p:tavLst>
                                    </p:anim>
                                  </p:childTnLst>
                                </p:cTn>
                              </p:par>
                            </p:childTnLst>
                          </p:cTn>
                        </p:par>
                        <p:par>
                          <p:cTn id="60" fill="hold">
                            <p:stCondLst>
                              <p:cond delay="1750"/>
                            </p:stCondLst>
                            <p:childTnLst>
                              <p:par>
                                <p:cTn id="61" presetID="2" presetClass="entr" presetSubtype="8" fill="hold" grpId="0" nodeType="afterEffect">
                                  <p:stCondLst>
                                    <p:cond delay="0"/>
                                  </p:stCondLst>
                                  <p:childTnLst>
                                    <p:set>
                                      <p:cBhvr>
                                        <p:cTn id="62" dur="1" fill="hold">
                                          <p:stCondLst>
                                            <p:cond delay="0"/>
                                          </p:stCondLst>
                                        </p:cTn>
                                        <p:tgtEl>
                                          <p:spTgt spid="17">
                                            <p:bg/>
                                          </p:spTgt>
                                        </p:tgtEl>
                                        <p:attrNameLst>
                                          <p:attrName>style.visibility</p:attrName>
                                        </p:attrNameLst>
                                      </p:cBhvr>
                                      <p:to>
                                        <p:strVal val="visible"/>
                                      </p:to>
                                    </p:set>
                                    <p:anim calcmode="lin" valueType="num">
                                      <p:cBhvr additive="base">
                                        <p:cTn id="63" dur="500" fill="hold"/>
                                        <p:tgtEl>
                                          <p:spTgt spid="17">
                                            <p:bg/>
                                          </p:spTgt>
                                        </p:tgtEl>
                                        <p:attrNameLst>
                                          <p:attrName>ppt_x</p:attrName>
                                        </p:attrNameLst>
                                      </p:cBhvr>
                                      <p:tavLst>
                                        <p:tav tm="0">
                                          <p:val>
                                            <p:strVal val="0-#ppt_w/2"/>
                                          </p:val>
                                        </p:tav>
                                        <p:tav tm="100000">
                                          <p:val>
                                            <p:strVal val="#ppt_x"/>
                                          </p:val>
                                        </p:tav>
                                      </p:tavLst>
                                    </p:anim>
                                    <p:anim calcmode="lin" valueType="num">
                                      <p:cBhvr additive="base">
                                        <p:cTn id="64" dur="500" fill="hold"/>
                                        <p:tgtEl>
                                          <p:spTgt spid="17">
                                            <p:bg/>
                                          </p:spTgt>
                                        </p:tgtEl>
                                        <p:attrNameLst>
                                          <p:attrName>ppt_y</p:attrName>
                                        </p:attrNameLst>
                                      </p:cBhvr>
                                      <p:tavLst>
                                        <p:tav tm="0">
                                          <p:val>
                                            <p:strVal val="#ppt_y"/>
                                          </p:val>
                                        </p:tav>
                                        <p:tav tm="100000">
                                          <p:val>
                                            <p:strVal val="#ppt_y"/>
                                          </p:val>
                                        </p:tav>
                                      </p:tavLst>
                                    </p:anim>
                                  </p:childTnLst>
                                </p:cTn>
                              </p:par>
                            </p:childTnLst>
                          </p:cTn>
                        </p:par>
                        <p:par>
                          <p:cTn id="65" fill="hold">
                            <p:stCondLst>
                              <p:cond delay="2250"/>
                            </p:stCondLst>
                            <p:childTnLst>
                              <p:par>
                                <p:cTn id="66" presetID="2" presetClass="entr" presetSubtype="8" fill="hold" grpId="0" nodeType="afterEffect">
                                  <p:stCondLst>
                                    <p:cond delay="0"/>
                                  </p:stCondLst>
                                  <p:childTnLst>
                                    <p:set>
                                      <p:cBhvr>
                                        <p:cTn id="67" dur="1" fill="hold">
                                          <p:stCondLst>
                                            <p:cond delay="0"/>
                                          </p:stCondLst>
                                        </p:cTn>
                                        <p:tgtEl>
                                          <p:spTgt spid="17">
                                            <p:txEl>
                                              <p:pRg st="0" end="0"/>
                                            </p:txEl>
                                          </p:spTgt>
                                        </p:tgtEl>
                                        <p:attrNameLst>
                                          <p:attrName>style.visibility</p:attrName>
                                        </p:attrNameLst>
                                      </p:cBhvr>
                                      <p:to>
                                        <p:strVal val="visible"/>
                                      </p:to>
                                    </p:set>
                                    <p:anim calcmode="lin" valueType="num">
                                      <p:cBhvr additive="base">
                                        <p:cTn id="68" dur="500" fill="hold"/>
                                        <p:tgtEl>
                                          <p:spTgt spid="17">
                                            <p:txEl>
                                              <p:pRg st="0" end="0"/>
                                            </p:txEl>
                                          </p:spTgt>
                                        </p:tgtEl>
                                        <p:attrNameLst>
                                          <p:attrName>ppt_x</p:attrName>
                                        </p:attrNameLst>
                                      </p:cBhvr>
                                      <p:tavLst>
                                        <p:tav tm="0">
                                          <p:val>
                                            <p:strVal val="0-#ppt_w/2"/>
                                          </p:val>
                                        </p:tav>
                                        <p:tav tm="100000">
                                          <p:val>
                                            <p:strVal val="#ppt_x"/>
                                          </p:val>
                                        </p:tav>
                                      </p:tavLst>
                                    </p:anim>
                                    <p:anim calcmode="lin" valueType="num">
                                      <p:cBhvr additive="base">
                                        <p:cTn id="69"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par>
                          <p:cTn id="70" fill="hold">
                            <p:stCondLst>
                              <p:cond delay="2750"/>
                            </p:stCondLst>
                            <p:childTnLst>
                              <p:par>
                                <p:cTn id="71" presetID="2" presetClass="entr" presetSubtype="2" fill="hold" grpId="0" nodeType="afterEffect">
                                  <p:stCondLst>
                                    <p:cond delay="500"/>
                                  </p:stCondLst>
                                  <p:childTnLst>
                                    <p:set>
                                      <p:cBhvr>
                                        <p:cTn id="72" dur="1" fill="hold">
                                          <p:stCondLst>
                                            <p:cond delay="0"/>
                                          </p:stCondLst>
                                        </p:cTn>
                                        <p:tgtEl>
                                          <p:spTgt spid="25">
                                            <p:txEl>
                                              <p:pRg st="0" end="0"/>
                                            </p:txEl>
                                          </p:spTgt>
                                        </p:tgtEl>
                                        <p:attrNameLst>
                                          <p:attrName>style.visibility</p:attrName>
                                        </p:attrNameLst>
                                      </p:cBhvr>
                                      <p:to>
                                        <p:strVal val="visible"/>
                                      </p:to>
                                    </p:set>
                                    <p:anim calcmode="lin" valueType="num">
                                      <p:cBhvr additive="base">
                                        <p:cTn id="73" dur="500" fill="hold"/>
                                        <p:tgtEl>
                                          <p:spTgt spid="25">
                                            <p:txEl>
                                              <p:pRg st="0" end="0"/>
                                            </p:txEl>
                                          </p:spTgt>
                                        </p:tgtEl>
                                        <p:attrNameLst>
                                          <p:attrName>ppt_x</p:attrName>
                                        </p:attrNameLst>
                                      </p:cBhvr>
                                      <p:tavLst>
                                        <p:tav tm="0">
                                          <p:val>
                                            <p:strVal val="1+#ppt_w/2"/>
                                          </p:val>
                                        </p:tav>
                                        <p:tav tm="100000">
                                          <p:val>
                                            <p:strVal val="#ppt_x"/>
                                          </p:val>
                                        </p:tav>
                                      </p:tavLst>
                                    </p:anim>
                                    <p:anim calcmode="lin" valueType="num">
                                      <p:cBhvr additive="base">
                                        <p:cTn id="74" dur="500" fill="hold"/>
                                        <p:tgtEl>
                                          <p:spTgt spid="25">
                                            <p:txEl>
                                              <p:pRg st="0" end="0"/>
                                            </p:txEl>
                                          </p:spTgt>
                                        </p:tgtEl>
                                        <p:attrNameLst>
                                          <p:attrName>ppt_y</p:attrName>
                                        </p:attrNameLst>
                                      </p:cBhvr>
                                      <p:tavLst>
                                        <p:tav tm="0">
                                          <p:val>
                                            <p:strVal val="#ppt_y"/>
                                          </p:val>
                                        </p:tav>
                                        <p:tav tm="100000">
                                          <p:val>
                                            <p:strVal val="#ppt_y"/>
                                          </p:val>
                                        </p:tav>
                                      </p:tavLst>
                                    </p:anim>
                                  </p:childTnLst>
                                </p:cTn>
                              </p:par>
                            </p:childTnLst>
                          </p:cTn>
                        </p:par>
                        <p:par>
                          <p:cTn id="75" fill="hold">
                            <p:stCondLst>
                              <p:cond delay="3750"/>
                            </p:stCondLst>
                            <p:childTnLst>
                              <p:par>
                                <p:cTn id="76" presetID="2" presetClass="entr" presetSubtype="8" fill="hold" grpId="0" nodeType="afterEffect">
                                  <p:stCondLst>
                                    <p:cond delay="0"/>
                                  </p:stCondLst>
                                  <p:childTnLst>
                                    <p:set>
                                      <p:cBhvr>
                                        <p:cTn id="77" dur="1" fill="hold">
                                          <p:stCondLst>
                                            <p:cond delay="0"/>
                                          </p:stCondLst>
                                        </p:cTn>
                                        <p:tgtEl>
                                          <p:spTgt spid="18">
                                            <p:bg/>
                                          </p:spTgt>
                                        </p:tgtEl>
                                        <p:attrNameLst>
                                          <p:attrName>style.visibility</p:attrName>
                                        </p:attrNameLst>
                                      </p:cBhvr>
                                      <p:to>
                                        <p:strVal val="visible"/>
                                      </p:to>
                                    </p:set>
                                    <p:anim calcmode="lin" valueType="num">
                                      <p:cBhvr additive="base">
                                        <p:cTn id="78" dur="500" fill="hold"/>
                                        <p:tgtEl>
                                          <p:spTgt spid="18">
                                            <p:bg/>
                                          </p:spTgt>
                                        </p:tgtEl>
                                        <p:attrNameLst>
                                          <p:attrName>ppt_x</p:attrName>
                                        </p:attrNameLst>
                                      </p:cBhvr>
                                      <p:tavLst>
                                        <p:tav tm="0">
                                          <p:val>
                                            <p:strVal val="0-#ppt_w/2"/>
                                          </p:val>
                                        </p:tav>
                                        <p:tav tm="100000">
                                          <p:val>
                                            <p:strVal val="#ppt_x"/>
                                          </p:val>
                                        </p:tav>
                                      </p:tavLst>
                                    </p:anim>
                                    <p:anim calcmode="lin" valueType="num">
                                      <p:cBhvr additive="base">
                                        <p:cTn id="79" dur="500" fill="hold"/>
                                        <p:tgtEl>
                                          <p:spTgt spid="18">
                                            <p:bg/>
                                          </p:spTgt>
                                        </p:tgtEl>
                                        <p:attrNameLst>
                                          <p:attrName>ppt_y</p:attrName>
                                        </p:attrNameLst>
                                      </p:cBhvr>
                                      <p:tavLst>
                                        <p:tav tm="0">
                                          <p:val>
                                            <p:strVal val="#ppt_y"/>
                                          </p:val>
                                        </p:tav>
                                        <p:tav tm="100000">
                                          <p:val>
                                            <p:strVal val="#ppt_y"/>
                                          </p:val>
                                        </p:tav>
                                      </p:tavLst>
                                    </p:anim>
                                  </p:childTnLst>
                                </p:cTn>
                              </p:par>
                            </p:childTnLst>
                          </p:cTn>
                        </p:par>
                        <p:par>
                          <p:cTn id="80" fill="hold">
                            <p:stCondLst>
                              <p:cond delay="4250"/>
                            </p:stCondLst>
                            <p:childTnLst>
                              <p:par>
                                <p:cTn id="81" presetID="2" presetClass="entr" presetSubtype="8" fill="hold" grpId="0" nodeType="afterEffect">
                                  <p:stCondLst>
                                    <p:cond delay="0"/>
                                  </p:stCondLst>
                                  <p:childTnLst>
                                    <p:set>
                                      <p:cBhvr>
                                        <p:cTn id="82" dur="1" fill="hold">
                                          <p:stCondLst>
                                            <p:cond delay="0"/>
                                          </p:stCondLst>
                                        </p:cTn>
                                        <p:tgtEl>
                                          <p:spTgt spid="18">
                                            <p:txEl>
                                              <p:pRg st="0" end="0"/>
                                            </p:txEl>
                                          </p:spTgt>
                                        </p:tgtEl>
                                        <p:attrNameLst>
                                          <p:attrName>style.visibility</p:attrName>
                                        </p:attrNameLst>
                                      </p:cBhvr>
                                      <p:to>
                                        <p:strVal val="visible"/>
                                      </p:to>
                                    </p:set>
                                    <p:anim calcmode="lin" valueType="num">
                                      <p:cBhvr additive="base">
                                        <p:cTn id="83" dur="500" fill="hold"/>
                                        <p:tgtEl>
                                          <p:spTgt spid="18">
                                            <p:txEl>
                                              <p:pRg st="0" end="0"/>
                                            </p:txEl>
                                          </p:spTgt>
                                        </p:tgtEl>
                                        <p:attrNameLst>
                                          <p:attrName>ppt_x</p:attrName>
                                        </p:attrNameLst>
                                      </p:cBhvr>
                                      <p:tavLst>
                                        <p:tav tm="0">
                                          <p:val>
                                            <p:strVal val="0-#ppt_w/2"/>
                                          </p:val>
                                        </p:tav>
                                        <p:tav tm="100000">
                                          <p:val>
                                            <p:strVal val="#ppt_x"/>
                                          </p:val>
                                        </p:tav>
                                      </p:tavLst>
                                    </p:anim>
                                    <p:anim calcmode="lin" valueType="num">
                                      <p:cBhvr additive="base">
                                        <p:cTn id="84"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par>
                          <p:cTn id="85" fill="hold">
                            <p:stCondLst>
                              <p:cond delay="4750"/>
                            </p:stCondLst>
                            <p:childTnLst>
                              <p:par>
                                <p:cTn id="86" presetID="2" presetClass="entr" presetSubtype="8" fill="hold" grpId="0" nodeType="afterEffect">
                                  <p:stCondLst>
                                    <p:cond delay="0"/>
                                  </p:stCondLst>
                                  <p:childTnLst>
                                    <p:set>
                                      <p:cBhvr>
                                        <p:cTn id="87" dur="1" fill="hold">
                                          <p:stCondLst>
                                            <p:cond delay="0"/>
                                          </p:stCondLst>
                                        </p:cTn>
                                        <p:tgtEl>
                                          <p:spTgt spid="22">
                                            <p:bg/>
                                          </p:spTgt>
                                        </p:tgtEl>
                                        <p:attrNameLst>
                                          <p:attrName>style.visibility</p:attrName>
                                        </p:attrNameLst>
                                      </p:cBhvr>
                                      <p:to>
                                        <p:strVal val="visible"/>
                                      </p:to>
                                    </p:set>
                                    <p:anim calcmode="lin" valueType="num">
                                      <p:cBhvr additive="base">
                                        <p:cTn id="88" dur="500" fill="hold"/>
                                        <p:tgtEl>
                                          <p:spTgt spid="22">
                                            <p:bg/>
                                          </p:spTgt>
                                        </p:tgtEl>
                                        <p:attrNameLst>
                                          <p:attrName>ppt_x</p:attrName>
                                        </p:attrNameLst>
                                      </p:cBhvr>
                                      <p:tavLst>
                                        <p:tav tm="0">
                                          <p:val>
                                            <p:strVal val="0-#ppt_w/2"/>
                                          </p:val>
                                        </p:tav>
                                        <p:tav tm="100000">
                                          <p:val>
                                            <p:strVal val="#ppt_x"/>
                                          </p:val>
                                        </p:tav>
                                      </p:tavLst>
                                    </p:anim>
                                    <p:anim calcmode="lin" valueType="num">
                                      <p:cBhvr additive="base">
                                        <p:cTn id="89" dur="500" fill="hold"/>
                                        <p:tgtEl>
                                          <p:spTgt spid="22">
                                            <p:bg/>
                                          </p:spTgt>
                                        </p:tgtEl>
                                        <p:attrNameLst>
                                          <p:attrName>ppt_y</p:attrName>
                                        </p:attrNameLst>
                                      </p:cBhvr>
                                      <p:tavLst>
                                        <p:tav tm="0">
                                          <p:val>
                                            <p:strVal val="#ppt_y"/>
                                          </p:val>
                                        </p:tav>
                                        <p:tav tm="100000">
                                          <p:val>
                                            <p:strVal val="#ppt_y"/>
                                          </p:val>
                                        </p:tav>
                                      </p:tavLst>
                                    </p:anim>
                                  </p:childTnLst>
                                </p:cTn>
                              </p:par>
                            </p:childTnLst>
                          </p:cTn>
                        </p:par>
                        <p:par>
                          <p:cTn id="90" fill="hold">
                            <p:stCondLst>
                              <p:cond delay="5250"/>
                            </p:stCondLst>
                            <p:childTnLst>
                              <p:par>
                                <p:cTn id="91" presetID="2" presetClass="entr" presetSubtype="8" fill="hold" grpId="0" nodeType="afterEffect">
                                  <p:stCondLst>
                                    <p:cond delay="0"/>
                                  </p:stCondLst>
                                  <p:childTnLst>
                                    <p:set>
                                      <p:cBhvr>
                                        <p:cTn id="92" dur="1" fill="hold">
                                          <p:stCondLst>
                                            <p:cond delay="0"/>
                                          </p:stCondLst>
                                        </p:cTn>
                                        <p:tgtEl>
                                          <p:spTgt spid="22">
                                            <p:txEl>
                                              <p:pRg st="0" end="0"/>
                                            </p:txEl>
                                          </p:spTgt>
                                        </p:tgtEl>
                                        <p:attrNameLst>
                                          <p:attrName>style.visibility</p:attrName>
                                        </p:attrNameLst>
                                      </p:cBhvr>
                                      <p:to>
                                        <p:strVal val="visible"/>
                                      </p:to>
                                    </p:set>
                                    <p:anim calcmode="lin" valueType="num">
                                      <p:cBhvr additive="base">
                                        <p:cTn id="93" dur="500" fill="hold"/>
                                        <p:tgtEl>
                                          <p:spTgt spid="22">
                                            <p:txEl>
                                              <p:pRg st="0" end="0"/>
                                            </p:txEl>
                                          </p:spTgt>
                                        </p:tgtEl>
                                        <p:attrNameLst>
                                          <p:attrName>ppt_x</p:attrName>
                                        </p:attrNameLst>
                                      </p:cBhvr>
                                      <p:tavLst>
                                        <p:tav tm="0">
                                          <p:val>
                                            <p:strVal val="0-#ppt_w/2"/>
                                          </p:val>
                                        </p:tav>
                                        <p:tav tm="100000">
                                          <p:val>
                                            <p:strVal val="#ppt_x"/>
                                          </p:val>
                                        </p:tav>
                                      </p:tavLst>
                                    </p:anim>
                                    <p:anim calcmode="lin" valueType="num">
                                      <p:cBhvr additive="base">
                                        <p:cTn id="94"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par>
                          <p:cTn id="95" fill="hold">
                            <p:stCondLst>
                              <p:cond delay="5750"/>
                            </p:stCondLst>
                            <p:childTnLst>
                              <p:par>
                                <p:cTn id="96" presetID="2" presetClass="entr" presetSubtype="2" fill="hold" grpId="0" nodeType="afterEffect">
                                  <p:stCondLst>
                                    <p:cond delay="500"/>
                                  </p:stCondLst>
                                  <p:childTnLst>
                                    <p:set>
                                      <p:cBhvr>
                                        <p:cTn id="97" dur="1" fill="hold">
                                          <p:stCondLst>
                                            <p:cond delay="0"/>
                                          </p:stCondLst>
                                        </p:cTn>
                                        <p:tgtEl>
                                          <p:spTgt spid="26">
                                            <p:txEl>
                                              <p:pRg st="0" end="0"/>
                                            </p:txEl>
                                          </p:spTgt>
                                        </p:tgtEl>
                                        <p:attrNameLst>
                                          <p:attrName>style.visibility</p:attrName>
                                        </p:attrNameLst>
                                      </p:cBhvr>
                                      <p:to>
                                        <p:strVal val="visible"/>
                                      </p:to>
                                    </p:set>
                                    <p:anim calcmode="lin" valueType="num">
                                      <p:cBhvr additive="base">
                                        <p:cTn id="98" dur="500" fill="hold"/>
                                        <p:tgtEl>
                                          <p:spTgt spid="26">
                                            <p:txEl>
                                              <p:pRg st="0" end="0"/>
                                            </p:txEl>
                                          </p:spTgt>
                                        </p:tgtEl>
                                        <p:attrNameLst>
                                          <p:attrName>ppt_x</p:attrName>
                                        </p:attrNameLst>
                                      </p:cBhvr>
                                      <p:tavLst>
                                        <p:tav tm="0">
                                          <p:val>
                                            <p:strVal val="1+#ppt_w/2"/>
                                          </p:val>
                                        </p:tav>
                                        <p:tav tm="100000">
                                          <p:val>
                                            <p:strVal val="#ppt_x"/>
                                          </p:val>
                                        </p:tav>
                                      </p:tavLst>
                                    </p:anim>
                                    <p:anim calcmode="lin" valueType="num">
                                      <p:cBhvr additive="base">
                                        <p:cTn id="99" dur="500" fill="hold"/>
                                        <p:tgtEl>
                                          <p:spTgt spid="2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12" grpId="0" animBg="1"/>
      <p:bldP spid="13" grpId="0" animBg="1"/>
      <p:bldP spid="5" grpId="0"/>
      <p:bldP spid="14" grpId="0" build="p">
        <p:tmplLst>
          <p:tmpl lvl="1">
            <p:tnLst>
              <p:par>
                <p:cTn presetID="10" presetClass="entr" presetSubtype="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animBg="1"/>
      <p:bldP spid="19" grpId="0" animBg="1"/>
      <p:bldP spid="20" grpId="0" animBg="1"/>
      <p:bldP spid="21" grpId="0" animBg="1"/>
      <p:bldP spid="4" grpId="0"/>
      <p:bldP spid="16" grpId="0" build="p" animBg="1">
        <p:tmplLst>
          <p:tmpl>
            <p:tnLst>
              <p:par>
                <p:cTn presetID="2" presetClass="entr" presetSubtype="8"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0-#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 lvl="1">
            <p:tnLst>
              <p:par>
                <p:cTn presetID="2" presetClass="entr" presetSubtype="8"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0-#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7" grpId="0" build="p" animBg="1">
        <p:tmplLst>
          <p:tmpl>
            <p:tnLst>
              <p:par>
                <p:cTn presetID="2" presetClass="entr" presetSubtype="8"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0-#ppt_w/2"/>
                          </p:val>
                        </p:tav>
                        <p:tav tm="100000">
                          <p:val>
                            <p:strVal val="#ppt_x"/>
                          </p:val>
                        </p:tav>
                      </p:tavLst>
                    </p:anim>
                    <p:anim calcmode="lin" valueType="num">
                      <p:cBhvr additive="base">
                        <p:cTn dur="500" fill="hold"/>
                        <p:tgtEl>
                          <p:spTgt spid="17"/>
                        </p:tgtEl>
                        <p:attrNameLst>
                          <p:attrName>ppt_y</p:attrName>
                        </p:attrNameLst>
                      </p:cBhvr>
                      <p:tavLst>
                        <p:tav tm="0">
                          <p:val>
                            <p:strVal val="#ppt_y"/>
                          </p:val>
                        </p:tav>
                        <p:tav tm="100000">
                          <p:val>
                            <p:strVal val="#ppt_y"/>
                          </p:val>
                        </p:tav>
                      </p:tavLst>
                    </p:anim>
                  </p:childTnLst>
                </p:cTn>
              </p:par>
            </p:tnLst>
          </p:tmpl>
          <p:tmpl lvl="1">
            <p:tnLst>
              <p:par>
                <p:cTn presetID="2" presetClass="entr" presetSubtype="8"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0-#ppt_w/2"/>
                          </p:val>
                        </p:tav>
                        <p:tav tm="100000">
                          <p:val>
                            <p:strVal val="#ppt_x"/>
                          </p:val>
                        </p:tav>
                      </p:tavLst>
                    </p:anim>
                    <p:anim calcmode="lin" valueType="num">
                      <p:cBhvr additive="base">
                        <p:cTn dur="500" fill="hold"/>
                        <p:tgtEl>
                          <p:spTgt spid="17"/>
                        </p:tgtEl>
                        <p:attrNameLst>
                          <p:attrName>ppt_y</p:attrName>
                        </p:attrNameLst>
                      </p:cBhvr>
                      <p:tavLst>
                        <p:tav tm="0">
                          <p:val>
                            <p:strVal val="#ppt_y"/>
                          </p:val>
                        </p:tav>
                        <p:tav tm="100000">
                          <p:val>
                            <p:strVal val="#ppt_y"/>
                          </p:val>
                        </p:tav>
                      </p:tavLst>
                    </p:anim>
                  </p:childTnLst>
                </p:cTn>
              </p:par>
            </p:tnLst>
          </p:tmpl>
        </p:tmplLst>
      </p:bldP>
      <p:bldP spid="18" grpId="0" build="p" animBg="1">
        <p:tmplLst>
          <p:tmpl>
            <p:tnLst>
              <p:par>
                <p:cTn presetID="2" presetClass="entr" presetSubtype="8"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0-#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 lvl="1">
            <p:tnLst>
              <p:par>
                <p:cTn presetID="2" presetClass="entr" presetSubtype="8"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0-#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P spid="22" grpId="0" build="p" animBg="1">
        <p:tmplLst>
          <p:tmpl>
            <p:tnLst>
              <p:par>
                <p:cTn presetID="2" presetClass="entr" presetSubtype="8"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0-#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 lvl="1">
            <p:tnLst>
              <p:par>
                <p:cTn presetID="2" presetClass="entr" presetSubtype="8"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0-#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5" grpId="0" build="p">
        <p:tmplLst>
          <p:tmpl lvl="1">
            <p:tnLst>
              <p:par>
                <p:cTn presetID="2" presetClass="entr" presetSubtype="2" fill="hold" nodeType="afterEffect">
                  <p:stCondLst>
                    <p:cond delay="50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500" fill="hold"/>
                        <p:tgtEl>
                          <p:spTgt spid="25"/>
                        </p:tgtEl>
                        <p:attrNameLst>
                          <p:attrName>ppt_x</p:attrName>
                        </p:attrNameLst>
                      </p:cBhvr>
                      <p:tavLst>
                        <p:tav tm="0">
                          <p:val>
                            <p:strVal val="1+#ppt_w/2"/>
                          </p:val>
                        </p:tav>
                        <p:tav tm="100000">
                          <p:val>
                            <p:strVal val="#ppt_x"/>
                          </p:val>
                        </p:tav>
                      </p:tavLst>
                    </p:anim>
                    <p:anim calcmode="lin" valueType="num">
                      <p:cBhvr additive="base">
                        <p:cTn dur="500" fill="hold"/>
                        <p:tgtEl>
                          <p:spTgt spid="25"/>
                        </p:tgtEl>
                        <p:attrNameLst>
                          <p:attrName>ppt_y</p:attrName>
                        </p:attrNameLst>
                      </p:cBhvr>
                      <p:tavLst>
                        <p:tav tm="0">
                          <p:val>
                            <p:strVal val="#ppt_y"/>
                          </p:val>
                        </p:tav>
                        <p:tav tm="100000">
                          <p:val>
                            <p:strVal val="#ppt_y"/>
                          </p:val>
                        </p:tav>
                      </p:tavLst>
                    </p:anim>
                  </p:childTnLst>
                </p:cTn>
              </p:par>
            </p:tnLst>
          </p:tmpl>
        </p:tmplLst>
      </p:bldP>
      <p:bldP spid="26" grpId="0" build="p">
        <p:tmplLst>
          <p:tmpl lvl="1">
            <p:tnLst>
              <p:par>
                <p:cTn presetID="2" presetClass="entr" presetSubtype="2" fill="hold" nodeType="afterEffect">
                  <p:stCondLst>
                    <p:cond delay="50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1+#ppt_w/2"/>
                          </p:val>
                        </p:tav>
                        <p:tav tm="100000">
                          <p:val>
                            <p:strVal val="#ppt_x"/>
                          </p:val>
                        </p:tav>
                      </p:tavLst>
                    </p:anim>
                    <p:anim calcmode="lin" valueType="num">
                      <p:cBhvr additive="base">
                        <p:cTn dur="500" fill="hold"/>
                        <p:tgtEl>
                          <p:spTgt spid="26"/>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2195529" y="274640"/>
            <a:ext cx="6841354" cy="658083"/>
          </a:xfrm>
        </p:spPr>
        <p:txBody>
          <a:bodyPr>
            <a:noAutofit/>
          </a:bodyPr>
          <a:lstStyle>
            <a:lvl1pPr algn="l">
              <a:defRPr sz="3400"/>
            </a:lvl1pPr>
          </a:lstStyle>
          <a:p>
            <a:r>
              <a:rPr lang="en-US" altLang="ja-JP" dirty="0" smtClean="0"/>
              <a:t>SLIDE TITLE HERE</a:t>
            </a:r>
            <a:endParaRPr lang="en-US" dirty="0"/>
          </a:p>
        </p:txBody>
      </p:sp>
      <p:sp>
        <p:nvSpPr>
          <p:cNvPr id="10" name="正方形/長方形 9"/>
          <p:cNvSpPr/>
          <p:nvPr userDrawn="1"/>
        </p:nvSpPr>
        <p:spPr>
          <a:xfrm rot="18000000">
            <a:off x="-2181064" y="-4324840"/>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1" name="正方形/長方形 10"/>
          <p:cNvSpPr/>
          <p:nvPr userDrawn="1"/>
        </p:nvSpPr>
        <p:spPr>
          <a:xfrm rot="18000000">
            <a:off x="-2924251" y="-4329045"/>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2" name="正方形/長方形 11"/>
          <p:cNvSpPr/>
          <p:nvPr userDrawn="1"/>
        </p:nvSpPr>
        <p:spPr>
          <a:xfrm rot="18000000">
            <a:off x="-3171812" y="-4771498"/>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3" name="正方形/長方形 12"/>
          <p:cNvSpPr/>
          <p:nvPr userDrawn="1"/>
        </p:nvSpPr>
        <p:spPr>
          <a:xfrm rot="18000000">
            <a:off x="-4191848" y="-3281161"/>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5" name="スライド番号プレースホルダー 4"/>
          <p:cNvSpPr>
            <a:spLocks noGrp="1"/>
          </p:cNvSpPr>
          <p:nvPr>
            <p:ph type="sldNum" sz="quarter" idx="12"/>
          </p:nvPr>
        </p:nvSpPr>
        <p:spPr>
          <a:xfrm rot="18000000">
            <a:off x="418879" y="447489"/>
            <a:ext cx="2024717" cy="273868"/>
          </a:xfrm>
          <a:prstGeom prst="rect">
            <a:avLst/>
          </a:prstGeom>
        </p:spPr>
        <p:txBody>
          <a:bodyPr/>
          <a:lstStyle>
            <a:lvl1pPr algn="l">
              <a:defRPr sz="2200">
                <a:solidFill>
                  <a:schemeClr val="bg1">
                    <a:lumMod val="85000"/>
                  </a:schemeClr>
                </a:solidFill>
              </a:defRPr>
            </a:lvl1pPr>
          </a:lstStyle>
          <a:p>
            <a:r>
              <a:rPr lang="en-US" smtClean="0"/>
              <a:t>SLIDE </a:t>
            </a:r>
            <a:fld id="{D97FAD88-CD89-445B-80D2-D1F46C853675}" type="slidenum">
              <a:rPr lang="en-US" smtClean="0"/>
              <a:pPr/>
              <a:t>‹#›</a:t>
            </a:fld>
            <a:endParaRPr lang="en-US" dirty="0"/>
          </a:p>
        </p:txBody>
      </p:sp>
      <p:sp>
        <p:nvSpPr>
          <p:cNvPr id="14" name="サブタイトル 2"/>
          <p:cNvSpPr>
            <a:spLocks noGrp="1"/>
          </p:cNvSpPr>
          <p:nvPr>
            <p:ph type="subTitle" idx="1" hasCustomPrompt="1"/>
          </p:nvPr>
        </p:nvSpPr>
        <p:spPr>
          <a:xfrm>
            <a:off x="2195529" y="816748"/>
            <a:ext cx="6841354" cy="356001"/>
          </a:xfrm>
        </p:spPr>
        <p:txBody>
          <a:bodyPr>
            <a:noAutofit/>
          </a:bodyPr>
          <a:lstStyle>
            <a:lvl1pPr marL="0" indent="0" algn="l">
              <a:lnSpc>
                <a:spcPts val="1680"/>
              </a:lnSpc>
              <a:buNone/>
              <a:defRPr sz="16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Sub Title Here</a:t>
            </a:r>
            <a:endParaRPr lang="en-US" dirty="0"/>
          </a:p>
        </p:txBody>
      </p:sp>
      <p:sp>
        <p:nvSpPr>
          <p:cNvPr id="15" name="正方形/長方形 14"/>
          <p:cNvSpPr/>
          <p:nvPr userDrawn="1"/>
        </p:nvSpPr>
        <p:spPr>
          <a:xfrm>
            <a:off x="2270709" y="1220755"/>
            <a:ext cx="6766174" cy="96011"/>
          </a:xfrm>
          <a:prstGeom prst="rect">
            <a:avLst/>
          </a:prstGeom>
          <a:blipFill dpi="0" rotWithShape="1">
            <a:blip r:embed="rId2" cstate="print"/>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9" name="正方形/長方形 18"/>
          <p:cNvSpPr/>
          <p:nvPr userDrawn="1"/>
        </p:nvSpPr>
        <p:spPr>
          <a:xfrm rot="18000000">
            <a:off x="4723246" y="246824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4368586" y="2045260"/>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1" name="正方形/長方形 20"/>
          <p:cNvSpPr/>
          <p:nvPr userDrawn="1"/>
        </p:nvSpPr>
        <p:spPr>
          <a:xfrm rot="18000000">
            <a:off x="3369648" y="354226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4" name="フッター プレースホルダー 3"/>
          <p:cNvSpPr>
            <a:spLocks noGrp="1"/>
          </p:cNvSpPr>
          <p:nvPr>
            <p:ph type="ftr" sz="quarter" idx="11"/>
          </p:nvPr>
        </p:nvSpPr>
        <p:spPr>
          <a:xfrm rot="18000000">
            <a:off x="6977052" y="4941283"/>
            <a:ext cx="3860465" cy="273868"/>
          </a:xfrm>
          <a:prstGeom prst="rect">
            <a:avLst/>
          </a:prstGeom>
        </p:spPr>
        <p:txBody>
          <a:bodyPr/>
          <a:lstStyle>
            <a:lvl1pPr algn="l">
              <a:defRPr>
                <a:solidFill>
                  <a:schemeClr val="bg1">
                    <a:lumMod val="95000"/>
                  </a:schemeClr>
                </a:solidFill>
                <a:latin typeface="Aleo-LightItalic" pitchFamily="34" charset="0"/>
              </a:defRPr>
            </a:lvl1pPr>
          </a:lstStyle>
          <a:p>
            <a:r>
              <a:rPr lang="en-US" smtClean="0"/>
              <a:t>The Power of PowerPoint</a:t>
            </a:r>
            <a:endParaRPr lang="en-US" dirty="0"/>
          </a:p>
        </p:txBody>
      </p:sp>
      <p:sp>
        <p:nvSpPr>
          <p:cNvPr id="16" name="テキスト プレースホルダー 5"/>
          <p:cNvSpPr>
            <a:spLocks noGrp="1"/>
          </p:cNvSpPr>
          <p:nvPr>
            <p:ph type="body" sz="quarter" idx="15" hasCustomPrompt="1"/>
          </p:nvPr>
        </p:nvSpPr>
        <p:spPr>
          <a:xfrm>
            <a:off x="630005" y="1789079"/>
            <a:ext cx="3382681" cy="481122"/>
          </a:xfrm>
          <a:solidFill>
            <a:schemeClr val="accent1"/>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18" name="テキスト プレースホルダー 5"/>
          <p:cNvSpPr>
            <a:spLocks noGrp="1"/>
          </p:cNvSpPr>
          <p:nvPr>
            <p:ph type="body" sz="quarter" idx="17" hasCustomPrompt="1"/>
          </p:nvPr>
        </p:nvSpPr>
        <p:spPr>
          <a:xfrm>
            <a:off x="1835310" y="3456050"/>
            <a:ext cx="3382681" cy="481122"/>
          </a:xfrm>
          <a:solidFill>
            <a:schemeClr val="accent2"/>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25" name="テキスト プレースホルダー 5"/>
          <p:cNvSpPr>
            <a:spLocks noGrp="1"/>
          </p:cNvSpPr>
          <p:nvPr>
            <p:ph type="body" sz="quarter" idx="21" hasCustomPrompt="1"/>
          </p:nvPr>
        </p:nvSpPr>
        <p:spPr>
          <a:xfrm>
            <a:off x="628015" y="2311085"/>
            <a:ext cx="5025633" cy="1008111"/>
          </a:xfrm>
        </p:spPr>
        <p:txBody>
          <a:bodyPr anchor="t">
            <a:normAutofit/>
          </a:bodyPr>
          <a:lstStyle>
            <a:lvl1pPr algn="l">
              <a:defRPr sz="1100" baseline="0"/>
            </a:lvl1pPr>
          </a:lstStyle>
          <a:p>
            <a:pPr lvl="0"/>
            <a:r>
              <a:rPr lang="en-US" dirty="0" smtClean="0"/>
              <a:t>Text Here</a:t>
            </a:r>
            <a:endParaRPr lang="en-US" dirty="0"/>
          </a:p>
        </p:txBody>
      </p:sp>
      <p:sp>
        <p:nvSpPr>
          <p:cNvPr id="26" name="テキスト プレースホルダー 5"/>
          <p:cNvSpPr>
            <a:spLocks noGrp="1"/>
          </p:cNvSpPr>
          <p:nvPr>
            <p:ph type="body" sz="quarter" idx="22" hasCustomPrompt="1"/>
          </p:nvPr>
        </p:nvSpPr>
        <p:spPr>
          <a:xfrm>
            <a:off x="1835052" y="3957059"/>
            <a:ext cx="5023281" cy="1008111"/>
          </a:xfrm>
        </p:spPr>
        <p:txBody>
          <a:bodyPr anchor="t">
            <a:normAutofit/>
          </a:bodyPr>
          <a:lstStyle>
            <a:lvl1pPr algn="l">
              <a:defRPr sz="1100" baseline="0"/>
            </a:lvl1pPr>
          </a:lstStyle>
          <a:p>
            <a:pPr lvl="0"/>
            <a:r>
              <a:rPr lang="en-US" dirty="0" smtClean="0"/>
              <a:t>Text Here</a:t>
            </a:r>
            <a:endParaRPr lang="en-US" dirty="0"/>
          </a:p>
        </p:txBody>
      </p:sp>
      <p:sp>
        <p:nvSpPr>
          <p:cNvPr id="23" name="テキスト プレースホルダー 5"/>
          <p:cNvSpPr>
            <a:spLocks noGrp="1"/>
          </p:cNvSpPr>
          <p:nvPr>
            <p:ph type="body" sz="quarter" idx="23" hasCustomPrompt="1"/>
          </p:nvPr>
        </p:nvSpPr>
        <p:spPr>
          <a:xfrm>
            <a:off x="2879665" y="5136238"/>
            <a:ext cx="3382681" cy="481122"/>
          </a:xfrm>
          <a:solidFill>
            <a:schemeClr val="accent3"/>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24" name="テキスト プレースホルダー 5"/>
          <p:cNvSpPr>
            <a:spLocks noGrp="1"/>
          </p:cNvSpPr>
          <p:nvPr>
            <p:ph type="body" sz="quarter" idx="24" hasCustomPrompt="1"/>
          </p:nvPr>
        </p:nvSpPr>
        <p:spPr>
          <a:xfrm>
            <a:off x="2879259" y="5637247"/>
            <a:ext cx="5023281" cy="1008111"/>
          </a:xfrm>
        </p:spPr>
        <p:txBody>
          <a:bodyPr anchor="t">
            <a:normAutofit/>
          </a:bodyPr>
          <a:lstStyle>
            <a:lvl1pPr algn="l">
              <a:defRPr sz="1100" baseline="0"/>
            </a:lvl1pPr>
          </a:lstStyle>
          <a:p>
            <a:pPr lvl="0"/>
            <a:r>
              <a:rPr lang="en-US" dirty="0" smtClean="0"/>
              <a:t>Text Here</a:t>
            </a:r>
            <a:endParaRPr lang="en-US" dirty="0"/>
          </a:p>
        </p:txBody>
      </p:sp>
    </p:spTree>
    <p:extLst>
      <p:ext uri="{BB962C8B-B14F-4D97-AF65-F5344CB8AC3E}">
        <p14:creationId xmlns:p14="http://schemas.microsoft.com/office/powerpoint/2010/main" val="811774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14">
                                            <p:txEl>
                                              <p:pRg st="0" end="0"/>
                                            </p:txEl>
                                          </p:spTgt>
                                        </p:tgtEl>
                                        <p:attrNameLst>
                                          <p:attrName>style.visibility</p:attrName>
                                        </p:attrNameLst>
                                      </p:cBhvr>
                                      <p:to>
                                        <p:strVal val="visible"/>
                                      </p:to>
                                    </p:set>
                                    <p:animEffect transition="in" filter="fade">
                                      <p:cBhvr>
                                        <p:cTn id="46" dur="500"/>
                                        <p:tgtEl>
                                          <p:spTgt spid="14">
                                            <p:txEl>
                                              <p:pRg st="0" end="0"/>
                                            </p:txEl>
                                          </p:spTgt>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childTnLst>
                          </p:cTn>
                        </p:par>
                        <p:par>
                          <p:cTn id="50" fill="hold">
                            <p:stCondLst>
                              <p:cond delay="750"/>
                            </p:stCondLst>
                            <p:childTnLst>
                              <p:par>
                                <p:cTn id="51" presetID="14" presetClass="entr" presetSubtype="10" fill="hold" grpId="0" nodeType="afterEffect">
                                  <p:stCondLst>
                                    <p:cond delay="0"/>
                                  </p:stCondLst>
                                  <p:childTnLst>
                                    <p:set>
                                      <p:cBhvr>
                                        <p:cTn id="52" dur="1" fill="hold">
                                          <p:stCondLst>
                                            <p:cond delay="0"/>
                                          </p:stCondLst>
                                        </p:cTn>
                                        <p:tgtEl>
                                          <p:spTgt spid="16">
                                            <p:bg/>
                                          </p:spTgt>
                                        </p:tgtEl>
                                        <p:attrNameLst>
                                          <p:attrName>style.visibility</p:attrName>
                                        </p:attrNameLst>
                                      </p:cBhvr>
                                      <p:to>
                                        <p:strVal val="visible"/>
                                      </p:to>
                                    </p:set>
                                    <p:animEffect transition="in" filter="randombar(horizontal)">
                                      <p:cBhvr>
                                        <p:cTn id="53" dur="500"/>
                                        <p:tgtEl>
                                          <p:spTgt spid="16">
                                            <p:bg/>
                                          </p:spTgt>
                                        </p:tgtEl>
                                      </p:cBhvr>
                                    </p:animEffect>
                                  </p:childTnLst>
                                </p:cTn>
                              </p:par>
                            </p:childTnLst>
                          </p:cTn>
                        </p:par>
                        <p:par>
                          <p:cTn id="54" fill="hold">
                            <p:stCondLst>
                              <p:cond delay="1250"/>
                            </p:stCondLst>
                            <p:childTnLst>
                              <p:par>
                                <p:cTn id="55" presetID="14" presetClass="entr" presetSubtype="10" fill="hold" grpId="0" nodeType="afterEffect">
                                  <p:stCondLst>
                                    <p:cond delay="0"/>
                                  </p:stCondLst>
                                  <p:childTnLst>
                                    <p:set>
                                      <p:cBhvr>
                                        <p:cTn id="56"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57" dur="500"/>
                                        <p:tgtEl>
                                          <p:spTgt spid="16">
                                            <p:txEl>
                                              <p:pRg st="0" end="0"/>
                                            </p:txEl>
                                          </p:spTgt>
                                        </p:tgtEl>
                                      </p:cBhvr>
                                    </p:animEffect>
                                  </p:childTnLst>
                                </p:cTn>
                              </p:par>
                            </p:childTnLst>
                          </p:cTn>
                        </p:par>
                        <p:par>
                          <p:cTn id="58" fill="hold">
                            <p:stCondLst>
                              <p:cond delay="1750"/>
                            </p:stCondLst>
                            <p:childTnLst>
                              <p:par>
                                <p:cTn id="59" presetID="14" presetClass="entr" presetSubtype="10" fill="hold" grpId="0" nodeType="afterEffect">
                                  <p:stCondLst>
                                    <p:cond delay="0"/>
                                  </p:stCondLst>
                                  <p:childTnLst>
                                    <p:set>
                                      <p:cBhvr>
                                        <p:cTn id="60" dur="1" fill="hold">
                                          <p:stCondLst>
                                            <p:cond delay="0"/>
                                          </p:stCondLst>
                                        </p:cTn>
                                        <p:tgtEl>
                                          <p:spTgt spid="25">
                                            <p:txEl>
                                              <p:pRg st="0" end="0"/>
                                            </p:txEl>
                                          </p:spTgt>
                                        </p:tgtEl>
                                        <p:attrNameLst>
                                          <p:attrName>style.visibility</p:attrName>
                                        </p:attrNameLst>
                                      </p:cBhvr>
                                      <p:to>
                                        <p:strVal val="visible"/>
                                      </p:to>
                                    </p:set>
                                    <p:animEffect transition="in" filter="randombar(horizontal)">
                                      <p:cBhvr>
                                        <p:cTn id="61" dur="500"/>
                                        <p:tgtEl>
                                          <p:spTgt spid="25">
                                            <p:txEl>
                                              <p:pRg st="0" end="0"/>
                                            </p:txEl>
                                          </p:spTgt>
                                        </p:tgtEl>
                                      </p:cBhvr>
                                    </p:animEffect>
                                  </p:childTnLst>
                                </p:cTn>
                              </p:par>
                            </p:childTnLst>
                          </p:cTn>
                        </p:par>
                        <p:par>
                          <p:cTn id="62" fill="hold">
                            <p:stCondLst>
                              <p:cond delay="2250"/>
                            </p:stCondLst>
                            <p:childTnLst>
                              <p:par>
                                <p:cTn id="63" presetID="14" presetClass="entr" presetSubtype="10" fill="hold" grpId="0" nodeType="afterEffect">
                                  <p:stCondLst>
                                    <p:cond delay="0"/>
                                  </p:stCondLst>
                                  <p:childTnLst>
                                    <p:set>
                                      <p:cBhvr>
                                        <p:cTn id="64" dur="1" fill="hold">
                                          <p:stCondLst>
                                            <p:cond delay="0"/>
                                          </p:stCondLst>
                                        </p:cTn>
                                        <p:tgtEl>
                                          <p:spTgt spid="18">
                                            <p:bg/>
                                          </p:spTgt>
                                        </p:tgtEl>
                                        <p:attrNameLst>
                                          <p:attrName>style.visibility</p:attrName>
                                        </p:attrNameLst>
                                      </p:cBhvr>
                                      <p:to>
                                        <p:strVal val="visible"/>
                                      </p:to>
                                    </p:set>
                                    <p:animEffect transition="in" filter="randombar(horizontal)">
                                      <p:cBhvr>
                                        <p:cTn id="65" dur="500"/>
                                        <p:tgtEl>
                                          <p:spTgt spid="18">
                                            <p:bg/>
                                          </p:spTgt>
                                        </p:tgtEl>
                                      </p:cBhvr>
                                    </p:animEffect>
                                  </p:childTnLst>
                                </p:cTn>
                              </p:par>
                            </p:childTnLst>
                          </p:cTn>
                        </p:par>
                        <p:par>
                          <p:cTn id="66" fill="hold">
                            <p:stCondLst>
                              <p:cond delay="2750"/>
                            </p:stCondLst>
                            <p:childTnLst>
                              <p:par>
                                <p:cTn id="67" presetID="14" presetClass="entr" presetSubtype="10" fill="hold" grpId="0" nodeType="afterEffect">
                                  <p:stCondLst>
                                    <p:cond delay="0"/>
                                  </p:stCondLst>
                                  <p:childTnLst>
                                    <p:set>
                                      <p:cBhvr>
                                        <p:cTn id="68" dur="1" fill="hold">
                                          <p:stCondLst>
                                            <p:cond delay="0"/>
                                          </p:stCondLst>
                                        </p:cTn>
                                        <p:tgtEl>
                                          <p:spTgt spid="18">
                                            <p:txEl>
                                              <p:pRg st="0" end="0"/>
                                            </p:txEl>
                                          </p:spTgt>
                                        </p:tgtEl>
                                        <p:attrNameLst>
                                          <p:attrName>style.visibility</p:attrName>
                                        </p:attrNameLst>
                                      </p:cBhvr>
                                      <p:to>
                                        <p:strVal val="visible"/>
                                      </p:to>
                                    </p:set>
                                    <p:animEffect transition="in" filter="randombar(horizontal)">
                                      <p:cBhvr>
                                        <p:cTn id="69" dur="500"/>
                                        <p:tgtEl>
                                          <p:spTgt spid="18">
                                            <p:txEl>
                                              <p:pRg st="0" end="0"/>
                                            </p:txEl>
                                          </p:spTgt>
                                        </p:tgtEl>
                                      </p:cBhvr>
                                    </p:animEffect>
                                  </p:childTnLst>
                                </p:cTn>
                              </p:par>
                            </p:childTnLst>
                          </p:cTn>
                        </p:par>
                        <p:par>
                          <p:cTn id="70" fill="hold">
                            <p:stCondLst>
                              <p:cond delay="3250"/>
                            </p:stCondLst>
                            <p:childTnLst>
                              <p:par>
                                <p:cTn id="71" presetID="14" presetClass="entr" presetSubtype="10" fill="hold" grpId="0" nodeType="afterEffect">
                                  <p:stCondLst>
                                    <p:cond delay="0"/>
                                  </p:stCondLst>
                                  <p:childTnLst>
                                    <p:set>
                                      <p:cBhvr>
                                        <p:cTn id="72" dur="1" fill="hold">
                                          <p:stCondLst>
                                            <p:cond delay="0"/>
                                          </p:stCondLst>
                                        </p:cTn>
                                        <p:tgtEl>
                                          <p:spTgt spid="26">
                                            <p:txEl>
                                              <p:pRg st="0" end="0"/>
                                            </p:txEl>
                                          </p:spTgt>
                                        </p:tgtEl>
                                        <p:attrNameLst>
                                          <p:attrName>style.visibility</p:attrName>
                                        </p:attrNameLst>
                                      </p:cBhvr>
                                      <p:to>
                                        <p:strVal val="visible"/>
                                      </p:to>
                                    </p:set>
                                    <p:animEffect transition="in" filter="randombar(horizontal)">
                                      <p:cBhvr>
                                        <p:cTn id="73" dur="500"/>
                                        <p:tgtEl>
                                          <p:spTgt spid="26">
                                            <p:txEl>
                                              <p:pRg st="0" end="0"/>
                                            </p:txEl>
                                          </p:spTgt>
                                        </p:tgtEl>
                                      </p:cBhvr>
                                    </p:animEffect>
                                  </p:childTnLst>
                                </p:cTn>
                              </p:par>
                            </p:childTnLst>
                          </p:cTn>
                        </p:par>
                        <p:par>
                          <p:cTn id="74" fill="hold">
                            <p:stCondLst>
                              <p:cond delay="3750"/>
                            </p:stCondLst>
                            <p:childTnLst>
                              <p:par>
                                <p:cTn id="75" presetID="14" presetClass="entr" presetSubtype="10" fill="hold" grpId="0" nodeType="afterEffect">
                                  <p:stCondLst>
                                    <p:cond delay="0"/>
                                  </p:stCondLst>
                                  <p:childTnLst>
                                    <p:set>
                                      <p:cBhvr>
                                        <p:cTn id="76" dur="1" fill="hold">
                                          <p:stCondLst>
                                            <p:cond delay="0"/>
                                          </p:stCondLst>
                                        </p:cTn>
                                        <p:tgtEl>
                                          <p:spTgt spid="23">
                                            <p:bg/>
                                          </p:spTgt>
                                        </p:tgtEl>
                                        <p:attrNameLst>
                                          <p:attrName>style.visibility</p:attrName>
                                        </p:attrNameLst>
                                      </p:cBhvr>
                                      <p:to>
                                        <p:strVal val="visible"/>
                                      </p:to>
                                    </p:set>
                                    <p:animEffect transition="in" filter="randombar(horizontal)">
                                      <p:cBhvr>
                                        <p:cTn id="77" dur="500"/>
                                        <p:tgtEl>
                                          <p:spTgt spid="23">
                                            <p:bg/>
                                          </p:spTgt>
                                        </p:tgtEl>
                                      </p:cBhvr>
                                    </p:animEffect>
                                  </p:childTnLst>
                                </p:cTn>
                              </p:par>
                            </p:childTnLst>
                          </p:cTn>
                        </p:par>
                        <p:par>
                          <p:cTn id="78" fill="hold">
                            <p:stCondLst>
                              <p:cond delay="4250"/>
                            </p:stCondLst>
                            <p:childTnLst>
                              <p:par>
                                <p:cTn id="79" presetID="14" presetClass="entr" presetSubtype="10" fill="hold" grpId="0" nodeType="afterEffect">
                                  <p:stCondLst>
                                    <p:cond delay="0"/>
                                  </p:stCondLst>
                                  <p:childTnLst>
                                    <p:set>
                                      <p:cBhvr>
                                        <p:cTn id="80" dur="1" fill="hold">
                                          <p:stCondLst>
                                            <p:cond delay="0"/>
                                          </p:stCondLst>
                                        </p:cTn>
                                        <p:tgtEl>
                                          <p:spTgt spid="23">
                                            <p:txEl>
                                              <p:pRg st="0" end="0"/>
                                            </p:txEl>
                                          </p:spTgt>
                                        </p:tgtEl>
                                        <p:attrNameLst>
                                          <p:attrName>style.visibility</p:attrName>
                                        </p:attrNameLst>
                                      </p:cBhvr>
                                      <p:to>
                                        <p:strVal val="visible"/>
                                      </p:to>
                                    </p:set>
                                    <p:animEffect transition="in" filter="randombar(horizontal)">
                                      <p:cBhvr>
                                        <p:cTn id="81" dur="500"/>
                                        <p:tgtEl>
                                          <p:spTgt spid="23">
                                            <p:txEl>
                                              <p:pRg st="0" end="0"/>
                                            </p:txEl>
                                          </p:spTgt>
                                        </p:tgtEl>
                                      </p:cBhvr>
                                    </p:animEffect>
                                  </p:childTnLst>
                                </p:cTn>
                              </p:par>
                            </p:childTnLst>
                          </p:cTn>
                        </p:par>
                        <p:par>
                          <p:cTn id="82" fill="hold">
                            <p:stCondLst>
                              <p:cond delay="4750"/>
                            </p:stCondLst>
                            <p:childTnLst>
                              <p:par>
                                <p:cTn id="83" presetID="14" presetClass="entr" presetSubtype="10" fill="hold" grpId="0" nodeType="afterEffect">
                                  <p:stCondLst>
                                    <p:cond delay="0"/>
                                  </p:stCondLst>
                                  <p:childTnLst>
                                    <p:set>
                                      <p:cBhvr>
                                        <p:cTn id="84" dur="1" fill="hold">
                                          <p:stCondLst>
                                            <p:cond delay="0"/>
                                          </p:stCondLst>
                                        </p:cTn>
                                        <p:tgtEl>
                                          <p:spTgt spid="24">
                                            <p:txEl>
                                              <p:pRg st="0" end="0"/>
                                            </p:txEl>
                                          </p:spTgt>
                                        </p:tgtEl>
                                        <p:attrNameLst>
                                          <p:attrName>style.visibility</p:attrName>
                                        </p:attrNameLst>
                                      </p:cBhvr>
                                      <p:to>
                                        <p:strVal val="visible"/>
                                      </p:to>
                                    </p:set>
                                    <p:animEffect transition="in" filter="randombar(horizontal)">
                                      <p:cBhvr>
                                        <p:cTn id="85"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12" grpId="0" animBg="1"/>
      <p:bldP spid="13" grpId="0" animBg="1"/>
      <p:bldP spid="5" grpId="0"/>
      <p:bldP spid="14" grpId="0" build="p">
        <p:tmplLst>
          <p:tmpl lvl="1">
            <p:tnLst>
              <p:par>
                <p:cTn presetID="10" presetClass="entr" presetSubtype="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animBg="1"/>
      <p:bldP spid="19" grpId="0" animBg="1"/>
      <p:bldP spid="20" grpId="0" animBg="1"/>
      <p:bldP spid="21" grpId="0" animBg="1"/>
      <p:bldP spid="4" grpId="0"/>
      <p:bldP spid="16" grpId="0" build="p" animBg="1">
        <p:tmplLst>
          <p:tmpl>
            <p:tnLst>
              <p:par>
                <p:cTn presetID="14" presetClass="entr" presetSubtype="1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randombar(horizontal)">
                      <p:cBhvr>
                        <p:cTn dur="500"/>
                        <p:tgtEl>
                          <p:spTgt spid="16"/>
                        </p:tgtEl>
                      </p:cBhvr>
                    </p:animEffect>
                  </p:childTnLst>
                </p:cTn>
              </p:par>
            </p:tnLst>
          </p:tmpl>
          <p:tmpl lvl="1">
            <p:tnLst>
              <p:par>
                <p:cTn presetID="14" presetClass="entr" presetSubtype="1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randombar(horizontal)">
                      <p:cBhvr>
                        <p:cTn dur="500"/>
                        <p:tgtEl>
                          <p:spTgt spid="16"/>
                        </p:tgtEl>
                      </p:cBhvr>
                    </p:animEffect>
                  </p:childTnLst>
                </p:cTn>
              </p:par>
            </p:tnLst>
          </p:tmpl>
        </p:tmplLst>
      </p:bldP>
      <p:bldP spid="18" grpId="0" build="p" animBg="1">
        <p:tmplLst>
          <p:tmpl>
            <p:tnLst>
              <p:par>
                <p:cTn presetID="14" presetClass="entr" presetSubtype="1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randombar(horizontal)">
                      <p:cBhvr>
                        <p:cTn dur="500"/>
                        <p:tgtEl>
                          <p:spTgt spid="18"/>
                        </p:tgtEl>
                      </p:cBhvr>
                    </p:animEffect>
                  </p:childTnLst>
                </p:cTn>
              </p:par>
            </p:tnLst>
          </p:tmpl>
          <p:tmpl lvl="1">
            <p:tnLst>
              <p:par>
                <p:cTn presetID="14" presetClass="entr" presetSubtype="1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randombar(horizontal)">
                      <p:cBhvr>
                        <p:cTn dur="500"/>
                        <p:tgtEl>
                          <p:spTgt spid="18"/>
                        </p:tgtEl>
                      </p:cBhvr>
                    </p:animEffect>
                  </p:childTnLst>
                </p:cTn>
              </p:par>
            </p:tnLst>
          </p:tmpl>
        </p:tmplLst>
      </p:bldP>
      <p:bldP spid="25" grpId="0" build="p">
        <p:tmplLst>
          <p:tmpl lvl="1">
            <p:tnLst>
              <p:par>
                <p:cTn presetID="14" presetClass="entr" presetSubtype="10"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randombar(horizontal)">
                      <p:cBhvr>
                        <p:cTn dur="500"/>
                        <p:tgtEl>
                          <p:spTgt spid="25"/>
                        </p:tgtEl>
                      </p:cBhvr>
                    </p:animEffect>
                  </p:childTnLst>
                </p:cTn>
              </p:par>
            </p:tnLst>
          </p:tmpl>
        </p:tmplLst>
      </p:bldP>
      <p:bldP spid="26" grpId="0" build="p">
        <p:tmplLst>
          <p:tmpl lvl="1">
            <p:tnLst>
              <p:par>
                <p:cTn presetID="14" presetClass="entr" presetSubtype="1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randombar(horizontal)">
                      <p:cBhvr>
                        <p:cTn dur="500"/>
                        <p:tgtEl>
                          <p:spTgt spid="26"/>
                        </p:tgtEl>
                      </p:cBhvr>
                    </p:animEffect>
                  </p:childTnLst>
                </p:cTn>
              </p:par>
            </p:tnLst>
          </p:tmpl>
        </p:tmplLst>
      </p:bldP>
      <p:bldP spid="23" grpId="0" build="p" animBg="1">
        <p:tmplLst>
          <p:tmpl>
            <p:tnLst>
              <p:par>
                <p:cTn presetID="14" presetClass="entr" presetSubtype="10"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randombar(horizontal)">
                      <p:cBhvr>
                        <p:cTn dur="500"/>
                        <p:tgtEl>
                          <p:spTgt spid="23"/>
                        </p:tgtEl>
                      </p:cBhvr>
                    </p:animEffect>
                  </p:childTnLst>
                </p:cTn>
              </p:par>
            </p:tnLst>
          </p:tmpl>
          <p:tmpl lvl="1">
            <p:tnLst>
              <p:par>
                <p:cTn presetID="14" presetClass="entr" presetSubtype="10"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randombar(horizontal)">
                      <p:cBhvr>
                        <p:cTn dur="500"/>
                        <p:tgtEl>
                          <p:spTgt spid="23"/>
                        </p:tgtEl>
                      </p:cBhvr>
                    </p:animEffect>
                  </p:childTnLst>
                </p:cTn>
              </p:par>
            </p:tnLst>
          </p:tmpl>
        </p:tmplLst>
      </p:bldP>
      <p:bldP spid="24" grpId="0" build="p">
        <p:tmplLst>
          <p:tmpl lvl="1">
            <p:tnLst>
              <p:par>
                <p:cTn presetID="14" presetClass="entr" presetSubtype="1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randombar(horizontal)">
                      <p:cBhvr>
                        <p:cTn dur="500"/>
                        <p:tgtEl>
                          <p:spTgt spid="24"/>
                        </p:tgtEl>
                      </p:cBhvr>
                    </p:animEffect>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 Column - Vertic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2195529" y="274640"/>
            <a:ext cx="6841354" cy="658083"/>
          </a:xfrm>
        </p:spPr>
        <p:txBody>
          <a:bodyPr>
            <a:noAutofit/>
          </a:bodyPr>
          <a:lstStyle>
            <a:lvl1pPr algn="l">
              <a:defRPr sz="3400"/>
            </a:lvl1pPr>
          </a:lstStyle>
          <a:p>
            <a:r>
              <a:rPr lang="en-US" altLang="ja-JP" dirty="0" smtClean="0"/>
              <a:t>SLIDE TITLE HERE</a:t>
            </a:r>
            <a:endParaRPr lang="en-US" dirty="0"/>
          </a:p>
        </p:txBody>
      </p:sp>
      <p:sp>
        <p:nvSpPr>
          <p:cNvPr id="10" name="正方形/長方形 9"/>
          <p:cNvSpPr/>
          <p:nvPr userDrawn="1"/>
        </p:nvSpPr>
        <p:spPr>
          <a:xfrm rot="18000000">
            <a:off x="-2181064" y="-4324840"/>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1" name="正方形/長方形 10"/>
          <p:cNvSpPr/>
          <p:nvPr userDrawn="1"/>
        </p:nvSpPr>
        <p:spPr>
          <a:xfrm rot="18000000">
            <a:off x="-2924251" y="-4329045"/>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2" name="正方形/長方形 11"/>
          <p:cNvSpPr/>
          <p:nvPr userDrawn="1"/>
        </p:nvSpPr>
        <p:spPr>
          <a:xfrm rot="18000000">
            <a:off x="-3171812" y="-4771498"/>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3" name="正方形/長方形 12"/>
          <p:cNvSpPr/>
          <p:nvPr userDrawn="1"/>
        </p:nvSpPr>
        <p:spPr>
          <a:xfrm rot="18000000">
            <a:off x="-4191848" y="-3281161"/>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5" name="スライド番号プレースホルダー 4"/>
          <p:cNvSpPr>
            <a:spLocks noGrp="1"/>
          </p:cNvSpPr>
          <p:nvPr>
            <p:ph type="sldNum" sz="quarter" idx="12"/>
          </p:nvPr>
        </p:nvSpPr>
        <p:spPr>
          <a:xfrm rot="18000000">
            <a:off x="418879" y="447489"/>
            <a:ext cx="2024717" cy="273868"/>
          </a:xfrm>
        </p:spPr>
        <p:txBody>
          <a:bodyPr/>
          <a:lstStyle>
            <a:lvl1pPr algn="l">
              <a:defRPr sz="2200">
                <a:solidFill>
                  <a:schemeClr val="bg1">
                    <a:lumMod val="85000"/>
                  </a:schemeClr>
                </a:solidFill>
              </a:defRPr>
            </a:lvl1pPr>
          </a:lstStyle>
          <a:p>
            <a:r>
              <a:rPr lang="en-US" smtClean="0"/>
              <a:t>SLIDE </a:t>
            </a:r>
            <a:fld id="{D97FAD88-CD89-445B-80D2-D1F46C853675}" type="slidenum">
              <a:rPr lang="en-US" smtClean="0"/>
              <a:pPr/>
              <a:t>‹#›</a:t>
            </a:fld>
            <a:endParaRPr lang="en-US" dirty="0"/>
          </a:p>
        </p:txBody>
      </p:sp>
      <p:sp>
        <p:nvSpPr>
          <p:cNvPr id="14" name="サブタイトル 2"/>
          <p:cNvSpPr>
            <a:spLocks noGrp="1"/>
          </p:cNvSpPr>
          <p:nvPr>
            <p:ph type="subTitle" idx="1" hasCustomPrompt="1"/>
          </p:nvPr>
        </p:nvSpPr>
        <p:spPr>
          <a:xfrm>
            <a:off x="2195529" y="816748"/>
            <a:ext cx="6841354" cy="356001"/>
          </a:xfrm>
        </p:spPr>
        <p:txBody>
          <a:bodyPr>
            <a:noAutofit/>
          </a:bodyPr>
          <a:lstStyle>
            <a:lvl1pPr marL="0" indent="0" algn="l">
              <a:lnSpc>
                <a:spcPts val="1680"/>
              </a:lnSpc>
              <a:buNone/>
              <a:defRPr sz="16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Sub Title Here</a:t>
            </a:r>
            <a:endParaRPr lang="en-US" dirty="0"/>
          </a:p>
        </p:txBody>
      </p:sp>
      <p:sp>
        <p:nvSpPr>
          <p:cNvPr id="15" name="正方形/長方形 14"/>
          <p:cNvSpPr/>
          <p:nvPr userDrawn="1"/>
        </p:nvSpPr>
        <p:spPr>
          <a:xfrm>
            <a:off x="2270709" y="1220755"/>
            <a:ext cx="6766174" cy="96011"/>
          </a:xfrm>
          <a:prstGeom prst="rect">
            <a:avLst/>
          </a:prstGeom>
          <a:blipFill dpi="0" rotWithShape="1">
            <a:blip r:embed="rId2" cstate="print"/>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9" name="正方形/長方形 18"/>
          <p:cNvSpPr/>
          <p:nvPr userDrawn="1"/>
        </p:nvSpPr>
        <p:spPr>
          <a:xfrm rot="18000000">
            <a:off x="4723246" y="246824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4368586" y="2045260"/>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1" name="正方形/長方形 20"/>
          <p:cNvSpPr/>
          <p:nvPr userDrawn="1"/>
        </p:nvSpPr>
        <p:spPr>
          <a:xfrm rot="18000000">
            <a:off x="3369648" y="354226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4" name="フッター プレースホルダー 3"/>
          <p:cNvSpPr>
            <a:spLocks noGrp="1"/>
          </p:cNvSpPr>
          <p:nvPr>
            <p:ph type="ftr" sz="quarter" idx="11"/>
          </p:nvPr>
        </p:nvSpPr>
        <p:spPr>
          <a:xfrm rot="18000000">
            <a:off x="6977052" y="4941283"/>
            <a:ext cx="3860465" cy="273868"/>
          </a:xfrm>
        </p:spPr>
        <p:txBody>
          <a:bodyPr/>
          <a:lstStyle>
            <a:lvl1pPr algn="l">
              <a:defRPr>
                <a:solidFill>
                  <a:schemeClr val="bg1">
                    <a:lumMod val="95000"/>
                  </a:schemeClr>
                </a:solidFill>
                <a:latin typeface="Aleo-LightItalic" pitchFamily="34" charset="0"/>
              </a:defRPr>
            </a:lvl1pPr>
          </a:lstStyle>
          <a:p>
            <a:r>
              <a:rPr lang="en-US" smtClean="0"/>
              <a:t>The Power of PowerPoint</a:t>
            </a:r>
            <a:endParaRPr lang="en-US" dirty="0"/>
          </a:p>
        </p:txBody>
      </p:sp>
      <p:sp>
        <p:nvSpPr>
          <p:cNvPr id="23" name="テキスト プレースホルダー 22"/>
          <p:cNvSpPr>
            <a:spLocks noGrp="1"/>
          </p:cNvSpPr>
          <p:nvPr>
            <p:ph type="body" sz="quarter" idx="13" hasCustomPrompt="1"/>
          </p:nvPr>
        </p:nvSpPr>
        <p:spPr>
          <a:xfrm>
            <a:off x="678548" y="1700808"/>
            <a:ext cx="2633203" cy="4162045"/>
          </a:xfrm>
        </p:spPr>
        <p:txBody>
          <a:bodyPr anchor="ctr">
            <a:normAutofit/>
          </a:bodyPr>
          <a:lstStyle>
            <a:lvl1pPr algn="l">
              <a:defRPr sz="2500">
                <a:latin typeface="Aleo-BoldItalic" pitchFamily="34" charset="0"/>
              </a:defRPr>
            </a:lvl1pPr>
          </a:lstStyle>
          <a:p>
            <a:pPr lvl="0"/>
            <a:r>
              <a:rPr lang="en-US" dirty="0" smtClean="0"/>
              <a:t>“Text Here”</a:t>
            </a:r>
            <a:endParaRPr lang="en-US" dirty="0"/>
          </a:p>
        </p:txBody>
      </p:sp>
      <p:sp>
        <p:nvSpPr>
          <p:cNvPr id="25" name="テキスト プレースホルダー 5"/>
          <p:cNvSpPr>
            <a:spLocks noGrp="1"/>
          </p:cNvSpPr>
          <p:nvPr>
            <p:ph type="body" sz="quarter" idx="14" hasCustomPrompt="1"/>
          </p:nvPr>
        </p:nvSpPr>
        <p:spPr>
          <a:xfrm>
            <a:off x="3347758" y="2869965"/>
            <a:ext cx="5369744" cy="1855179"/>
          </a:xfrm>
        </p:spPr>
        <p:txBody>
          <a:bodyPr anchor="ctr"/>
          <a:lstStyle>
            <a:lvl1pPr algn="l">
              <a:defRPr baseline="0"/>
            </a:lvl1pPr>
          </a:lstStyle>
          <a:p>
            <a:pPr lvl="0"/>
            <a:r>
              <a:rPr lang="en-US" dirty="0" smtClean="0"/>
              <a:t>Text Here</a:t>
            </a:r>
            <a:endParaRPr lang="en-US" dirty="0"/>
          </a:p>
        </p:txBody>
      </p:sp>
    </p:spTree>
    <p:extLst>
      <p:ext uri="{BB962C8B-B14F-4D97-AF65-F5344CB8AC3E}">
        <p14:creationId xmlns:p14="http://schemas.microsoft.com/office/powerpoint/2010/main" val="1841405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14">
                                            <p:txEl>
                                              <p:pRg st="0" end="0"/>
                                            </p:txEl>
                                          </p:spTgt>
                                        </p:tgtEl>
                                        <p:attrNameLst>
                                          <p:attrName>style.visibility</p:attrName>
                                        </p:attrNameLst>
                                      </p:cBhvr>
                                      <p:to>
                                        <p:strVal val="visible"/>
                                      </p:to>
                                    </p:set>
                                    <p:animEffect transition="in" filter="fade">
                                      <p:cBhvr>
                                        <p:cTn id="46" dur="500"/>
                                        <p:tgtEl>
                                          <p:spTgt spid="14">
                                            <p:txEl>
                                              <p:pRg st="0" end="0"/>
                                            </p:txEl>
                                          </p:spTgt>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23">
                                            <p:txEl>
                                              <p:pRg st="0" end="0"/>
                                            </p:txEl>
                                          </p:spTgt>
                                        </p:tgtEl>
                                        <p:attrNameLst>
                                          <p:attrName>style.visibility</p:attrName>
                                        </p:attrNameLst>
                                      </p:cBhvr>
                                      <p:to>
                                        <p:strVal val="visible"/>
                                      </p:to>
                                    </p:set>
                                    <p:animEffect transition="in" filter="fade">
                                      <p:cBhvr>
                                        <p:cTn id="52" dur="500"/>
                                        <p:tgtEl>
                                          <p:spTgt spid="23">
                                            <p:txEl>
                                              <p:pRg st="0" end="0"/>
                                            </p:txEl>
                                          </p:spTgt>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25">
                                            <p:txEl>
                                              <p:pRg st="0" end="0"/>
                                            </p:txEl>
                                          </p:spTgt>
                                        </p:tgtEl>
                                        <p:attrNameLst>
                                          <p:attrName>style.visibility</p:attrName>
                                        </p:attrNameLst>
                                      </p:cBhvr>
                                      <p:to>
                                        <p:strVal val="visible"/>
                                      </p:to>
                                    </p:set>
                                    <p:animEffect transition="in" filter="fade">
                                      <p:cBhvr>
                                        <p:cTn id="55"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12" grpId="0" animBg="1"/>
      <p:bldP spid="13" grpId="0" animBg="1"/>
      <p:bldP spid="5" grpId="0"/>
      <p:bldP spid="14" grpId="0" build="p">
        <p:tmplLst>
          <p:tmpl lvl="1">
            <p:tnLst>
              <p:par>
                <p:cTn presetID="10" presetClass="entr" presetSubtype="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animBg="1"/>
      <p:bldP spid="19" grpId="0" animBg="1"/>
      <p:bldP spid="20" grpId="0" animBg="1"/>
      <p:bldP spid="21" grpId="0" animBg="1"/>
      <p:bldP spid="4" grpId="0"/>
      <p:bldP spid="23" grpId="0" build="p">
        <p:tmplLst>
          <p:tmpl lvl="1">
            <p:tnLst>
              <p:par>
                <p:cTn presetID="10" presetClass="entr" presetSubtype="0" fill="hold" nodeType="withEffect">
                  <p:stCondLst>
                    <p:cond delay="5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5" grpId="0" build="p">
        <p:tmplLst>
          <p:tmpl lvl="1">
            <p:tnLst>
              <p:par>
                <p:cTn presetID="10" presetClass="entr" presetSubtype="0" fill="hold" nodeType="withEffect">
                  <p:stCondLst>
                    <p:cond delay="5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 Column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2195529" y="274640"/>
            <a:ext cx="6841354" cy="658083"/>
          </a:xfrm>
        </p:spPr>
        <p:txBody>
          <a:bodyPr>
            <a:noAutofit/>
          </a:bodyPr>
          <a:lstStyle>
            <a:lvl1pPr algn="l">
              <a:defRPr sz="3400"/>
            </a:lvl1pPr>
          </a:lstStyle>
          <a:p>
            <a:r>
              <a:rPr lang="en-US" altLang="ja-JP" dirty="0" smtClean="0"/>
              <a:t>SLIDE TITLE HERE</a:t>
            </a:r>
            <a:endParaRPr lang="en-US" dirty="0"/>
          </a:p>
        </p:txBody>
      </p:sp>
      <p:sp>
        <p:nvSpPr>
          <p:cNvPr id="10" name="正方形/長方形 9"/>
          <p:cNvSpPr/>
          <p:nvPr userDrawn="1"/>
        </p:nvSpPr>
        <p:spPr>
          <a:xfrm rot="18000000">
            <a:off x="-2181064" y="-4324840"/>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1" name="正方形/長方形 10"/>
          <p:cNvSpPr/>
          <p:nvPr userDrawn="1"/>
        </p:nvSpPr>
        <p:spPr>
          <a:xfrm rot="18000000">
            <a:off x="-2924251" y="-4329045"/>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2" name="正方形/長方形 11"/>
          <p:cNvSpPr/>
          <p:nvPr userDrawn="1"/>
        </p:nvSpPr>
        <p:spPr>
          <a:xfrm rot="18000000">
            <a:off x="-3171812" y="-4771498"/>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3" name="正方形/長方形 12"/>
          <p:cNvSpPr/>
          <p:nvPr userDrawn="1"/>
        </p:nvSpPr>
        <p:spPr>
          <a:xfrm rot="18000000">
            <a:off x="-4191848" y="-3281161"/>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5" name="スライド番号プレースホルダー 4"/>
          <p:cNvSpPr>
            <a:spLocks noGrp="1"/>
          </p:cNvSpPr>
          <p:nvPr>
            <p:ph type="sldNum" sz="quarter" idx="12"/>
          </p:nvPr>
        </p:nvSpPr>
        <p:spPr>
          <a:xfrm rot="18000000">
            <a:off x="418879" y="447489"/>
            <a:ext cx="2024717" cy="273868"/>
          </a:xfrm>
        </p:spPr>
        <p:txBody>
          <a:bodyPr/>
          <a:lstStyle>
            <a:lvl1pPr algn="l">
              <a:defRPr sz="2200">
                <a:solidFill>
                  <a:schemeClr val="bg1">
                    <a:lumMod val="85000"/>
                  </a:schemeClr>
                </a:solidFill>
              </a:defRPr>
            </a:lvl1pPr>
          </a:lstStyle>
          <a:p>
            <a:r>
              <a:rPr lang="en-US" smtClean="0"/>
              <a:t>SLIDE </a:t>
            </a:r>
            <a:fld id="{D97FAD88-CD89-445B-80D2-D1F46C853675}" type="slidenum">
              <a:rPr lang="en-US" smtClean="0"/>
              <a:pPr/>
              <a:t>‹#›</a:t>
            </a:fld>
            <a:endParaRPr lang="en-US" dirty="0"/>
          </a:p>
        </p:txBody>
      </p:sp>
      <p:sp>
        <p:nvSpPr>
          <p:cNvPr id="14" name="サブタイトル 2"/>
          <p:cNvSpPr>
            <a:spLocks noGrp="1"/>
          </p:cNvSpPr>
          <p:nvPr>
            <p:ph type="subTitle" idx="1" hasCustomPrompt="1"/>
          </p:nvPr>
        </p:nvSpPr>
        <p:spPr>
          <a:xfrm>
            <a:off x="2195529" y="816748"/>
            <a:ext cx="6841354" cy="356001"/>
          </a:xfrm>
        </p:spPr>
        <p:txBody>
          <a:bodyPr>
            <a:noAutofit/>
          </a:bodyPr>
          <a:lstStyle>
            <a:lvl1pPr marL="0" indent="0" algn="l">
              <a:lnSpc>
                <a:spcPts val="1680"/>
              </a:lnSpc>
              <a:buNone/>
              <a:defRPr sz="16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Sub Title Here</a:t>
            </a:r>
            <a:endParaRPr lang="en-US" dirty="0"/>
          </a:p>
        </p:txBody>
      </p:sp>
      <p:sp>
        <p:nvSpPr>
          <p:cNvPr id="15" name="正方形/長方形 14"/>
          <p:cNvSpPr/>
          <p:nvPr userDrawn="1"/>
        </p:nvSpPr>
        <p:spPr>
          <a:xfrm>
            <a:off x="2270709" y="1220755"/>
            <a:ext cx="6766174" cy="96011"/>
          </a:xfrm>
          <a:prstGeom prst="rect">
            <a:avLst/>
          </a:prstGeom>
          <a:blipFill dpi="0" rotWithShape="1">
            <a:blip r:embed="rId2" cstate="print"/>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9" name="正方形/長方形 18"/>
          <p:cNvSpPr/>
          <p:nvPr userDrawn="1"/>
        </p:nvSpPr>
        <p:spPr>
          <a:xfrm rot="18000000">
            <a:off x="4723246" y="246824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4368586" y="2045260"/>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1" name="正方形/長方形 20"/>
          <p:cNvSpPr/>
          <p:nvPr userDrawn="1"/>
        </p:nvSpPr>
        <p:spPr>
          <a:xfrm rot="18000000">
            <a:off x="3369648" y="354226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4" name="フッター プレースホルダー 3"/>
          <p:cNvSpPr>
            <a:spLocks noGrp="1"/>
          </p:cNvSpPr>
          <p:nvPr>
            <p:ph type="ftr" sz="quarter" idx="11"/>
          </p:nvPr>
        </p:nvSpPr>
        <p:spPr>
          <a:xfrm rot="18000000">
            <a:off x="6977052" y="4941283"/>
            <a:ext cx="3860465" cy="273868"/>
          </a:xfrm>
        </p:spPr>
        <p:txBody>
          <a:bodyPr/>
          <a:lstStyle>
            <a:lvl1pPr algn="l">
              <a:defRPr>
                <a:solidFill>
                  <a:schemeClr val="bg1">
                    <a:lumMod val="95000"/>
                  </a:schemeClr>
                </a:solidFill>
                <a:latin typeface="Aleo-LightItalic" pitchFamily="34" charset="0"/>
              </a:defRPr>
            </a:lvl1pPr>
          </a:lstStyle>
          <a:p>
            <a:r>
              <a:rPr lang="en-US" smtClean="0"/>
              <a:t>The Power of PowerPoint</a:t>
            </a:r>
            <a:endParaRPr lang="en-US" dirty="0"/>
          </a:p>
        </p:txBody>
      </p:sp>
      <p:sp>
        <p:nvSpPr>
          <p:cNvPr id="23" name="テキスト プレースホルダー 22"/>
          <p:cNvSpPr>
            <a:spLocks noGrp="1"/>
          </p:cNvSpPr>
          <p:nvPr>
            <p:ph type="body" sz="quarter" idx="13" hasCustomPrompt="1"/>
          </p:nvPr>
        </p:nvSpPr>
        <p:spPr>
          <a:xfrm>
            <a:off x="503195" y="2420888"/>
            <a:ext cx="8214307" cy="720080"/>
          </a:xfrm>
        </p:spPr>
        <p:txBody>
          <a:bodyPr anchor="ctr">
            <a:normAutofit/>
          </a:bodyPr>
          <a:lstStyle>
            <a:lvl1pPr algn="ctr">
              <a:defRPr sz="2500">
                <a:latin typeface="Aleo-BoldItalic" pitchFamily="34" charset="0"/>
              </a:defRPr>
            </a:lvl1pPr>
          </a:lstStyle>
          <a:p>
            <a:pPr lvl="0"/>
            <a:r>
              <a:rPr lang="en-US" dirty="0" smtClean="0"/>
              <a:t>“Text Here”</a:t>
            </a:r>
            <a:endParaRPr lang="en-US" dirty="0"/>
          </a:p>
        </p:txBody>
      </p:sp>
      <p:sp>
        <p:nvSpPr>
          <p:cNvPr id="6" name="テキスト プレースホルダー 5"/>
          <p:cNvSpPr>
            <a:spLocks noGrp="1"/>
          </p:cNvSpPr>
          <p:nvPr>
            <p:ph type="body" sz="quarter" idx="14" hasCustomPrompt="1"/>
          </p:nvPr>
        </p:nvSpPr>
        <p:spPr>
          <a:xfrm>
            <a:off x="507877" y="3109992"/>
            <a:ext cx="8209624" cy="1855179"/>
          </a:xfrm>
        </p:spPr>
        <p:txBody>
          <a:bodyPr/>
          <a:lstStyle>
            <a:lvl1pPr algn="ctr">
              <a:defRPr baseline="0"/>
            </a:lvl1pPr>
          </a:lstStyle>
          <a:p>
            <a:pPr lvl="0"/>
            <a:r>
              <a:rPr lang="en-US" dirty="0" smtClean="0"/>
              <a:t>Text Here</a:t>
            </a:r>
            <a:endParaRPr lang="en-US" dirty="0"/>
          </a:p>
        </p:txBody>
      </p:sp>
    </p:spTree>
    <p:extLst>
      <p:ext uri="{BB962C8B-B14F-4D97-AF65-F5344CB8AC3E}">
        <p14:creationId xmlns:p14="http://schemas.microsoft.com/office/powerpoint/2010/main" val="3975104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14">
                                            <p:txEl>
                                              <p:pRg st="0" end="0"/>
                                            </p:txEl>
                                          </p:spTgt>
                                        </p:tgtEl>
                                        <p:attrNameLst>
                                          <p:attrName>style.visibility</p:attrName>
                                        </p:attrNameLst>
                                      </p:cBhvr>
                                      <p:to>
                                        <p:strVal val="visible"/>
                                      </p:to>
                                    </p:set>
                                    <p:animEffect transition="in" filter="fade">
                                      <p:cBhvr>
                                        <p:cTn id="46" dur="500"/>
                                        <p:tgtEl>
                                          <p:spTgt spid="14">
                                            <p:txEl>
                                              <p:pRg st="0" end="0"/>
                                            </p:txEl>
                                          </p:spTgt>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par>
                                <p:cTn id="50" presetID="10" presetClass="entr" presetSubtype="0" fill="hold" grpId="0" nodeType="withEffect">
                                  <p:stCondLst>
                                    <p:cond delay="750"/>
                                  </p:stCondLst>
                                  <p:childTnLst>
                                    <p:set>
                                      <p:cBhvr>
                                        <p:cTn id="51" dur="1" fill="hold">
                                          <p:stCondLst>
                                            <p:cond delay="0"/>
                                          </p:stCondLst>
                                        </p:cTn>
                                        <p:tgtEl>
                                          <p:spTgt spid="23">
                                            <p:txEl>
                                              <p:pRg st="0" end="0"/>
                                            </p:txEl>
                                          </p:spTgt>
                                        </p:tgtEl>
                                        <p:attrNameLst>
                                          <p:attrName>style.visibility</p:attrName>
                                        </p:attrNameLst>
                                      </p:cBhvr>
                                      <p:to>
                                        <p:strVal val="visible"/>
                                      </p:to>
                                    </p:set>
                                    <p:animEffect transition="in" filter="fade">
                                      <p:cBhvr>
                                        <p:cTn id="52" dur="500"/>
                                        <p:tgtEl>
                                          <p:spTgt spid="23">
                                            <p:txEl>
                                              <p:pRg st="0" end="0"/>
                                            </p:txEl>
                                          </p:spTgt>
                                        </p:tgtEl>
                                      </p:cBhvr>
                                    </p:animEffect>
                                  </p:childTnLst>
                                </p:cTn>
                              </p:par>
                              <p:par>
                                <p:cTn id="53" presetID="10" presetClass="entr" presetSubtype="0" fill="hold" grpId="0" nodeType="withEffect">
                                  <p:stCondLst>
                                    <p:cond delay="750"/>
                                  </p:stCondLst>
                                  <p:childTnLst>
                                    <p:set>
                                      <p:cBhvr>
                                        <p:cTn id="54" dur="1" fill="hold">
                                          <p:stCondLst>
                                            <p:cond delay="0"/>
                                          </p:stCondLst>
                                        </p:cTn>
                                        <p:tgtEl>
                                          <p:spTgt spid="6">
                                            <p:txEl>
                                              <p:pRg st="0" end="0"/>
                                            </p:txEl>
                                          </p:spTgt>
                                        </p:tgtEl>
                                        <p:attrNameLst>
                                          <p:attrName>style.visibility</p:attrName>
                                        </p:attrNameLst>
                                      </p:cBhvr>
                                      <p:to>
                                        <p:strVal val="visible"/>
                                      </p:to>
                                    </p:set>
                                    <p:animEffect transition="in" filter="fade">
                                      <p:cBhvr>
                                        <p:cTn id="55"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12" grpId="0" animBg="1"/>
      <p:bldP spid="13" grpId="0" animBg="1"/>
      <p:bldP spid="5" grpId="0"/>
      <p:bldP spid="14" grpId="0" build="p">
        <p:tmplLst>
          <p:tmpl lvl="1">
            <p:tnLst>
              <p:par>
                <p:cTn presetID="10" presetClass="entr" presetSubtype="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animBg="1"/>
      <p:bldP spid="19" grpId="0" animBg="1"/>
      <p:bldP spid="20" grpId="0" animBg="1"/>
      <p:bldP spid="21" grpId="0" animBg="1"/>
      <p:bldP spid="4" grpId="0"/>
      <p:bldP spid="23" grpId="0" build="p">
        <p:tmplLst>
          <p:tmpl lvl="1">
            <p:tnLst>
              <p:par>
                <p:cTn presetID="10" presetClass="entr" presetSubtype="0" fill="hold" nodeType="withEffect">
                  <p:stCondLst>
                    <p:cond delay="75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6" grpId="0" build="p">
        <p:tmplLst>
          <p:tmpl lvl="1">
            <p:tnLst>
              <p:par>
                <p:cTn presetID="10" presetClass="entr" presetSubtype="0" fill="hold" nodeType="withEffect">
                  <p:stCondLst>
                    <p:cond delay="75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 Column - Horizontal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2195529" y="274640"/>
            <a:ext cx="6841354" cy="658083"/>
          </a:xfrm>
        </p:spPr>
        <p:txBody>
          <a:bodyPr>
            <a:noAutofit/>
          </a:bodyPr>
          <a:lstStyle>
            <a:lvl1pPr algn="l">
              <a:defRPr sz="3400"/>
            </a:lvl1pPr>
          </a:lstStyle>
          <a:p>
            <a:r>
              <a:rPr lang="en-US" altLang="ja-JP" dirty="0" smtClean="0"/>
              <a:t>SLIDE TITLE HERE</a:t>
            </a:r>
            <a:endParaRPr lang="en-US" dirty="0"/>
          </a:p>
        </p:txBody>
      </p:sp>
      <p:sp>
        <p:nvSpPr>
          <p:cNvPr id="10" name="正方形/長方形 9"/>
          <p:cNvSpPr/>
          <p:nvPr userDrawn="1"/>
        </p:nvSpPr>
        <p:spPr>
          <a:xfrm rot="18000000">
            <a:off x="-2181064" y="-4324840"/>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1" name="正方形/長方形 10"/>
          <p:cNvSpPr/>
          <p:nvPr userDrawn="1"/>
        </p:nvSpPr>
        <p:spPr>
          <a:xfrm rot="18000000">
            <a:off x="-2924251" y="-4329045"/>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2" name="正方形/長方形 11"/>
          <p:cNvSpPr/>
          <p:nvPr userDrawn="1"/>
        </p:nvSpPr>
        <p:spPr>
          <a:xfrm rot="18000000">
            <a:off x="-3171812" y="-4771498"/>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3" name="正方形/長方形 12"/>
          <p:cNvSpPr/>
          <p:nvPr userDrawn="1"/>
        </p:nvSpPr>
        <p:spPr>
          <a:xfrm rot="18000000">
            <a:off x="-4191848" y="-3281161"/>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5" name="スライド番号プレースホルダー 4"/>
          <p:cNvSpPr>
            <a:spLocks noGrp="1"/>
          </p:cNvSpPr>
          <p:nvPr>
            <p:ph type="sldNum" sz="quarter" idx="12"/>
          </p:nvPr>
        </p:nvSpPr>
        <p:spPr>
          <a:xfrm rot="18000000">
            <a:off x="418879" y="447489"/>
            <a:ext cx="2024717" cy="273868"/>
          </a:xfrm>
        </p:spPr>
        <p:txBody>
          <a:bodyPr/>
          <a:lstStyle>
            <a:lvl1pPr algn="l">
              <a:defRPr sz="2200">
                <a:solidFill>
                  <a:schemeClr val="bg1">
                    <a:lumMod val="85000"/>
                  </a:schemeClr>
                </a:solidFill>
              </a:defRPr>
            </a:lvl1pPr>
          </a:lstStyle>
          <a:p>
            <a:r>
              <a:rPr lang="en-US" smtClean="0"/>
              <a:t>SLIDE </a:t>
            </a:r>
            <a:fld id="{D97FAD88-CD89-445B-80D2-D1F46C853675}" type="slidenum">
              <a:rPr lang="en-US" smtClean="0"/>
              <a:pPr/>
              <a:t>‹#›</a:t>
            </a:fld>
            <a:endParaRPr lang="en-US" dirty="0"/>
          </a:p>
        </p:txBody>
      </p:sp>
      <p:sp>
        <p:nvSpPr>
          <p:cNvPr id="14" name="サブタイトル 2"/>
          <p:cNvSpPr>
            <a:spLocks noGrp="1"/>
          </p:cNvSpPr>
          <p:nvPr>
            <p:ph type="subTitle" idx="1" hasCustomPrompt="1"/>
          </p:nvPr>
        </p:nvSpPr>
        <p:spPr>
          <a:xfrm>
            <a:off x="2195529" y="816748"/>
            <a:ext cx="6841354" cy="356001"/>
          </a:xfrm>
        </p:spPr>
        <p:txBody>
          <a:bodyPr>
            <a:noAutofit/>
          </a:bodyPr>
          <a:lstStyle>
            <a:lvl1pPr marL="0" indent="0" algn="l">
              <a:lnSpc>
                <a:spcPts val="1680"/>
              </a:lnSpc>
              <a:buNone/>
              <a:defRPr sz="16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Sub Title Here</a:t>
            </a:r>
            <a:endParaRPr lang="en-US" dirty="0"/>
          </a:p>
        </p:txBody>
      </p:sp>
      <p:sp>
        <p:nvSpPr>
          <p:cNvPr id="15" name="正方形/長方形 14"/>
          <p:cNvSpPr/>
          <p:nvPr userDrawn="1"/>
        </p:nvSpPr>
        <p:spPr>
          <a:xfrm>
            <a:off x="2270709" y="1220755"/>
            <a:ext cx="6766174" cy="96011"/>
          </a:xfrm>
          <a:prstGeom prst="rect">
            <a:avLst/>
          </a:prstGeom>
          <a:blipFill dpi="0" rotWithShape="1">
            <a:blip r:embed="rId2" cstate="print"/>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9" name="正方形/長方形 18"/>
          <p:cNvSpPr/>
          <p:nvPr userDrawn="1"/>
        </p:nvSpPr>
        <p:spPr>
          <a:xfrm rot="18000000">
            <a:off x="4723246" y="246824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4368586" y="2045260"/>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1" name="正方形/長方形 20"/>
          <p:cNvSpPr/>
          <p:nvPr userDrawn="1"/>
        </p:nvSpPr>
        <p:spPr>
          <a:xfrm rot="18000000">
            <a:off x="3369648" y="354226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4" name="フッター プレースホルダー 3"/>
          <p:cNvSpPr>
            <a:spLocks noGrp="1"/>
          </p:cNvSpPr>
          <p:nvPr>
            <p:ph type="ftr" sz="quarter" idx="11"/>
          </p:nvPr>
        </p:nvSpPr>
        <p:spPr>
          <a:xfrm rot="18000000">
            <a:off x="6977052" y="4941283"/>
            <a:ext cx="3860465" cy="273868"/>
          </a:xfrm>
        </p:spPr>
        <p:txBody>
          <a:bodyPr/>
          <a:lstStyle>
            <a:lvl1pPr algn="l">
              <a:defRPr>
                <a:solidFill>
                  <a:schemeClr val="bg1">
                    <a:lumMod val="95000"/>
                  </a:schemeClr>
                </a:solidFill>
                <a:latin typeface="Aleo-LightItalic" pitchFamily="34" charset="0"/>
              </a:defRPr>
            </a:lvl1pPr>
          </a:lstStyle>
          <a:p>
            <a:r>
              <a:rPr lang="en-US" smtClean="0"/>
              <a:t>The Power of PowerPoint</a:t>
            </a:r>
            <a:endParaRPr lang="en-US" dirty="0"/>
          </a:p>
        </p:txBody>
      </p:sp>
      <p:sp>
        <p:nvSpPr>
          <p:cNvPr id="23" name="テキスト プレースホルダー 22"/>
          <p:cNvSpPr>
            <a:spLocks noGrp="1"/>
          </p:cNvSpPr>
          <p:nvPr>
            <p:ph type="body" sz="quarter" idx="13" hasCustomPrompt="1"/>
          </p:nvPr>
        </p:nvSpPr>
        <p:spPr>
          <a:xfrm>
            <a:off x="1295351" y="4005064"/>
            <a:ext cx="6300156" cy="720080"/>
          </a:xfrm>
        </p:spPr>
        <p:txBody>
          <a:bodyPr anchor="ctr">
            <a:normAutofit/>
          </a:bodyPr>
          <a:lstStyle>
            <a:lvl1pPr algn="ctr">
              <a:defRPr sz="2500">
                <a:latin typeface="Aleo-BoldItalic" pitchFamily="34" charset="0"/>
              </a:defRPr>
            </a:lvl1pPr>
          </a:lstStyle>
          <a:p>
            <a:pPr lvl="0"/>
            <a:r>
              <a:rPr lang="en-US" dirty="0" smtClean="0"/>
              <a:t>“Text Here”</a:t>
            </a:r>
            <a:endParaRPr lang="en-US" dirty="0"/>
          </a:p>
        </p:txBody>
      </p:sp>
      <p:sp>
        <p:nvSpPr>
          <p:cNvPr id="6" name="テキスト プレースホルダー 5"/>
          <p:cNvSpPr>
            <a:spLocks noGrp="1"/>
          </p:cNvSpPr>
          <p:nvPr>
            <p:ph type="body" sz="quarter" idx="14" hasCustomPrompt="1"/>
          </p:nvPr>
        </p:nvSpPr>
        <p:spPr>
          <a:xfrm>
            <a:off x="1300034" y="4694168"/>
            <a:ext cx="6296564" cy="1855179"/>
          </a:xfrm>
        </p:spPr>
        <p:txBody>
          <a:bodyPr/>
          <a:lstStyle>
            <a:lvl1pPr algn="ctr">
              <a:defRPr baseline="0"/>
            </a:lvl1pPr>
          </a:lstStyle>
          <a:p>
            <a:pPr lvl="0"/>
            <a:r>
              <a:rPr lang="en-US" dirty="0" smtClean="0"/>
              <a:t>Text Here</a:t>
            </a:r>
            <a:endParaRPr lang="en-US" dirty="0"/>
          </a:p>
        </p:txBody>
      </p:sp>
    </p:spTree>
    <p:extLst>
      <p:ext uri="{BB962C8B-B14F-4D97-AF65-F5344CB8AC3E}">
        <p14:creationId xmlns:p14="http://schemas.microsoft.com/office/powerpoint/2010/main" val="3560573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14">
                                            <p:txEl>
                                              <p:pRg st="0" end="0"/>
                                            </p:txEl>
                                          </p:spTgt>
                                        </p:tgtEl>
                                        <p:attrNameLst>
                                          <p:attrName>style.visibility</p:attrName>
                                        </p:attrNameLst>
                                      </p:cBhvr>
                                      <p:to>
                                        <p:strVal val="visible"/>
                                      </p:to>
                                    </p:set>
                                    <p:animEffect transition="in" filter="fade">
                                      <p:cBhvr>
                                        <p:cTn id="46" dur="500"/>
                                        <p:tgtEl>
                                          <p:spTgt spid="14">
                                            <p:txEl>
                                              <p:pRg st="0" end="0"/>
                                            </p:txEl>
                                          </p:spTgt>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par>
                                <p:cTn id="50" presetID="10" presetClass="entr" presetSubtype="0" fill="hold" grpId="0" nodeType="withEffect">
                                  <p:stCondLst>
                                    <p:cond delay="750"/>
                                  </p:stCondLst>
                                  <p:childTnLst>
                                    <p:set>
                                      <p:cBhvr>
                                        <p:cTn id="51" dur="1" fill="hold">
                                          <p:stCondLst>
                                            <p:cond delay="0"/>
                                          </p:stCondLst>
                                        </p:cTn>
                                        <p:tgtEl>
                                          <p:spTgt spid="23">
                                            <p:txEl>
                                              <p:pRg st="0" end="0"/>
                                            </p:txEl>
                                          </p:spTgt>
                                        </p:tgtEl>
                                        <p:attrNameLst>
                                          <p:attrName>style.visibility</p:attrName>
                                        </p:attrNameLst>
                                      </p:cBhvr>
                                      <p:to>
                                        <p:strVal val="visible"/>
                                      </p:to>
                                    </p:set>
                                    <p:animEffect transition="in" filter="fade">
                                      <p:cBhvr>
                                        <p:cTn id="52" dur="500"/>
                                        <p:tgtEl>
                                          <p:spTgt spid="23">
                                            <p:txEl>
                                              <p:pRg st="0" end="0"/>
                                            </p:txEl>
                                          </p:spTgt>
                                        </p:tgtEl>
                                      </p:cBhvr>
                                    </p:animEffect>
                                  </p:childTnLst>
                                </p:cTn>
                              </p:par>
                              <p:par>
                                <p:cTn id="53" presetID="10" presetClass="entr" presetSubtype="0" fill="hold" grpId="0" nodeType="withEffect">
                                  <p:stCondLst>
                                    <p:cond delay="750"/>
                                  </p:stCondLst>
                                  <p:childTnLst>
                                    <p:set>
                                      <p:cBhvr>
                                        <p:cTn id="54" dur="1" fill="hold">
                                          <p:stCondLst>
                                            <p:cond delay="0"/>
                                          </p:stCondLst>
                                        </p:cTn>
                                        <p:tgtEl>
                                          <p:spTgt spid="6">
                                            <p:txEl>
                                              <p:pRg st="0" end="0"/>
                                            </p:txEl>
                                          </p:spTgt>
                                        </p:tgtEl>
                                        <p:attrNameLst>
                                          <p:attrName>style.visibility</p:attrName>
                                        </p:attrNameLst>
                                      </p:cBhvr>
                                      <p:to>
                                        <p:strVal val="visible"/>
                                      </p:to>
                                    </p:set>
                                    <p:animEffect transition="in" filter="fade">
                                      <p:cBhvr>
                                        <p:cTn id="55"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12" grpId="0" animBg="1"/>
      <p:bldP spid="13" grpId="0" animBg="1"/>
      <p:bldP spid="5" grpId="0"/>
      <p:bldP spid="14" grpId="0" build="p">
        <p:tmplLst>
          <p:tmpl lvl="1">
            <p:tnLst>
              <p:par>
                <p:cTn presetID="10" presetClass="entr" presetSubtype="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animBg="1"/>
      <p:bldP spid="19" grpId="0" animBg="1"/>
      <p:bldP spid="20" grpId="0" animBg="1"/>
      <p:bldP spid="21" grpId="0" animBg="1"/>
      <p:bldP spid="4" grpId="0"/>
      <p:bldP spid="23" grpId="0" build="p">
        <p:tmplLst>
          <p:tmpl lvl="1">
            <p:tnLst>
              <p:par>
                <p:cTn presetID="10" presetClass="entr" presetSubtype="0" fill="hold" nodeType="withEffect">
                  <p:stCondLst>
                    <p:cond delay="75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6" grpId="0" build="p">
        <p:tmplLst>
          <p:tmpl lvl="1">
            <p:tnLst>
              <p:par>
                <p:cTn presetID="10" presetClass="entr" presetSubtype="0" fill="hold" nodeType="withEffect">
                  <p:stCondLst>
                    <p:cond delay="75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2195529" y="274640"/>
            <a:ext cx="6841354" cy="658083"/>
          </a:xfrm>
        </p:spPr>
        <p:txBody>
          <a:bodyPr>
            <a:noAutofit/>
          </a:bodyPr>
          <a:lstStyle>
            <a:lvl1pPr algn="l">
              <a:defRPr sz="3400"/>
            </a:lvl1pPr>
          </a:lstStyle>
          <a:p>
            <a:r>
              <a:rPr lang="en-US" altLang="ja-JP" dirty="0" smtClean="0"/>
              <a:t>SLIDE TITLE HERE</a:t>
            </a:r>
            <a:endParaRPr lang="en-US" dirty="0"/>
          </a:p>
        </p:txBody>
      </p:sp>
      <p:sp>
        <p:nvSpPr>
          <p:cNvPr id="10" name="正方形/長方形 9"/>
          <p:cNvSpPr/>
          <p:nvPr userDrawn="1"/>
        </p:nvSpPr>
        <p:spPr>
          <a:xfrm rot="18000000">
            <a:off x="-2181064" y="-4324840"/>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1" name="正方形/長方形 10"/>
          <p:cNvSpPr/>
          <p:nvPr userDrawn="1"/>
        </p:nvSpPr>
        <p:spPr>
          <a:xfrm rot="18000000">
            <a:off x="-2924251" y="-4329045"/>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2" name="正方形/長方形 11"/>
          <p:cNvSpPr/>
          <p:nvPr userDrawn="1"/>
        </p:nvSpPr>
        <p:spPr>
          <a:xfrm rot="18000000">
            <a:off x="-3171812" y="-4771498"/>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3" name="正方形/長方形 12"/>
          <p:cNvSpPr/>
          <p:nvPr userDrawn="1"/>
        </p:nvSpPr>
        <p:spPr>
          <a:xfrm rot="18000000">
            <a:off x="-4191848" y="-3281161"/>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5" name="スライド番号プレースホルダー 4"/>
          <p:cNvSpPr>
            <a:spLocks noGrp="1"/>
          </p:cNvSpPr>
          <p:nvPr>
            <p:ph type="sldNum" sz="quarter" idx="12"/>
          </p:nvPr>
        </p:nvSpPr>
        <p:spPr>
          <a:xfrm rot="18000000">
            <a:off x="418879" y="447489"/>
            <a:ext cx="2024717" cy="273868"/>
          </a:xfrm>
        </p:spPr>
        <p:txBody>
          <a:bodyPr/>
          <a:lstStyle>
            <a:lvl1pPr algn="l">
              <a:defRPr sz="2200">
                <a:solidFill>
                  <a:schemeClr val="bg1">
                    <a:lumMod val="85000"/>
                  </a:schemeClr>
                </a:solidFill>
              </a:defRPr>
            </a:lvl1pPr>
          </a:lstStyle>
          <a:p>
            <a:r>
              <a:rPr lang="en-US" smtClean="0"/>
              <a:t>SLIDE </a:t>
            </a:r>
            <a:fld id="{D97FAD88-CD89-445B-80D2-D1F46C853675}" type="slidenum">
              <a:rPr lang="en-US" smtClean="0"/>
              <a:pPr/>
              <a:t>‹#›</a:t>
            </a:fld>
            <a:endParaRPr lang="en-US" dirty="0"/>
          </a:p>
        </p:txBody>
      </p:sp>
      <p:sp>
        <p:nvSpPr>
          <p:cNvPr id="14" name="サブタイトル 2"/>
          <p:cNvSpPr>
            <a:spLocks noGrp="1"/>
          </p:cNvSpPr>
          <p:nvPr>
            <p:ph type="subTitle" idx="1" hasCustomPrompt="1"/>
          </p:nvPr>
        </p:nvSpPr>
        <p:spPr>
          <a:xfrm>
            <a:off x="2195529" y="816748"/>
            <a:ext cx="6841354" cy="356001"/>
          </a:xfrm>
        </p:spPr>
        <p:txBody>
          <a:bodyPr>
            <a:noAutofit/>
          </a:bodyPr>
          <a:lstStyle>
            <a:lvl1pPr marL="0" indent="0" algn="l">
              <a:lnSpc>
                <a:spcPts val="1680"/>
              </a:lnSpc>
              <a:buNone/>
              <a:defRPr sz="16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Sub Title Here</a:t>
            </a:r>
            <a:endParaRPr lang="en-US" dirty="0"/>
          </a:p>
        </p:txBody>
      </p:sp>
      <p:sp>
        <p:nvSpPr>
          <p:cNvPr id="15" name="正方形/長方形 14"/>
          <p:cNvSpPr/>
          <p:nvPr userDrawn="1"/>
        </p:nvSpPr>
        <p:spPr>
          <a:xfrm>
            <a:off x="2270709" y="1220755"/>
            <a:ext cx="6766174" cy="96011"/>
          </a:xfrm>
          <a:prstGeom prst="rect">
            <a:avLst/>
          </a:prstGeom>
          <a:blipFill dpi="0" rotWithShape="1">
            <a:blip r:embed="rId2" cstate="print"/>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9" name="正方形/長方形 18"/>
          <p:cNvSpPr/>
          <p:nvPr userDrawn="1"/>
        </p:nvSpPr>
        <p:spPr>
          <a:xfrm rot="18000000">
            <a:off x="4723246" y="246824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4368586" y="2045260"/>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1" name="正方形/長方形 20"/>
          <p:cNvSpPr/>
          <p:nvPr userDrawn="1"/>
        </p:nvSpPr>
        <p:spPr>
          <a:xfrm rot="18000000">
            <a:off x="3369648" y="354226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4" name="フッター プレースホルダー 3"/>
          <p:cNvSpPr>
            <a:spLocks noGrp="1"/>
          </p:cNvSpPr>
          <p:nvPr>
            <p:ph type="ftr" sz="quarter" idx="11"/>
          </p:nvPr>
        </p:nvSpPr>
        <p:spPr>
          <a:xfrm rot="18000000">
            <a:off x="6977052" y="4941283"/>
            <a:ext cx="3860465" cy="273868"/>
          </a:xfrm>
        </p:spPr>
        <p:txBody>
          <a:bodyPr/>
          <a:lstStyle>
            <a:lvl1pPr algn="l">
              <a:defRPr>
                <a:solidFill>
                  <a:schemeClr val="bg1">
                    <a:lumMod val="95000"/>
                  </a:schemeClr>
                </a:solidFill>
                <a:latin typeface="Aleo-LightItalic" pitchFamily="34" charset="0"/>
              </a:defRPr>
            </a:lvl1pPr>
          </a:lstStyle>
          <a:p>
            <a:r>
              <a:rPr lang="en-US" smtClean="0"/>
              <a:t>The Power of PowerPoint</a:t>
            </a:r>
            <a:endParaRPr lang="en-US" dirty="0"/>
          </a:p>
        </p:txBody>
      </p:sp>
    </p:spTree>
    <p:extLst>
      <p:ext uri="{BB962C8B-B14F-4D97-AF65-F5344CB8AC3E}">
        <p14:creationId xmlns:p14="http://schemas.microsoft.com/office/powerpoint/2010/main" val="1191715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14">
                                            <p:txEl>
                                              <p:pRg st="0" end="0"/>
                                            </p:txEl>
                                          </p:spTgt>
                                        </p:tgtEl>
                                        <p:attrNameLst>
                                          <p:attrName>style.visibility</p:attrName>
                                        </p:attrNameLst>
                                      </p:cBhvr>
                                      <p:to>
                                        <p:strVal val="visible"/>
                                      </p:to>
                                    </p:set>
                                    <p:animEffect transition="in" filter="fade">
                                      <p:cBhvr>
                                        <p:cTn id="46" dur="500"/>
                                        <p:tgtEl>
                                          <p:spTgt spid="14">
                                            <p:txEl>
                                              <p:pRg st="0" end="0"/>
                                            </p:txEl>
                                          </p:spTgt>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12" grpId="0" animBg="1"/>
      <p:bldP spid="13" grpId="0" animBg="1"/>
      <p:bldP spid="5" grpId="0"/>
      <p:bldP spid="14" grpId="0" build="p">
        <p:tmplLst>
          <p:tmpl lvl="1">
            <p:tnLst>
              <p:par>
                <p:cTn presetID="10" presetClass="entr" presetSubtype="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animBg="1"/>
      <p:bldP spid="19" grpId="0" animBg="1"/>
      <p:bldP spid="20" grpId="0" animBg="1"/>
      <p:bldP spid="21" grpId="0" animBg="1"/>
      <p:bldP spid="4"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 Image - 1 Colum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2195529" y="274640"/>
            <a:ext cx="6841354" cy="658083"/>
          </a:xfrm>
        </p:spPr>
        <p:txBody>
          <a:bodyPr>
            <a:noAutofit/>
          </a:bodyPr>
          <a:lstStyle>
            <a:lvl1pPr algn="l">
              <a:defRPr sz="3400"/>
            </a:lvl1pPr>
          </a:lstStyle>
          <a:p>
            <a:r>
              <a:rPr lang="en-US" altLang="ja-JP" dirty="0" smtClean="0"/>
              <a:t>SLIDE TITLE HERE</a:t>
            </a:r>
            <a:endParaRPr lang="en-US" dirty="0"/>
          </a:p>
        </p:txBody>
      </p:sp>
      <p:sp>
        <p:nvSpPr>
          <p:cNvPr id="10" name="正方形/長方形 9"/>
          <p:cNvSpPr/>
          <p:nvPr userDrawn="1"/>
        </p:nvSpPr>
        <p:spPr>
          <a:xfrm rot="18000000">
            <a:off x="-2181064" y="-4324840"/>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1" name="正方形/長方形 10"/>
          <p:cNvSpPr/>
          <p:nvPr userDrawn="1"/>
        </p:nvSpPr>
        <p:spPr>
          <a:xfrm rot="18000000">
            <a:off x="-2924251" y="-4329045"/>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2" name="正方形/長方形 11"/>
          <p:cNvSpPr/>
          <p:nvPr userDrawn="1"/>
        </p:nvSpPr>
        <p:spPr>
          <a:xfrm rot="18000000">
            <a:off x="-3171812" y="-4771498"/>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3" name="正方形/長方形 12"/>
          <p:cNvSpPr/>
          <p:nvPr userDrawn="1"/>
        </p:nvSpPr>
        <p:spPr>
          <a:xfrm rot="18000000">
            <a:off x="-4191848" y="-3281161"/>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5" name="スライド番号プレースホルダー 4"/>
          <p:cNvSpPr>
            <a:spLocks noGrp="1"/>
          </p:cNvSpPr>
          <p:nvPr>
            <p:ph type="sldNum" sz="quarter" idx="12"/>
          </p:nvPr>
        </p:nvSpPr>
        <p:spPr>
          <a:xfrm rot="18000000">
            <a:off x="418879" y="447489"/>
            <a:ext cx="2024717" cy="273868"/>
          </a:xfrm>
          <a:prstGeom prst="rect">
            <a:avLst/>
          </a:prstGeom>
        </p:spPr>
        <p:txBody>
          <a:bodyPr/>
          <a:lstStyle>
            <a:lvl1pPr algn="l">
              <a:defRPr sz="2200">
                <a:solidFill>
                  <a:schemeClr val="bg1">
                    <a:lumMod val="85000"/>
                  </a:schemeClr>
                </a:solidFill>
              </a:defRPr>
            </a:lvl1pPr>
          </a:lstStyle>
          <a:p>
            <a:r>
              <a:rPr lang="en-US" smtClean="0"/>
              <a:t>SLIDE </a:t>
            </a:r>
            <a:fld id="{D97FAD88-CD89-445B-80D2-D1F46C853675}" type="slidenum">
              <a:rPr lang="en-US" smtClean="0"/>
              <a:pPr/>
              <a:t>‹#›</a:t>
            </a:fld>
            <a:endParaRPr lang="en-US" dirty="0"/>
          </a:p>
        </p:txBody>
      </p:sp>
      <p:sp>
        <p:nvSpPr>
          <p:cNvPr id="14" name="サブタイトル 2"/>
          <p:cNvSpPr>
            <a:spLocks noGrp="1"/>
          </p:cNvSpPr>
          <p:nvPr>
            <p:ph type="subTitle" idx="1" hasCustomPrompt="1"/>
          </p:nvPr>
        </p:nvSpPr>
        <p:spPr>
          <a:xfrm>
            <a:off x="2195529" y="816748"/>
            <a:ext cx="6841354" cy="356001"/>
          </a:xfrm>
        </p:spPr>
        <p:txBody>
          <a:bodyPr>
            <a:noAutofit/>
          </a:bodyPr>
          <a:lstStyle>
            <a:lvl1pPr marL="0" indent="0" algn="l">
              <a:lnSpc>
                <a:spcPts val="1680"/>
              </a:lnSpc>
              <a:buNone/>
              <a:defRPr sz="16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Sub Title Here</a:t>
            </a:r>
            <a:endParaRPr lang="en-US" dirty="0"/>
          </a:p>
        </p:txBody>
      </p:sp>
      <p:sp>
        <p:nvSpPr>
          <p:cNvPr id="15" name="正方形/長方形 14"/>
          <p:cNvSpPr/>
          <p:nvPr userDrawn="1"/>
        </p:nvSpPr>
        <p:spPr>
          <a:xfrm>
            <a:off x="2270709" y="1220755"/>
            <a:ext cx="6766174" cy="96011"/>
          </a:xfrm>
          <a:prstGeom prst="rect">
            <a:avLst/>
          </a:prstGeom>
          <a:blipFill dpi="0" rotWithShape="1">
            <a:blip r:embed="rId2" cstate="print"/>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9" name="正方形/長方形 18"/>
          <p:cNvSpPr/>
          <p:nvPr userDrawn="1"/>
        </p:nvSpPr>
        <p:spPr>
          <a:xfrm rot="18000000">
            <a:off x="4723246" y="246824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4368586" y="2045260"/>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1" name="正方形/長方形 20"/>
          <p:cNvSpPr/>
          <p:nvPr userDrawn="1"/>
        </p:nvSpPr>
        <p:spPr>
          <a:xfrm rot="18000000">
            <a:off x="3369648" y="354226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4" name="フッター プレースホルダー 3"/>
          <p:cNvSpPr>
            <a:spLocks noGrp="1"/>
          </p:cNvSpPr>
          <p:nvPr>
            <p:ph type="ftr" sz="quarter" idx="11"/>
          </p:nvPr>
        </p:nvSpPr>
        <p:spPr>
          <a:xfrm rot="18000000">
            <a:off x="6977052" y="4941283"/>
            <a:ext cx="3860465" cy="273868"/>
          </a:xfrm>
          <a:prstGeom prst="rect">
            <a:avLst/>
          </a:prstGeom>
        </p:spPr>
        <p:txBody>
          <a:bodyPr/>
          <a:lstStyle>
            <a:lvl1pPr algn="l">
              <a:defRPr>
                <a:solidFill>
                  <a:schemeClr val="bg1">
                    <a:lumMod val="95000"/>
                  </a:schemeClr>
                </a:solidFill>
                <a:latin typeface="Aleo-LightItalic" pitchFamily="34" charset="0"/>
              </a:defRPr>
            </a:lvl1pPr>
          </a:lstStyle>
          <a:p>
            <a:r>
              <a:rPr lang="en-US" smtClean="0"/>
              <a:t>The Power of PowerPoint</a:t>
            </a:r>
            <a:endParaRPr lang="en-US" dirty="0"/>
          </a:p>
        </p:txBody>
      </p:sp>
      <p:sp>
        <p:nvSpPr>
          <p:cNvPr id="8" name="図プレースホルダー 7"/>
          <p:cNvSpPr>
            <a:spLocks noGrp="1" noChangeAspect="1"/>
          </p:cNvSpPr>
          <p:nvPr>
            <p:ph type="pic" sz="quarter" idx="13" hasCustomPrompt="1"/>
          </p:nvPr>
        </p:nvSpPr>
        <p:spPr>
          <a:xfrm>
            <a:off x="1007356" y="1844593"/>
            <a:ext cx="2880508" cy="3840344"/>
          </a:xfrm>
          <a:effectLst>
            <a:outerShdw blurRad="63500" algn="ctr" rotWithShape="0">
              <a:prstClr val="black">
                <a:alpha val="20000"/>
              </a:prstClr>
            </a:outerShdw>
          </a:effectLst>
        </p:spPr>
        <p:txBody>
          <a:bodyPr/>
          <a:lstStyle>
            <a:lvl1pPr>
              <a:defRPr>
                <a:solidFill>
                  <a:schemeClr val="bg1">
                    <a:lumMod val="65000"/>
                  </a:schemeClr>
                </a:solidFill>
              </a:defRPr>
            </a:lvl1pPr>
          </a:lstStyle>
          <a:p>
            <a:r>
              <a:rPr lang="en-US" dirty="0" smtClean="0"/>
              <a:t>Add Image</a:t>
            </a:r>
            <a:endParaRPr lang="en-US" dirty="0"/>
          </a:p>
        </p:txBody>
      </p:sp>
      <p:sp>
        <p:nvSpPr>
          <p:cNvPr id="25" name="テキスト プレースホルダー 5"/>
          <p:cNvSpPr>
            <a:spLocks noGrp="1"/>
          </p:cNvSpPr>
          <p:nvPr>
            <p:ph type="body" sz="quarter" idx="15" hasCustomPrompt="1"/>
          </p:nvPr>
        </p:nvSpPr>
        <p:spPr>
          <a:xfrm>
            <a:off x="4005894" y="1843755"/>
            <a:ext cx="4238832" cy="481122"/>
          </a:xfrm>
          <a:solidFill>
            <a:schemeClr val="accent4"/>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26" name="テキスト プレースホルダー 5"/>
          <p:cNvSpPr>
            <a:spLocks noGrp="1"/>
          </p:cNvSpPr>
          <p:nvPr>
            <p:ph type="body" sz="quarter" idx="16" hasCustomPrompt="1"/>
          </p:nvPr>
        </p:nvSpPr>
        <p:spPr>
          <a:xfrm>
            <a:off x="3995886" y="2420888"/>
            <a:ext cx="4248840" cy="3552395"/>
          </a:xfrm>
        </p:spPr>
        <p:txBody>
          <a:bodyPr anchor="t">
            <a:normAutofit/>
          </a:bodyPr>
          <a:lstStyle>
            <a:lvl1pPr algn="l">
              <a:defRPr sz="1300" baseline="0"/>
            </a:lvl1pPr>
          </a:lstStyle>
          <a:p>
            <a:pPr lvl="0"/>
            <a:r>
              <a:rPr lang="en-US" dirty="0" smtClean="0"/>
              <a:t>Text Here</a:t>
            </a:r>
            <a:endParaRPr lang="en-US" dirty="0"/>
          </a:p>
        </p:txBody>
      </p:sp>
      <p:sp>
        <p:nvSpPr>
          <p:cNvPr id="22" name="テキスト プレースホルダー 5"/>
          <p:cNvSpPr>
            <a:spLocks noGrp="1"/>
          </p:cNvSpPr>
          <p:nvPr>
            <p:ph type="body" sz="quarter" idx="14" hasCustomPrompt="1"/>
          </p:nvPr>
        </p:nvSpPr>
        <p:spPr>
          <a:xfrm rot="21288877">
            <a:off x="1126743" y="5473689"/>
            <a:ext cx="2880250" cy="511029"/>
          </a:xfrm>
          <a:gradFill flip="none" rotWithShape="1">
            <a:gsLst>
              <a:gs pos="0">
                <a:schemeClr val="accent1">
                  <a:alpha val="0"/>
                </a:schemeClr>
              </a:gs>
              <a:gs pos="50000">
                <a:schemeClr val="accent1"/>
              </a:gs>
              <a:gs pos="100000">
                <a:schemeClr val="accent1"/>
              </a:gs>
            </a:gsLst>
            <a:lin ang="0" scaled="0"/>
            <a:tileRect/>
          </a:gradFill>
          <a:effectLst>
            <a:outerShdw blurRad="76200" dir="18900000" sy="23000" kx="-1200000" algn="bl" rotWithShape="0">
              <a:prstClr val="black">
                <a:alpha val="20000"/>
              </a:prstClr>
            </a:outerShdw>
          </a:effectLst>
        </p:spPr>
        <p:txBody>
          <a:bodyPr>
            <a:normAutofit/>
          </a:bodyPr>
          <a:lstStyle>
            <a:lvl1pPr algn="r">
              <a:defRPr sz="1800" baseline="0">
                <a:solidFill>
                  <a:schemeClr val="bg1">
                    <a:lumMod val="85000"/>
                  </a:schemeClr>
                </a:solidFill>
                <a:latin typeface="Aleo-BoldItalic" pitchFamily="34" charset="0"/>
              </a:defRPr>
            </a:lvl1pPr>
          </a:lstStyle>
          <a:p>
            <a:pPr lvl="0"/>
            <a:r>
              <a:rPr lang="en-US" dirty="0" smtClean="0"/>
              <a:t>Caption Here</a:t>
            </a:r>
            <a:endParaRPr lang="en-US" dirty="0"/>
          </a:p>
        </p:txBody>
      </p:sp>
    </p:spTree>
    <p:extLst>
      <p:ext uri="{BB962C8B-B14F-4D97-AF65-F5344CB8AC3E}">
        <p14:creationId xmlns:p14="http://schemas.microsoft.com/office/powerpoint/2010/main" val="345063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14">
                                            <p:txEl>
                                              <p:pRg st="0" end="0"/>
                                            </p:txEl>
                                          </p:spTgt>
                                        </p:tgtEl>
                                        <p:attrNameLst>
                                          <p:attrName>style.visibility</p:attrName>
                                        </p:attrNameLst>
                                      </p:cBhvr>
                                      <p:to>
                                        <p:strVal val="visible"/>
                                      </p:to>
                                    </p:set>
                                    <p:animEffect transition="in" filter="fade">
                                      <p:cBhvr>
                                        <p:cTn id="46" dur="500"/>
                                        <p:tgtEl>
                                          <p:spTgt spid="14">
                                            <p:txEl>
                                              <p:pRg st="0" end="0"/>
                                            </p:txEl>
                                          </p:spTgt>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childTnLst>
                          </p:cTn>
                        </p:par>
                        <p:par>
                          <p:cTn id="50" fill="hold">
                            <p:stCondLst>
                              <p:cond delay="750"/>
                            </p:stCondLst>
                            <p:childTnLst>
                              <p:par>
                                <p:cTn id="51" presetID="10" presetClass="entr" presetSubtype="0"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500"/>
                                        <p:tgtEl>
                                          <p:spTgt spid="8"/>
                                        </p:tgtEl>
                                      </p:cBhvr>
                                    </p:animEffect>
                                  </p:childTnLst>
                                </p:cTn>
                              </p:par>
                            </p:childTnLst>
                          </p:cTn>
                        </p:par>
                        <p:par>
                          <p:cTn id="54" fill="hold">
                            <p:stCondLst>
                              <p:cond delay="1250"/>
                            </p:stCondLst>
                            <p:childTnLst>
                              <p:par>
                                <p:cTn id="55" presetID="22" presetClass="entr" presetSubtype="4" fill="hold" grpId="0" nodeType="afterEffect">
                                  <p:stCondLst>
                                    <p:cond delay="0"/>
                                  </p:stCondLst>
                                  <p:childTnLst>
                                    <p:set>
                                      <p:cBhvr>
                                        <p:cTn id="56" dur="1" fill="hold">
                                          <p:stCondLst>
                                            <p:cond delay="0"/>
                                          </p:stCondLst>
                                        </p:cTn>
                                        <p:tgtEl>
                                          <p:spTgt spid="22">
                                            <p:bg/>
                                          </p:spTgt>
                                        </p:tgtEl>
                                        <p:attrNameLst>
                                          <p:attrName>style.visibility</p:attrName>
                                        </p:attrNameLst>
                                      </p:cBhvr>
                                      <p:to>
                                        <p:strVal val="visible"/>
                                      </p:to>
                                    </p:set>
                                    <p:animEffect transition="in" filter="wipe(down)">
                                      <p:cBhvr>
                                        <p:cTn id="57" dur="500"/>
                                        <p:tgtEl>
                                          <p:spTgt spid="22">
                                            <p:bg/>
                                          </p:spTgt>
                                        </p:tgtEl>
                                      </p:cBhvr>
                                    </p:animEffect>
                                  </p:childTnLst>
                                </p:cTn>
                              </p:par>
                            </p:childTnLst>
                          </p:cTn>
                        </p:par>
                        <p:par>
                          <p:cTn id="58" fill="hold">
                            <p:stCondLst>
                              <p:cond delay="1750"/>
                            </p:stCondLst>
                            <p:childTnLst>
                              <p:par>
                                <p:cTn id="59" presetID="22" presetClass="entr" presetSubtype="4" fill="hold" grpId="0" nodeType="afterEffect">
                                  <p:stCondLst>
                                    <p:cond delay="0"/>
                                  </p:stCondLst>
                                  <p:childTnLst>
                                    <p:set>
                                      <p:cBhvr>
                                        <p:cTn id="60" dur="1" fill="hold">
                                          <p:stCondLst>
                                            <p:cond delay="0"/>
                                          </p:stCondLst>
                                        </p:cTn>
                                        <p:tgtEl>
                                          <p:spTgt spid="22">
                                            <p:txEl>
                                              <p:pRg st="0" end="0"/>
                                            </p:txEl>
                                          </p:spTgt>
                                        </p:tgtEl>
                                        <p:attrNameLst>
                                          <p:attrName>style.visibility</p:attrName>
                                        </p:attrNameLst>
                                      </p:cBhvr>
                                      <p:to>
                                        <p:strVal val="visible"/>
                                      </p:to>
                                    </p:set>
                                    <p:animEffect transition="in" filter="wipe(down)">
                                      <p:cBhvr>
                                        <p:cTn id="61" dur="500"/>
                                        <p:tgtEl>
                                          <p:spTgt spid="22">
                                            <p:txEl>
                                              <p:pRg st="0" end="0"/>
                                            </p:txEl>
                                          </p:spTgt>
                                        </p:tgtEl>
                                      </p:cBhvr>
                                    </p:animEffect>
                                  </p:childTnLst>
                                </p:cTn>
                              </p:par>
                            </p:childTnLst>
                          </p:cTn>
                        </p:par>
                        <p:par>
                          <p:cTn id="62" fill="hold">
                            <p:stCondLst>
                              <p:cond delay="2250"/>
                            </p:stCondLst>
                            <p:childTnLst>
                              <p:par>
                                <p:cTn id="63" presetID="42" presetClass="entr" presetSubtype="0" fill="hold" grpId="0" nodeType="afterEffect">
                                  <p:stCondLst>
                                    <p:cond delay="0"/>
                                  </p:stCondLst>
                                  <p:childTnLst>
                                    <p:set>
                                      <p:cBhvr>
                                        <p:cTn id="64" dur="1" fill="hold">
                                          <p:stCondLst>
                                            <p:cond delay="0"/>
                                          </p:stCondLst>
                                        </p:cTn>
                                        <p:tgtEl>
                                          <p:spTgt spid="25">
                                            <p:bg/>
                                          </p:spTgt>
                                        </p:tgtEl>
                                        <p:attrNameLst>
                                          <p:attrName>style.visibility</p:attrName>
                                        </p:attrNameLst>
                                      </p:cBhvr>
                                      <p:to>
                                        <p:strVal val="visible"/>
                                      </p:to>
                                    </p:set>
                                    <p:animEffect transition="in" filter="fade">
                                      <p:cBhvr>
                                        <p:cTn id="65" dur="500"/>
                                        <p:tgtEl>
                                          <p:spTgt spid="25">
                                            <p:bg/>
                                          </p:spTgt>
                                        </p:tgtEl>
                                      </p:cBhvr>
                                    </p:animEffect>
                                    <p:anim calcmode="lin" valueType="num">
                                      <p:cBhvr>
                                        <p:cTn id="66" dur="500" fill="hold"/>
                                        <p:tgtEl>
                                          <p:spTgt spid="25">
                                            <p:bg/>
                                          </p:spTgt>
                                        </p:tgtEl>
                                        <p:attrNameLst>
                                          <p:attrName>ppt_x</p:attrName>
                                        </p:attrNameLst>
                                      </p:cBhvr>
                                      <p:tavLst>
                                        <p:tav tm="0">
                                          <p:val>
                                            <p:strVal val="#ppt_x"/>
                                          </p:val>
                                        </p:tav>
                                        <p:tav tm="100000">
                                          <p:val>
                                            <p:strVal val="#ppt_x"/>
                                          </p:val>
                                        </p:tav>
                                      </p:tavLst>
                                    </p:anim>
                                    <p:anim calcmode="lin" valueType="num">
                                      <p:cBhvr>
                                        <p:cTn id="67" dur="500" fill="hold"/>
                                        <p:tgtEl>
                                          <p:spTgt spid="25">
                                            <p:bg/>
                                          </p:spTgt>
                                        </p:tgtEl>
                                        <p:attrNameLst>
                                          <p:attrName>ppt_y</p:attrName>
                                        </p:attrNameLst>
                                      </p:cBhvr>
                                      <p:tavLst>
                                        <p:tav tm="0">
                                          <p:val>
                                            <p:strVal val="#ppt_y+.1"/>
                                          </p:val>
                                        </p:tav>
                                        <p:tav tm="100000">
                                          <p:val>
                                            <p:strVal val="#ppt_y"/>
                                          </p:val>
                                        </p:tav>
                                      </p:tavLst>
                                    </p:anim>
                                  </p:childTnLst>
                                </p:cTn>
                              </p:par>
                            </p:childTnLst>
                          </p:cTn>
                        </p:par>
                        <p:par>
                          <p:cTn id="68" fill="hold">
                            <p:stCondLst>
                              <p:cond delay="2750"/>
                            </p:stCondLst>
                            <p:childTnLst>
                              <p:par>
                                <p:cTn id="69" presetID="42" presetClass="entr" presetSubtype="0" fill="hold" grpId="0" nodeType="afterEffect">
                                  <p:stCondLst>
                                    <p:cond delay="0"/>
                                  </p:stCondLst>
                                  <p:childTnLst>
                                    <p:set>
                                      <p:cBhvr>
                                        <p:cTn id="70" dur="1" fill="hold">
                                          <p:stCondLst>
                                            <p:cond delay="0"/>
                                          </p:stCondLst>
                                        </p:cTn>
                                        <p:tgtEl>
                                          <p:spTgt spid="25">
                                            <p:txEl>
                                              <p:pRg st="0" end="0"/>
                                            </p:txEl>
                                          </p:spTgt>
                                        </p:tgtEl>
                                        <p:attrNameLst>
                                          <p:attrName>style.visibility</p:attrName>
                                        </p:attrNameLst>
                                      </p:cBhvr>
                                      <p:to>
                                        <p:strVal val="visible"/>
                                      </p:to>
                                    </p:set>
                                    <p:animEffect transition="in" filter="fade">
                                      <p:cBhvr>
                                        <p:cTn id="71" dur="500"/>
                                        <p:tgtEl>
                                          <p:spTgt spid="25">
                                            <p:txEl>
                                              <p:pRg st="0" end="0"/>
                                            </p:txEl>
                                          </p:spTgt>
                                        </p:tgtEl>
                                      </p:cBhvr>
                                    </p:animEffect>
                                    <p:anim calcmode="lin" valueType="num">
                                      <p:cBhvr>
                                        <p:cTn id="72"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73" dur="5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6">
                                            <p:txEl>
                                              <p:pRg st="0" end="0"/>
                                            </p:txEl>
                                          </p:spTgt>
                                        </p:tgtEl>
                                        <p:attrNameLst>
                                          <p:attrName>style.visibility</p:attrName>
                                        </p:attrNameLst>
                                      </p:cBhvr>
                                      <p:to>
                                        <p:strVal val="visible"/>
                                      </p:to>
                                    </p:set>
                                    <p:animEffect transition="in" filter="fade">
                                      <p:cBhvr>
                                        <p:cTn id="77" dur="500"/>
                                        <p:tgtEl>
                                          <p:spTgt spid="26">
                                            <p:txEl>
                                              <p:pRg st="0" end="0"/>
                                            </p:txEl>
                                          </p:spTgt>
                                        </p:tgtEl>
                                      </p:cBhvr>
                                    </p:animEffect>
                                    <p:anim calcmode="lin" valueType="num">
                                      <p:cBhvr>
                                        <p:cTn id="78"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79" dur="50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12" grpId="0" animBg="1"/>
      <p:bldP spid="13" grpId="0" animBg="1"/>
      <p:bldP spid="5" grpId="0"/>
      <p:bldP spid="14" grpId="0" build="p">
        <p:tmplLst>
          <p:tmpl lvl="1">
            <p:tnLst>
              <p:par>
                <p:cTn presetID="10" presetClass="entr" presetSubtype="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animBg="1"/>
      <p:bldP spid="19" grpId="0" animBg="1"/>
      <p:bldP spid="20" grpId="0" animBg="1"/>
      <p:bldP spid="21" grpId="0" animBg="1"/>
      <p:bldP spid="4" grpId="0"/>
      <p:bldP spid="8" grpId="0"/>
      <p:bldP spid="25" grpId="0" build="p" animBg="1">
        <p:tmplLst>
          <p:tmpl>
            <p:tnLst>
              <p:par>
                <p:cTn presetID="42" presetClass="entr" presetSubtype="0"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anim calcmode="lin" valueType="num">
                      <p:cBhvr>
                        <p:cTn dur="500" fill="hold"/>
                        <p:tgtEl>
                          <p:spTgt spid="25"/>
                        </p:tgtEl>
                        <p:attrNameLst>
                          <p:attrName>ppt_x</p:attrName>
                        </p:attrNameLst>
                      </p:cBhvr>
                      <p:tavLst>
                        <p:tav tm="0">
                          <p:val>
                            <p:strVal val="#ppt_x"/>
                          </p:val>
                        </p:tav>
                        <p:tav tm="100000">
                          <p:val>
                            <p:strVal val="#ppt_x"/>
                          </p:val>
                        </p:tav>
                      </p:tavLst>
                    </p:anim>
                    <p:anim calcmode="lin" valueType="num">
                      <p:cBhvr>
                        <p:cTn dur="500" fill="hold"/>
                        <p:tgtEl>
                          <p:spTgt spid="25"/>
                        </p:tgtEl>
                        <p:attrNameLst>
                          <p:attrName>ppt_y</p:attrName>
                        </p:attrNameLst>
                      </p:cBhvr>
                      <p:tavLst>
                        <p:tav tm="0">
                          <p:val>
                            <p:strVal val="#ppt_y+.1"/>
                          </p:val>
                        </p:tav>
                        <p:tav tm="100000">
                          <p:val>
                            <p:strVal val="#ppt_y"/>
                          </p:val>
                        </p:tav>
                      </p:tavLst>
                    </p:anim>
                  </p:childTnLst>
                </p:cTn>
              </p:par>
            </p:tnLst>
          </p:tmpl>
          <p:tmpl lvl="1">
            <p:tnLst>
              <p:par>
                <p:cTn presetID="42" presetClass="entr" presetSubtype="0"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anim calcmode="lin" valueType="num">
                      <p:cBhvr>
                        <p:cTn dur="500" fill="hold"/>
                        <p:tgtEl>
                          <p:spTgt spid="25"/>
                        </p:tgtEl>
                        <p:attrNameLst>
                          <p:attrName>ppt_x</p:attrName>
                        </p:attrNameLst>
                      </p:cBhvr>
                      <p:tavLst>
                        <p:tav tm="0">
                          <p:val>
                            <p:strVal val="#ppt_x"/>
                          </p:val>
                        </p:tav>
                        <p:tav tm="100000">
                          <p:val>
                            <p:strVal val="#ppt_x"/>
                          </p:val>
                        </p:tav>
                      </p:tavLst>
                    </p:anim>
                    <p:anim calcmode="lin" valueType="num">
                      <p:cBhvr>
                        <p:cTn dur="500" fill="hold"/>
                        <p:tgtEl>
                          <p:spTgt spid="25"/>
                        </p:tgtEl>
                        <p:attrNameLst>
                          <p:attrName>ppt_y</p:attrName>
                        </p:attrNameLst>
                      </p:cBhvr>
                      <p:tavLst>
                        <p:tav tm="0">
                          <p:val>
                            <p:strVal val="#ppt_y+.1"/>
                          </p:val>
                        </p:tav>
                        <p:tav tm="100000">
                          <p:val>
                            <p:strVal val="#ppt_y"/>
                          </p:val>
                        </p:tav>
                      </p:tavLst>
                    </p:anim>
                  </p:childTnLst>
                </p:cTn>
              </p:par>
            </p:tnLst>
          </p:tmpl>
        </p:tmplLst>
      </p:bldP>
      <p:bldP spid="26" grpId="0" build="p">
        <p:tmplLst>
          <p:tmpl lvl="1">
            <p:tnLst>
              <p:par>
                <p:cTn presetID="42"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2" grpId="0" build="p" animBg="1">
        <p:tmplLst>
          <p:tmpl>
            <p:tnLst>
              <p:par>
                <p:cTn presetID="22" presetClass="entr" presetSubtype="4"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wipe(down)">
                      <p:cBhvr>
                        <p:cTn dur="500"/>
                        <p:tgtEl>
                          <p:spTgt spid="22"/>
                        </p:tgtEl>
                      </p:cBhvr>
                    </p:animEffect>
                  </p:childTnLst>
                </p:cTn>
              </p:par>
            </p:tnLst>
          </p:tmpl>
          <p:tmpl lvl="1">
            <p:tnLst>
              <p:par>
                <p:cTn presetID="22" presetClass="entr" presetSubtype="4"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wipe(down)">
                      <p:cBhvr>
                        <p:cTn dur="500"/>
                        <p:tgtEl>
                          <p:spTgt spid="22"/>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Images - Text">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2195529" y="274640"/>
            <a:ext cx="6841354" cy="658083"/>
          </a:xfrm>
        </p:spPr>
        <p:txBody>
          <a:bodyPr>
            <a:noAutofit/>
          </a:bodyPr>
          <a:lstStyle>
            <a:lvl1pPr algn="l">
              <a:defRPr sz="3400"/>
            </a:lvl1pPr>
          </a:lstStyle>
          <a:p>
            <a:r>
              <a:rPr lang="en-US" altLang="ja-JP" dirty="0" smtClean="0"/>
              <a:t>SLIDE TITLE HERE</a:t>
            </a:r>
            <a:endParaRPr lang="en-US" dirty="0"/>
          </a:p>
        </p:txBody>
      </p:sp>
      <p:sp>
        <p:nvSpPr>
          <p:cNvPr id="10" name="正方形/長方形 9"/>
          <p:cNvSpPr/>
          <p:nvPr userDrawn="1"/>
        </p:nvSpPr>
        <p:spPr>
          <a:xfrm rot="18000000">
            <a:off x="-2181064" y="-4324840"/>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1" name="正方形/長方形 10"/>
          <p:cNvSpPr/>
          <p:nvPr userDrawn="1"/>
        </p:nvSpPr>
        <p:spPr>
          <a:xfrm rot="18000000">
            <a:off x="-2924251" y="-4329045"/>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2" name="正方形/長方形 11"/>
          <p:cNvSpPr/>
          <p:nvPr userDrawn="1"/>
        </p:nvSpPr>
        <p:spPr>
          <a:xfrm rot="18000000">
            <a:off x="-3171812" y="-4771498"/>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3" name="正方形/長方形 12"/>
          <p:cNvSpPr/>
          <p:nvPr userDrawn="1"/>
        </p:nvSpPr>
        <p:spPr>
          <a:xfrm rot="18000000">
            <a:off x="-4191848" y="-3281161"/>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5" name="スライド番号プレースホルダー 4"/>
          <p:cNvSpPr>
            <a:spLocks noGrp="1"/>
          </p:cNvSpPr>
          <p:nvPr>
            <p:ph type="sldNum" sz="quarter" idx="12"/>
          </p:nvPr>
        </p:nvSpPr>
        <p:spPr>
          <a:xfrm rot="18000000">
            <a:off x="418879" y="447489"/>
            <a:ext cx="2024717" cy="273868"/>
          </a:xfrm>
          <a:prstGeom prst="rect">
            <a:avLst/>
          </a:prstGeom>
        </p:spPr>
        <p:txBody>
          <a:bodyPr/>
          <a:lstStyle>
            <a:lvl1pPr algn="l">
              <a:defRPr sz="2200">
                <a:solidFill>
                  <a:schemeClr val="bg1">
                    <a:lumMod val="85000"/>
                  </a:schemeClr>
                </a:solidFill>
              </a:defRPr>
            </a:lvl1pPr>
          </a:lstStyle>
          <a:p>
            <a:r>
              <a:rPr lang="en-US" smtClean="0"/>
              <a:t>SLIDE </a:t>
            </a:r>
            <a:fld id="{D97FAD88-CD89-445B-80D2-D1F46C853675}" type="slidenum">
              <a:rPr lang="en-US" smtClean="0"/>
              <a:pPr/>
              <a:t>‹#›</a:t>
            </a:fld>
            <a:endParaRPr lang="en-US" dirty="0"/>
          </a:p>
        </p:txBody>
      </p:sp>
      <p:sp>
        <p:nvSpPr>
          <p:cNvPr id="14" name="サブタイトル 2"/>
          <p:cNvSpPr>
            <a:spLocks noGrp="1"/>
          </p:cNvSpPr>
          <p:nvPr>
            <p:ph type="subTitle" idx="1" hasCustomPrompt="1"/>
          </p:nvPr>
        </p:nvSpPr>
        <p:spPr>
          <a:xfrm>
            <a:off x="2195529" y="816748"/>
            <a:ext cx="6841354" cy="356001"/>
          </a:xfrm>
        </p:spPr>
        <p:txBody>
          <a:bodyPr>
            <a:noAutofit/>
          </a:bodyPr>
          <a:lstStyle>
            <a:lvl1pPr marL="0" indent="0" algn="l">
              <a:lnSpc>
                <a:spcPts val="1680"/>
              </a:lnSpc>
              <a:buNone/>
              <a:defRPr sz="16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Sub Title Here</a:t>
            </a:r>
            <a:endParaRPr lang="en-US" dirty="0"/>
          </a:p>
        </p:txBody>
      </p:sp>
      <p:sp>
        <p:nvSpPr>
          <p:cNvPr id="15" name="正方形/長方形 14"/>
          <p:cNvSpPr/>
          <p:nvPr userDrawn="1"/>
        </p:nvSpPr>
        <p:spPr>
          <a:xfrm>
            <a:off x="2270709" y="1220755"/>
            <a:ext cx="6766174" cy="96011"/>
          </a:xfrm>
          <a:prstGeom prst="rect">
            <a:avLst/>
          </a:prstGeom>
          <a:blipFill dpi="0" rotWithShape="1">
            <a:blip r:embed="rId2" cstate="print"/>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9" name="正方形/長方形 18"/>
          <p:cNvSpPr/>
          <p:nvPr userDrawn="1"/>
        </p:nvSpPr>
        <p:spPr>
          <a:xfrm rot="18000000">
            <a:off x="4723246" y="246824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4368586" y="2045260"/>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1" name="正方形/長方形 20"/>
          <p:cNvSpPr/>
          <p:nvPr userDrawn="1"/>
        </p:nvSpPr>
        <p:spPr>
          <a:xfrm rot="18000000">
            <a:off x="3369648" y="354226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4" name="フッター プレースホルダー 3"/>
          <p:cNvSpPr>
            <a:spLocks noGrp="1"/>
          </p:cNvSpPr>
          <p:nvPr>
            <p:ph type="ftr" sz="quarter" idx="11"/>
          </p:nvPr>
        </p:nvSpPr>
        <p:spPr>
          <a:xfrm rot="18000000">
            <a:off x="6977052" y="4941283"/>
            <a:ext cx="3860465" cy="273868"/>
          </a:xfrm>
          <a:prstGeom prst="rect">
            <a:avLst/>
          </a:prstGeom>
        </p:spPr>
        <p:txBody>
          <a:bodyPr/>
          <a:lstStyle>
            <a:lvl1pPr algn="l">
              <a:defRPr>
                <a:solidFill>
                  <a:schemeClr val="bg1">
                    <a:lumMod val="95000"/>
                  </a:schemeClr>
                </a:solidFill>
                <a:latin typeface="Aleo-LightItalic" pitchFamily="34" charset="0"/>
              </a:defRPr>
            </a:lvl1pPr>
          </a:lstStyle>
          <a:p>
            <a:r>
              <a:rPr lang="en-US" smtClean="0"/>
              <a:t>The Power of PowerPoint</a:t>
            </a:r>
            <a:endParaRPr lang="en-US" dirty="0"/>
          </a:p>
        </p:txBody>
      </p:sp>
      <p:sp>
        <p:nvSpPr>
          <p:cNvPr id="8" name="図プレースホルダー 7"/>
          <p:cNvSpPr>
            <a:spLocks noGrp="1" noChangeAspect="1"/>
          </p:cNvSpPr>
          <p:nvPr>
            <p:ph type="pic" sz="quarter" idx="13" hasCustomPrompt="1"/>
          </p:nvPr>
        </p:nvSpPr>
        <p:spPr>
          <a:xfrm>
            <a:off x="503195" y="2043191"/>
            <a:ext cx="1687340" cy="2249592"/>
          </a:xfrm>
          <a:ln w="28575">
            <a:noFill/>
          </a:ln>
          <a:effectLst>
            <a:outerShdw blurRad="63500" algn="ctr" rotWithShape="0">
              <a:prstClr val="black">
                <a:alpha val="20000"/>
              </a:prstClr>
            </a:outerShdw>
          </a:effectLst>
        </p:spPr>
        <p:txBody>
          <a:bodyPr/>
          <a:lstStyle>
            <a:lvl1pPr>
              <a:defRPr>
                <a:solidFill>
                  <a:schemeClr val="bg1">
                    <a:lumMod val="65000"/>
                  </a:schemeClr>
                </a:solidFill>
              </a:defRPr>
            </a:lvl1pPr>
          </a:lstStyle>
          <a:p>
            <a:r>
              <a:rPr lang="en-US" dirty="0" smtClean="0"/>
              <a:t>Add Image</a:t>
            </a:r>
            <a:endParaRPr lang="en-US" dirty="0"/>
          </a:p>
        </p:txBody>
      </p:sp>
      <p:sp>
        <p:nvSpPr>
          <p:cNvPr id="22" name="テキスト プレースホルダー 5"/>
          <p:cNvSpPr>
            <a:spLocks noGrp="1"/>
          </p:cNvSpPr>
          <p:nvPr>
            <p:ph type="body" sz="quarter" idx="14" hasCustomPrompt="1"/>
          </p:nvPr>
        </p:nvSpPr>
        <p:spPr>
          <a:xfrm rot="21288877">
            <a:off x="224421" y="4231427"/>
            <a:ext cx="2177386" cy="405315"/>
          </a:xfrm>
          <a:gradFill flip="none" rotWithShape="1">
            <a:gsLst>
              <a:gs pos="0">
                <a:schemeClr val="accent1">
                  <a:alpha val="0"/>
                </a:schemeClr>
              </a:gs>
              <a:gs pos="50000">
                <a:schemeClr val="accent1"/>
              </a:gs>
              <a:gs pos="100000">
                <a:schemeClr val="accent1"/>
              </a:gs>
            </a:gsLst>
            <a:lin ang="0" scaled="0"/>
            <a:tileRect/>
          </a:gradFill>
          <a:effectLst>
            <a:outerShdw blurRad="76200" dir="18900000" sy="23000" kx="-1200000" algn="bl" rotWithShape="0">
              <a:prstClr val="black">
                <a:alpha val="20000"/>
              </a:prstClr>
            </a:outerShdw>
          </a:effectLst>
        </p:spPr>
        <p:txBody>
          <a:bodyPr>
            <a:normAutofit/>
          </a:bodyPr>
          <a:lstStyle>
            <a:lvl1pPr algn="r">
              <a:defRPr sz="1600" baseline="0">
                <a:solidFill>
                  <a:schemeClr val="bg1">
                    <a:lumMod val="85000"/>
                  </a:schemeClr>
                </a:solidFill>
                <a:latin typeface="Aleo-BoldItalic" pitchFamily="34" charset="0"/>
              </a:defRPr>
            </a:lvl1pPr>
          </a:lstStyle>
          <a:p>
            <a:pPr lvl="0"/>
            <a:r>
              <a:rPr lang="en-US" dirty="0" smtClean="0"/>
              <a:t>Caption Here</a:t>
            </a:r>
            <a:endParaRPr lang="en-US" dirty="0"/>
          </a:p>
        </p:txBody>
      </p:sp>
      <p:sp>
        <p:nvSpPr>
          <p:cNvPr id="18" name="図プレースホルダー 7"/>
          <p:cNvSpPr>
            <a:spLocks noGrp="1" noChangeAspect="1"/>
          </p:cNvSpPr>
          <p:nvPr>
            <p:ph type="pic" sz="quarter" idx="15" hasCustomPrompt="1"/>
          </p:nvPr>
        </p:nvSpPr>
        <p:spPr>
          <a:xfrm>
            <a:off x="2591608" y="2907517"/>
            <a:ext cx="1687340" cy="2249592"/>
          </a:xfrm>
          <a:ln w="28575">
            <a:noFill/>
          </a:ln>
          <a:effectLst>
            <a:outerShdw blurRad="63500" algn="ctr" rotWithShape="0">
              <a:prstClr val="black">
                <a:alpha val="20000"/>
              </a:prstClr>
            </a:outerShdw>
          </a:effectLst>
        </p:spPr>
        <p:txBody>
          <a:bodyPr/>
          <a:lstStyle>
            <a:lvl1pPr>
              <a:defRPr>
                <a:solidFill>
                  <a:schemeClr val="bg1">
                    <a:lumMod val="65000"/>
                  </a:schemeClr>
                </a:solidFill>
              </a:defRPr>
            </a:lvl1pPr>
          </a:lstStyle>
          <a:p>
            <a:r>
              <a:rPr lang="en-US" dirty="0" smtClean="0"/>
              <a:t>Add Image</a:t>
            </a:r>
            <a:endParaRPr lang="en-US" dirty="0"/>
          </a:p>
        </p:txBody>
      </p:sp>
      <p:sp>
        <p:nvSpPr>
          <p:cNvPr id="23" name="テキスト プレースホルダー 5"/>
          <p:cNvSpPr>
            <a:spLocks noGrp="1"/>
          </p:cNvSpPr>
          <p:nvPr>
            <p:ph type="body" sz="quarter" idx="16" hasCustomPrompt="1"/>
          </p:nvPr>
        </p:nvSpPr>
        <p:spPr>
          <a:xfrm rot="21288877">
            <a:off x="2312834" y="5095753"/>
            <a:ext cx="2177386" cy="405315"/>
          </a:xfrm>
          <a:gradFill flip="none" rotWithShape="1">
            <a:gsLst>
              <a:gs pos="0">
                <a:schemeClr val="accent2">
                  <a:alpha val="0"/>
                </a:schemeClr>
              </a:gs>
              <a:gs pos="50000">
                <a:schemeClr val="accent2"/>
              </a:gs>
              <a:gs pos="100000">
                <a:schemeClr val="accent2"/>
              </a:gs>
            </a:gsLst>
            <a:lin ang="0" scaled="0"/>
            <a:tileRect/>
          </a:gradFill>
          <a:effectLst>
            <a:outerShdw blurRad="76200" dir="18900000" sy="23000" kx="-1200000" algn="bl" rotWithShape="0">
              <a:prstClr val="black">
                <a:alpha val="20000"/>
              </a:prstClr>
            </a:outerShdw>
          </a:effectLst>
        </p:spPr>
        <p:txBody>
          <a:bodyPr>
            <a:normAutofit/>
          </a:bodyPr>
          <a:lstStyle>
            <a:lvl1pPr algn="r">
              <a:defRPr sz="1600" baseline="0">
                <a:solidFill>
                  <a:schemeClr val="bg1">
                    <a:lumMod val="85000"/>
                  </a:schemeClr>
                </a:solidFill>
                <a:latin typeface="Aleo-BoldItalic" pitchFamily="34" charset="0"/>
              </a:defRPr>
            </a:lvl1pPr>
          </a:lstStyle>
          <a:p>
            <a:pPr lvl="0"/>
            <a:r>
              <a:rPr lang="en-US" dirty="0" smtClean="0"/>
              <a:t>Caption Here</a:t>
            </a:r>
            <a:endParaRPr lang="en-US" dirty="0"/>
          </a:p>
        </p:txBody>
      </p:sp>
      <p:sp>
        <p:nvSpPr>
          <p:cNvPr id="24" name="図プレースホルダー 7"/>
          <p:cNvSpPr>
            <a:spLocks noGrp="1" noChangeAspect="1"/>
          </p:cNvSpPr>
          <p:nvPr>
            <p:ph type="pic" sz="quarter" idx="17" hasCustomPrompt="1"/>
          </p:nvPr>
        </p:nvSpPr>
        <p:spPr>
          <a:xfrm>
            <a:off x="4680021" y="1744789"/>
            <a:ext cx="1687340" cy="2249592"/>
          </a:xfrm>
          <a:ln w="28575">
            <a:noFill/>
          </a:ln>
          <a:effectLst>
            <a:outerShdw blurRad="63500" algn="ctr" rotWithShape="0">
              <a:prstClr val="black">
                <a:alpha val="20000"/>
              </a:prstClr>
            </a:outerShdw>
          </a:effectLst>
        </p:spPr>
        <p:txBody>
          <a:bodyPr/>
          <a:lstStyle>
            <a:lvl1pPr>
              <a:defRPr>
                <a:solidFill>
                  <a:schemeClr val="bg1">
                    <a:lumMod val="65000"/>
                  </a:schemeClr>
                </a:solidFill>
              </a:defRPr>
            </a:lvl1pPr>
          </a:lstStyle>
          <a:p>
            <a:r>
              <a:rPr lang="en-US" dirty="0" smtClean="0"/>
              <a:t>Add Image</a:t>
            </a:r>
            <a:endParaRPr lang="en-US" dirty="0"/>
          </a:p>
        </p:txBody>
      </p:sp>
      <p:sp>
        <p:nvSpPr>
          <p:cNvPr id="27" name="テキスト プレースホルダー 5"/>
          <p:cNvSpPr>
            <a:spLocks noGrp="1"/>
          </p:cNvSpPr>
          <p:nvPr>
            <p:ph type="body" sz="quarter" idx="18" hasCustomPrompt="1"/>
          </p:nvPr>
        </p:nvSpPr>
        <p:spPr>
          <a:xfrm rot="21288877">
            <a:off x="4401247" y="3933025"/>
            <a:ext cx="2177386" cy="405315"/>
          </a:xfrm>
          <a:gradFill flip="none" rotWithShape="1">
            <a:gsLst>
              <a:gs pos="0">
                <a:schemeClr val="accent3">
                  <a:alpha val="0"/>
                </a:schemeClr>
              </a:gs>
              <a:gs pos="50000">
                <a:schemeClr val="accent3"/>
              </a:gs>
              <a:gs pos="100000">
                <a:schemeClr val="accent3"/>
              </a:gs>
            </a:gsLst>
            <a:lin ang="0" scaled="0"/>
            <a:tileRect/>
          </a:gradFill>
          <a:effectLst>
            <a:outerShdw blurRad="76200" dir="18900000" sy="23000" kx="-1200000" algn="bl" rotWithShape="0">
              <a:prstClr val="black">
                <a:alpha val="20000"/>
              </a:prstClr>
            </a:outerShdw>
          </a:effectLst>
        </p:spPr>
        <p:txBody>
          <a:bodyPr>
            <a:normAutofit/>
          </a:bodyPr>
          <a:lstStyle>
            <a:lvl1pPr algn="r">
              <a:defRPr sz="1600" baseline="0">
                <a:solidFill>
                  <a:schemeClr val="bg1">
                    <a:lumMod val="85000"/>
                  </a:schemeClr>
                </a:solidFill>
                <a:latin typeface="Aleo-BoldItalic" pitchFamily="34" charset="0"/>
              </a:defRPr>
            </a:lvl1pPr>
          </a:lstStyle>
          <a:p>
            <a:pPr lvl="0"/>
            <a:r>
              <a:rPr lang="en-US" dirty="0" smtClean="0"/>
              <a:t>Caption Here</a:t>
            </a:r>
            <a:endParaRPr lang="en-US" dirty="0"/>
          </a:p>
        </p:txBody>
      </p:sp>
      <p:sp>
        <p:nvSpPr>
          <p:cNvPr id="28" name="図プレースホルダー 7"/>
          <p:cNvSpPr>
            <a:spLocks noGrp="1" noChangeAspect="1"/>
          </p:cNvSpPr>
          <p:nvPr>
            <p:ph type="pic" sz="quarter" idx="19" hasCustomPrompt="1"/>
          </p:nvPr>
        </p:nvSpPr>
        <p:spPr>
          <a:xfrm>
            <a:off x="6768435" y="2318339"/>
            <a:ext cx="1687340" cy="2249592"/>
          </a:xfrm>
          <a:ln w="28575">
            <a:noFill/>
          </a:ln>
          <a:effectLst>
            <a:outerShdw blurRad="63500" algn="ctr" rotWithShape="0">
              <a:prstClr val="black">
                <a:alpha val="20000"/>
              </a:prstClr>
            </a:outerShdw>
          </a:effectLst>
        </p:spPr>
        <p:txBody>
          <a:bodyPr/>
          <a:lstStyle>
            <a:lvl1pPr>
              <a:defRPr>
                <a:solidFill>
                  <a:schemeClr val="bg1">
                    <a:lumMod val="65000"/>
                  </a:schemeClr>
                </a:solidFill>
              </a:defRPr>
            </a:lvl1pPr>
          </a:lstStyle>
          <a:p>
            <a:r>
              <a:rPr lang="en-US" dirty="0" smtClean="0"/>
              <a:t>Add Image</a:t>
            </a:r>
            <a:endParaRPr lang="en-US" dirty="0"/>
          </a:p>
        </p:txBody>
      </p:sp>
      <p:sp>
        <p:nvSpPr>
          <p:cNvPr id="29" name="テキスト プレースホルダー 5"/>
          <p:cNvSpPr>
            <a:spLocks noGrp="1"/>
          </p:cNvSpPr>
          <p:nvPr>
            <p:ph type="body" sz="quarter" idx="20" hasCustomPrompt="1"/>
          </p:nvPr>
        </p:nvSpPr>
        <p:spPr>
          <a:xfrm rot="21288877">
            <a:off x="6489661" y="4506575"/>
            <a:ext cx="2177386" cy="405315"/>
          </a:xfrm>
          <a:gradFill flip="none" rotWithShape="1">
            <a:gsLst>
              <a:gs pos="0">
                <a:schemeClr val="accent4">
                  <a:alpha val="0"/>
                </a:schemeClr>
              </a:gs>
              <a:gs pos="50000">
                <a:schemeClr val="accent4"/>
              </a:gs>
              <a:gs pos="100000">
                <a:schemeClr val="accent4"/>
              </a:gs>
            </a:gsLst>
            <a:lin ang="0" scaled="0"/>
            <a:tileRect/>
          </a:gradFill>
          <a:effectLst>
            <a:outerShdw blurRad="76200" dir="18900000" sy="23000" kx="-1200000" algn="bl" rotWithShape="0">
              <a:prstClr val="black">
                <a:alpha val="20000"/>
              </a:prstClr>
            </a:outerShdw>
          </a:effectLst>
        </p:spPr>
        <p:txBody>
          <a:bodyPr>
            <a:normAutofit/>
          </a:bodyPr>
          <a:lstStyle>
            <a:lvl1pPr algn="r">
              <a:defRPr sz="1600" baseline="0">
                <a:solidFill>
                  <a:schemeClr val="bg1">
                    <a:lumMod val="85000"/>
                  </a:schemeClr>
                </a:solidFill>
                <a:latin typeface="Aleo-BoldItalic" pitchFamily="34" charset="0"/>
              </a:defRPr>
            </a:lvl1pPr>
          </a:lstStyle>
          <a:p>
            <a:pPr lvl="0"/>
            <a:r>
              <a:rPr lang="en-US" dirty="0" smtClean="0"/>
              <a:t>Caption Here</a:t>
            </a:r>
            <a:endParaRPr lang="en-US" dirty="0"/>
          </a:p>
        </p:txBody>
      </p:sp>
      <p:sp>
        <p:nvSpPr>
          <p:cNvPr id="30" name="テキスト プレースホルダー 5"/>
          <p:cNvSpPr>
            <a:spLocks noGrp="1"/>
          </p:cNvSpPr>
          <p:nvPr>
            <p:ph type="body" sz="quarter" idx="21" hasCustomPrompt="1"/>
          </p:nvPr>
        </p:nvSpPr>
        <p:spPr>
          <a:xfrm>
            <a:off x="467188" y="4869160"/>
            <a:ext cx="1728342" cy="960107"/>
          </a:xfrm>
        </p:spPr>
        <p:txBody>
          <a:bodyPr anchor="t">
            <a:normAutofit/>
          </a:bodyPr>
          <a:lstStyle>
            <a:lvl1pPr algn="l">
              <a:defRPr sz="1100" baseline="0"/>
            </a:lvl1pPr>
          </a:lstStyle>
          <a:p>
            <a:pPr lvl="0"/>
            <a:r>
              <a:rPr lang="en-US" dirty="0" smtClean="0"/>
              <a:t>Text Here</a:t>
            </a:r>
            <a:endParaRPr lang="en-US" dirty="0"/>
          </a:p>
        </p:txBody>
      </p:sp>
      <p:sp>
        <p:nvSpPr>
          <p:cNvPr id="31" name="テキスト プレースホルダー 5"/>
          <p:cNvSpPr>
            <a:spLocks noGrp="1"/>
          </p:cNvSpPr>
          <p:nvPr>
            <p:ph type="body" sz="quarter" idx="22" hasCustomPrompt="1"/>
          </p:nvPr>
        </p:nvSpPr>
        <p:spPr>
          <a:xfrm>
            <a:off x="2519595" y="5733256"/>
            <a:ext cx="1728342" cy="960107"/>
          </a:xfrm>
        </p:spPr>
        <p:txBody>
          <a:bodyPr anchor="t">
            <a:normAutofit/>
          </a:bodyPr>
          <a:lstStyle>
            <a:lvl1pPr algn="l">
              <a:defRPr sz="1100" baseline="0"/>
            </a:lvl1pPr>
          </a:lstStyle>
          <a:p>
            <a:pPr lvl="0"/>
            <a:r>
              <a:rPr lang="en-US" dirty="0" smtClean="0"/>
              <a:t>Text Here</a:t>
            </a:r>
            <a:endParaRPr lang="en-US" dirty="0"/>
          </a:p>
        </p:txBody>
      </p:sp>
      <p:sp>
        <p:nvSpPr>
          <p:cNvPr id="32" name="テキスト プレースホルダー 5"/>
          <p:cNvSpPr>
            <a:spLocks noGrp="1"/>
          </p:cNvSpPr>
          <p:nvPr>
            <p:ph type="body" sz="quarter" idx="23" hasCustomPrompt="1"/>
          </p:nvPr>
        </p:nvSpPr>
        <p:spPr>
          <a:xfrm>
            <a:off x="4644015" y="4581128"/>
            <a:ext cx="1728342" cy="960107"/>
          </a:xfrm>
        </p:spPr>
        <p:txBody>
          <a:bodyPr anchor="t">
            <a:normAutofit/>
          </a:bodyPr>
          <a:lstStyle>
            <a:lvl1pPr algn="l">
              <a:defRPr sz="1100" baseline="0"/>
            </a:lvl1pPr>
          </a:lstStyle>
          <a:p>
            <a:pPr lvl="0"/>
            <a:r>
              <a:rPr lang="en-US" dirty="0" smtClean="0"/>
              <a:t>Text Here</a:t>
            </a:r>
            <a:endParaRPr lang="en-US" dirty="0"/>
          </a:p>
        </p:txBody>
      </p:sp>
      <p:sp>
        <p:nvSpPr>
          <p:cNvPr id="33" name="テキスト プレースホルダー 5"/>
          <p:cNvSpPr>
            <a:spLocks noGrp="1"/>
          </p:cNvSpPr>
          <p:nvPr>
            <p:ph type="body" sz="quarter" idx="24" hasCustomPrompt="1"/>
          </p:nvPr>
        </p:nvSpPr>
        <p:spPr>
          <a:xfrm>
            <a:off x="6732428" y="5061181"/>
            <a:ext cx="1728342" cy="960107"/>
          </a:xfrm>
        </p:spPr>
        <p:txBody>
          <a:bodyPr anchor="t">
            <a:normAutofit/>
          </a:bodyPr>
          <a:lstStyle>
            <a:lvl1pPr algn="l">
              <a:defRPr sz="1100" baseline="0"/>
            </a:lvl1pPr>
          </a:lstStyle>
          <a:p>
            <a:pPr lvl="0"/>
            <a:r>
              <a:rPr lang="en-US" dirty="0" smtClean="0"/>
              <a:t>Text Here</a:t>
            </a:r>
            <a:endParaRPr lang="en-US" dirty="0"/>
          </a:p>
        </p:txBody>
      </p:sp>
    </p:spTree>
    <p:extLst>
      <p:ext uri="{BB962C8B-B14F-4D97-AF65-F5344CB8AC3E}">
        <p14:creationId xmlns:p14="http://schemas.microsoft.com/office/powerpoint/2010/main" val="3984093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14">
                                            <p:txEl>
                                              <p:pRg st="0" end="0"/>
                                            </p:txEl>
                                          </p:spTgt>
                                        </p:tgtEl>
                                        <p:attrNameLst>
                                          <p:attrName>style.visibility</p:attrName>
                                        </p:attrNameLst>
                                      </p:cBhvr>
                                      <p:to>
                                        <p:strVal val="visible"/>
                                      </p:to>
                                    </p:set>
                                    <p:animEffect transition="in" filter="fade">
                                      <p:cBhvr>
                                        <p:cTn id="46" dur="500"/>
                                        <p:tgtEl>
                                          <p:spTgt spid="14">
                                            <p:txEl>
                                              <p:pRg st="0" end="0"/>
                                            </p:txEl>
                                          </p:spTgt>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childTnLst>
                          </p:cTn>
                        </p:par>
                        <p:par>
                          <p:cTn id="50" fill="hold">
                            <p:stCondLst>
                              <p:cond delay="750"/>
                            </p:stCondLst>
                            <p:childTnLst>
                              <p:par>
                                <p:cTn id="51" presetID="10" presetClass="entr" presetSubtype="0"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500"/>
                                        <p:tgtEl>
                                          <p:spTgt spid="8"/>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22">
                                            <p:bg/>
                                          </p:spTgt>
                                        </p:tgtEl>
                                        <p:attrNameLst>
                                          <p:attrName>style.visibility</p:attrName>
                                        </p:attrNameLst>
                                      </p:cBhvr>
                                      <p:to>
                                        <p:strVal val="visible"/>
                                      </p:to>
                                    </p:set>
                                    <p:animEffect transition="in" filter="wipe(down)">
                                      <p:cBhvr>
                                        <p:cTn id="56" dur="500"/>
                                        <p:tgtEl>
                                          <p:spTgt spid="22">
                                            <p:bg/>
                                          </p:spTgt>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22">
                                            <p:txEl>
                                              <p:pRg st="0" end="0"/>
                                            </p:txEl>
                                          </p:spTgt>
                                        </p:tgtEl>
                                        <p:attrNameLst>
                                          <p:attrName>style.visibility</p:attrName>
                                        </p:attrNameLst>
                                      </p:cBhvr>
                                      <p:to>
                                        <p:strVal val="visible"/>
                                      </p:to>
                                    </p:set>
                                    <p:animEffect transition="in" filter="wipe(down)">
                                      <p:cBhvr>
                                        <p:cTn id="59" dur="500"/>
                                        <p:tgtEl>
                                          <p:spTgt spid="22">
                                            <p:txEl>
                                              <p:pRg st="0" end="0"/>
                                            </p:txEl>
                                          </p:spTgt>
                                        </p:tgtEl>
                                      </p:cBhvr>
                                    </p:animEffect>
                                  </p:childTnLst>
                                </p:cTn>
                              </p:par>
                            </p:childTnLst>
                          </p:cTn>
                        </p:par>
                        <p:par>
                          <p:cTn id="60" fill="hold">
                            <p:stCondLst>
                              <p:cond delay="1250"/>
                            </p:stCondLst>
                            <p:childTnLst>
                              <p:par>
                                <p:cTn id="61" presetID="10" presetClass="entr" presetSubtype="0"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23">
                                            <p:bg/>
                                          </p:spTgt>
                                        </p:tgtEl>
                                        <p:attrNameLst>
                                          <p:attrName>style.visibility</p:attrName>
                                        </p:attrNameLst>
                                      </p:cBhvr>
                                      <p:to>
                                        <p:strVal val="visible"/>
                                      </p:to>
                                    </p:set>
                                    <p:animEffect transition="in" filter="wipe(down)">
                                      <p:cBhvr>
                                        <p:cTn id="66" dur="500"/>
                                        <p:tgtEl>
                                          <p:spTgt spid="23">
                                            <p:bg/>
                                          </p:spTgt>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23">
                                            <p:txEl>
                                              <p:pRg st="0" end="0"/>
                                            </p:txEl>
                                          </p:spTgt>
                                        </p:tgtEl>
                                        <p:attrNameLst>
                                          <p:attrName>style.visibility</p:attrName>
                                        </p:attrNameLst>
                                      </p:cBhvr>
                                      <p:to>
                                        <p:strVal val="visible"/>
                                      </p:to>
                                    </p:set>
                                    <p:animEffect transition="in" filter="wipe(down)">
                                      <p:cBhvr>
                                        <p:cTn id="69" dur="500"/>
                                        <p:tgtEl>
                                          <p:spTgt spid="23">
                                            <p:txEl>
                                              <p:pRg st="0" end="0"/>
                                            </p:txEl>
                                          </p:spTgt>
                                        </p:tgtEl>
                                      </p:cBhvr>
                                    </p:animEffect>
                                  </p:childTnLst>
                                </p:cTn>
                              </p:par>
                            </p:childTnLst>
                          </p:cTn>
                        </p:par>
                        <p:par>
                          <p:cTn id="70" fill="hold">
                            <p:stCondLst>
                              <p:cond delay="1750"/>
                            </p:stCondLst>
                            <p:childTnLst>
                              <p:par>
                                <p:cTn id="71" presetID="10" presetClass="entr" presetSubtype="0"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500"/>
                                        <p:tgtEl>
                                          <p:spTgt spid="24"/>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27">
                                            <p:bg/>
                                          </p:spTgt>
                                        </p:tgtEl>
                                        <p:attrNameLst>
                                          <p:attrName>style.visibility</p:attrName>
                                        </p:attrNameLst>
                                      </p:cBhvr>
                                      <p:to>
                                        <p:strVal val="visible"/>
                                      </p:to>
                                    </p:set>
                                    <p:animEffect transition="in" filter="wipe(down)">
                                      <p:cBhvr>
                                        <p:cTn id="76" dur="500"/>
                                        <p:tgtEl>
                                          <p:spTgt spid="27">
                                            <p:bg/>
                                          </p:spTgt>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27">
                                            <p:txEl>
                                              <p:pRg st="0" end="0"/>
                                            </p:txEl>
                                          </p:spTgt>
                                        </p:tgtEl>
                                        <p:attrNameLst>
                                          <p:attrName>style.visibility</p:attrName>
                                        </p:attrNameLst>
                                      </p:cBhvr>
                                      <p:to>
                                        <p:strVal val="visible"/>
                                      </p:to>
                                    </p:set>
                                    <p:animEffect transition="in" filter="wipe(down)">
                                      <p:cBhvr>
                                        <p:cTn id="79" dur="500"/>
                                        <p:tgtEl>
                                          <p:spTgt spid="27">
                                            <p:txEl>
                                              <p:pRg st="0" end="0"/>
                                            </p:txEl>
                                          </p:spTgt>
                                        </p:tgtEl>
                                      </p:cBhvr>
                                    </p:animEffect>
                                  </p:childTnLst>
                                </p:cTn>
                              </p:par>
                            </p:childTnLst>
                          </p:cTn>
                        </p:par>
                        <p:par>
                          <p:cTn id="80" fill="hold">
                            <p:stCondLst>
                              <p:cond delay="2250"/>
                            </p:stCondLst>
                            <p:childTnLst>
                              <p:par>
                                <p:cTn id="81" presetID="10" presetClass="entr" presetSubtype="0"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29">
                                            <p:bg/>
                                          </p:spTgt>
                                        </p:tgtEl>
                                        <p:attrNameLst>
                                          <p:attrName>style.visibility</p:attrName>
                                        </p:attrNameLst>
                                      </p:cBhvr>
                                      <p:to>
                                        <p:strVal val="visible"/>
                                      </p:to>
                                    </p:set>
                                    <p:animEffect transition="in" filter="wipe(down)">
                                      <p:cBhvr>
                                        <p:cTn id="86" dur="500"/>
                                        <p:tgtEl>
                                          <p:spTgt spid="29">
                                            <p:bg/>
                                          </p:spTgt>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29">
                                            <p:txEl>
                                              <p:pRg st="0" end="0"/>
                                            </p:txEl>
                                          </p:spTgt>
                                        </p:tgtEl>
                                        <p:attrNameLst>
                                          <p:attrName>style.visibility</p:attrName>
                                        </p:attrNameLst>
                                      </p:cBhvr>
                                      <p:to>
                                        <p:strVal val="visible"/>
                                      </p:to>
                                    </p:set>
                                    <p:animEffect transition="in" filter="wipe(down)">
                                      <p:cBhvr>
                                        <p:cTn id="89" dur="500"/>
                                        <p:tgtEl>
                                          <p:spTgt spid="29">
                                            <p:txEl>
                                              <p:pRg st="0" end="0"/>
                                            </p:txEl>
                                          </p:spTgt>
                                        </p:tgtEl>
                                      </p:cBhvr>
                                    </p:animEffect>
                                  </p:childTnLst>
                                </p:cTn>
                              </p:par>
                            </p:childTnLst>
                          </p:cTn>
                        </p:par>
                        <p:par>
                          <p:cTn id="90" fill="hold">
                            <p:stCondLst>
                              <p:cond delay="2750"/>
                            </p:stCondLst>
                            <p:childTnLst>
                              <p:par>
                                <p:cTn id="91" presetID="42" presetClass="entr" presetSubtype="0" fill="hold" grpId="0" nodeType="afterEffect">
                                  <p:stCondLst>
                                    <p:cond delay="0"/>
                                  </p:stCondLst>
                                  <p:childTnLst>
                                    <p:set>
                                      <p:cBhvr>
                                        <p:cTn id="92" dur="1" fill="hold">
                                          <p:stCondLst>
                                            <p:cond delay="0"/>
                                          </p:stCondLst>
                                        </p:cTn>
                                        <p:tgtEl>
                                          <p:spTgt spid="30">
                                            <p:txEl>
                                              <p:pRg st="0" end="0"/>
                                            </p:txEl>
                                          </p:spTgt>
                                        </p:tgtEl>
                                        <p:attrNameLst>
                                          <p:attrName>style.visibility</p:attrName>
                                        </p:attrNameLst>
                                      </p:cBhvr>
                                      <p:to>
                                        <p:strVal val="visible"/>
                                      </p:to>
                                    </p:set>
                                    <p:animEffect transition="in" filter="fade">
                                      <p:cBhvr>
                                        <p:cTn id="93" dur="500"/>
                                        <p:tgtEl>
                                          <p:spTgt spid="30">
                                            <p:txEl>
                                              <p:pRg st="0" end="0"/>
                                            </p:txEl>
                                          </p:spTgt>
                                        </p:tgtEl>
                                      </p:cBhvr>
                                    </p:animEffect>
                                    <p:anim calcmode="lin" valueType="num">
                                      <p:cBhvr>
                                        <p:cTn id="94"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95" dur="500" fill="hold"/>
                                        <p:tgtEl>
                                          <p:spTgt spid="30">
                                            <p:txEl>
                                              <p:pRg st="0" end="0"/>
                                            </p:txEl>
                                          </p:spTgt>
                                        </p:tgtEl>
                                        <p:attrNameLst>
                                          <p:attrName>ppt_y</p:attrName>
                                        </p:attrNameLst>
                                      </p:cBhvr>
                                      <p:tavLst>
                                        <p:tav tm="0">
                                          <p:val>
                                            <p:strVal val="#ppt_y+.1"/>
                                          </p:val>
                                        </p:tav>
                                        <p:tav tm="100000">
                                          <p:val>
                                            <p:strVal val="#ppt_y"/>
                                          </p:val>
                                        </p:tav>
                                      </p:tavLst>
                                    </p:anim>
                                  </p:childTnLst>
                                </p:cTn>
                              </p:par>
                            </p:childTnLst>
                          </p:cTn>
                        </p:par>
                        <p:par>
                          <p:cTn id="96" fill="hold">
                            <p:stCondLst>
                              <p:cond delay="3250"/>
                            </p:stCondLst>
                            <p:childTnLst>
                              <p:par>
                                <p:cTn id="97" presetID="42" presetClass="entr" presetSubtype="0" fill="hold" grpId="0" nodeType="afterEffect">
                                  <p:stCondLst>
                                    <p:cond delay="0"/>
                                  </p:stCondLst>
                                  <p:childTnLst>
                                    <p:set>
                                      <p:cBhvr>
                                        <p:cTn id="98" dur="1" fill="hold">
                                          <p:stCondLst>
                                            <p:cond delay="0"/>
                                          </p:stCondLst>
                                        </p:cTn>
                                        <p:tgtEl>
                                          <p:spTgt spid="31">
                                            <p:txEl>
                                              <p:pRg st="0" end="0"/>
                                            </p:txEl>
                                          </p:spTgt>
                                        </p:tgtEl>
                                        <p:attrNameLst>
                                          <p:attrName>style.visibility</p:attrName>
                                        </p:attrNameLst>
                                      </p:cBhvr>
                                      <p:to>
                                        <p:strVal val="visible"/>
                                      </p:to>
                                    </p:set>
                                    <p:animEffect transition="in" filter="fade">
                                      <p:cBhvr>
                                        <p:cTn id="99" dur="500"/>
                                        <p:tgtEl>
                                          <p:spTgt spid="31">
                                            <p:txEl>
                                              <p:pRg st="0" end="0"/>
                                            </p:txEl>
                                          </p:spTgt>
                                        </p:tgtEl>
                                      </p:cBhvr>
                                    </p:animEffect>
                                    <p:anim calcmode="lin" valueType="num">
                                      <p:cBhvr>
                                        <p:cTn id="100"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101" dur="500" fill="hold"/>
                                        <p:tgtEl>
                                          <p:spTgt spid="31">
                                            <p:txEl>
                                              <p:pRg st="0" end="0"/>
                                            </p:txEl>
                                          </p:spTgt>
                                        </p:tgtEl>
                                        <p:attrNameLst>
                                          <p:attrName>ppt_y</p:attrName>
                                        </p:attrNameLst>
                                      </p:cBhvr>
                                      <p:tavLst>
                                        <p:tav tm="0">
                                          <p:val>
                                            <p:strVal val="#ppt_y+.1"/>
                                          </p:val>
                                        </p:tav>
                                        <p:tav tm="100000">
                                          <p:val>
                                            <p:strVal val="#ppt_y"/>
                                          </p:val>
                                        </p:tav>
                                      </p:tavLst>
                                    </p:anim>
                                  </p:childTnLst>
                                </p:cTn>
                              </p:par>
                            </p:childTnLst>
                          </p:cTn>
                        </p:par>
                        <p:par>
                          <p:cTn id="102" fill="hold">
                            <p:stCondLst>
                              <p:cond delay="3750"/>
                            </p:stCondLst>
                            <p:childTnLst>
                              <p:par>
                                <p:cTn id="103" presetID="42" presetClass="entr" presetSubtype="0" fill="hold" grpId="0" nodeType="afterEffect">
                                  <p:stCondLst>
                                    <p:cond delay="0"/>
                                  </p:stCondLst>
                                  <p:childTnLst>
                                    <p:set>
                                      <p:cBhvr>
                                        <p:cTn id="104" dur="1" fill="hold">
                                          <p:stCondLst>
                                            <p:cond delay="0"/>
                                          </p:stCondLst>
                                        </p:cTn>
                                        <p:tgtEl>
                                          <p:spTgt spid="32">
                                            <p:txEl>
                                              <p:pRg st="0" end="0"/>
                                            </p:txEl>
                                          </p:spTgt>
                                        </p:tgtEl>
                                        <p:attrNameLst>
                                          <p:attrName>style.visibility</p:attrName>
                                        </p:attrNameLst>
                                      </p:cBhvr>
                                      <p:to>
                                        <p:strVal val="visible"/>
                                      </p:to>
                                    </p:set>
                                    <p:animEffect transition="in" filter="fade">
                                      <p:cBhvr>
                                        <p:cTn id="105" dur="500"/>
                                        <p:tgtEl>
                                          <p:spTgt spid="32">
                                            <p:txEl>
                                              <p:pRg st="0" end="0"/>
                                            </p:txEl>
                                          </p:spTgt>
                                        </p:tgtEl>
                                      </p:cBhvr>
                                    </p:animEffect>
                                    <p:anim calcmode="lin" valueType="num">
                                      <p:cBhvr>
                                        <p:cTn id="106"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107" dur="500" fill="hold"/>
                                        <p:tgtEl>
                                          <p:spTgt spid="32">
                                            <p:txEl>
                                              <p:pRg st="0" end="0"/>
                                            </p:txEl>
                                          </p:spTgt>
                                        </p:tgtEl>
                                        <p:attrNameLst>
                                          <p:attrName>ppt_y</p:attrName>
                                        </p:attrNameLst>
                                      </p:cBhvr>
                                      <p:tavLst>
                                        <p:tav tm="0">
                                          <p:val>
                                            <p:strVal val="#ppt_y+.1"/>
                                          </p:val>
                                        </p:tav>
                                        <p:tav tm="100000">
                                          <p:val>
                                            <p:strVal val="#ppt_y"/>
                                          </p:val>
                                        </p:tav>
                                      </p:tavLst>
                                    </p:anim>
                                  </p:childTnLst>
                                </p:cTn>
                              </p:par>
                            </p:childTnLst>
                          </p:cTn>
                        </p:par>
                        <p:par>
                          <p:cTn id="108" fill="hold">
                            <p:stCondLst>
                              <p:cond delay="4250"/>
                            </p:stCondLst>
                            <p:childTnLst>
                              <p:par>
                                <p:cTn id="109" presetID="42" presetClass="entr" presetSubtype="0" fill="hold" grpId="0" nodeType="afterEffect">
                                  <p:stCondLst>
                                    <p:cond delay="0"/>
                                  </p:stCondLst>
                                  <p:childTnLst>
                                    <p:set>
                                      <p:cBhvr>
                                        <p:cTn id="110" dur="1" fill="hold">
                                          <p:stCondLst>
                                            <p:cond delay="0"/>
                                          </p:stCondLst>
                                        </p:cTn>
                                        <p:tgtEl>
                                          <p:spTgt spid="33">
                                            <p:txEl>
                                              <p:pRg st="0" end="0"/>
                                            </p:txEl>
                                          </p:spTgt>
                                        </p:tgtEl>
                                        <p:attrNameLst>
                                          <p:attrName>style.visibility</p:attrName>
                                        </p:attrNameLst>
                                      </p:cBhvr>
                                      <p:to>
                                        <p:strVal val="visible"/>
                                      </p:to>
                                    </p:set>
                                    <p:animEffect transition="in" filter="fade">
                                      <p:cBhvr>
                                        <p:cTn id="111" dur="500"/>
                                        <p:tgtEl>
                                          <p:spTgt spid="33">
                                            <p:txEl>
                                              <p:pRg st="0" end="0"/>
                                            </p:txEl>
                                          </p:spTgt>
                                        </p:tgtEl>
                                      </p:cBhvr>
                                    </p:animEffect>
                                    <p:anim calcmode="lin" valueType="num">
                                      <p:cBhvr>
                                        <p:cTn id="112"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p:cTn id="113" dur="500" fill="hold"/>
                                        <p:tgtEl>
                                          <p:spTgt spid="3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12" grpId="0" animBg="1"/>
      <p:bldP spid="13" grpId="0" animBg="1"/>
      <p:bldP spid="5" grpId="0"/>
      <p:bldP spid="14" grpId="0" build="p">
        <p:tmplLst>
          <p:tmpl lvl="1">
            <p:tnLst>
              <p:par>
                <p:cTn presetID="10" presetClass="entr" presetSubtype="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animBg="1"/>
      <p:bldP spid="19" grpId="0" animBg="1"/>
      <p:bldP spid="20" grpId="0" animBg="1"/>
      <p:bldP spid="21" grpId="0" animBg="1"/>
      <p:bldP spid="4" grpId="0"/>
      <p:bldP spid="8" grpId="0"/>
      <p:bldP spid="22" grpId="0" build="p" animBg="1">
        <p:tmplLst>
          <p:tmpl>
            <p:tnLst>
              <p:par>
                <p:cTn presetID="22" presetClass="entr" presetSubtype="4"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wipe(down)">
                      <p:cBhvr>
                        <p:cTn dur="500"/>
                        <p:tgtEl>
                          <p:spTgt spid="22"/>
                        </p:tgtEl>
                      </p:cBhvr>
                    </p:animEffect>
                  </p:childTnLst>
                </p:cTn>
              </p:par>
            </p:tnLst>
          </p:tmpl>
          <p:tmpl lvl="1">
            <p:tnLst>
              <p:par>
                <p:cTn presetID="22" presetClass="entr" presetSubtype="4"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wipe(down)">
                      <p:cBhvr>
                        <p:cTn dur="500"/>
                        <p:tgtEl>
                          <p:spTgt spid="22"/>
                        </p:tgtEl>
                      </p:cBhvr>
                    </p:animEffect>
                  </p:childTnLst>
                </p:cTn>
              </p:par>
            </p:tnLst>
          </p:tmpl>
        </p:tmplLst>
      </p:bldP>
      <p:bldP spid="18" grpId="0"/>
      <p:bldP spid="23" grpId="0" build="p" animBg="1">
        <p:tmplLst>
          <p:tmpl>
            <p:tnLst>
              <p:par>
                <p:cTn presetID="22" presetClass="entr" presetSubtype="4"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wipe(down)">
                      <p:cBhvr>
                        <p:cTn dur="500"/>
                        <p:tgtEl>
                          <p:spTgt spid="23"/>
                        </p:tgtEl>
                      </p:cBhvr>
                    </p:animEffect>
                  </p:childTnLst>
                </p:cTn>
              </p:par>
            </p:tnLst>
          </p:tmpl>
          <p:tmpl lvl="1">
            <p:tnLst>
              <p:par>
                <p:cTn presetID="22" presetClass="entr" presetSubtype="4"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wipe(down)">
                      <p:cBhvr>
                        <p:cTn dur="500"/>
                        <p:tgtEl>
                          <p:spTgt spid="23"/>
                        </p:tgtEl>
                      </p:cBhvr>
                    </p:animEffect>
                  </p:childTnLst>
                </p:cTn>
              </p:par>
            </p:tnLst>
          </p:tmpl>
        </p:tmplLst>
      </p:bldP>
      <p:bldP spid="24" grpId="0"/>
      <p:bldP spid="27" grpId="0" build="p" animBg="1">
        <p:tmplLst>
          <p:tmpl>
            <p:tnLst>
              <p:par>
                <p:cTn presetID="22" presetClass="entr" presetSubtype="4"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wipe(down)">
                      <p:cBhvr>
                        <p:cTn dur="500"/>
                        <p:tgtEl>
                          <p:spTgt spid="27"/>
                        </p:tgtEl>
                      </p:cBhvr>
                    </p:animEffect>
                  </p:childTnLst>
                </p:cTn>
              </p:par>
            </p:tnLst>
          </p:tmpl>
          <p:tmpl lvl="1">
            <p:tnLst>
              <p:par>
                <p:cTn presetID="22" presetClass="entr" presetSubtype="4"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wipe(down)">
                      <p:cBhvr>
                        <p:cTn dur="500"/>
                        <p:tgtEl>
                          <p:spTgt spid="27"/>
                        </p:tgtEl>
                      </p:cBhvr>
                    </p:animEffect>
                  </p:childTnLst>
                </p:cTn>
              </p:par>
            </p:tnLst>
          </p:tmpl>
        </p:tmplLst>
      </p:bldP>
      <p:bldP spid="28" grpId="0"/>
      <p:bldP spid="29" grpId="0" build="p" animBg="1">
        <p:tmplLst>
          <p:tmpl>
            <p:tnLst>
              <p:par>
                <p:cTn presetID="22" presetClass="entr" presetSubtype="4"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wipe(down)">
                      <p:cBhvr>
                        <p:cTn dur="500"/>
                        <p:tgtEl>
                          <p:spTgt spid="29"/>
                        </p:tgtEl>
                      </p:cBhvr>
                    </p:animEffect>
                  </p:childTnLst>
                </p:cTn>
              </p:par>
            </p:tnLst>
          </p:tmpl>
          <p:tmpl lvl="1">
            <p:tnLst>
              <p:par>
                <p:cTn presetID="22" presetClass="entr" presetSubtype="4"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wipe(down)">
                      <p:cBhvr>
                        <p:cTn dur="500"/>
                        <p:tgtEl>
                          <p:spTgt spid="29"/>
                        </p:tgtEl>
                      </p:cBhvr>
                    </p:animEffect>
                  </p:childTnLst>
                </p:cTn>
              </p:par>
            </p:tnLst>
          </p:tmpl>
        </p:tmplLst>
      </p:bldP>
      <p:bldP spid="30" grpId="0" build="p">
        <p:tmplLst>
          <p:tmpl lvl="1">
            <p:tnLst>
              <p:par>
                <p:cTn presetID="42" presetClass="entr" presetSubtype="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anim calcmode="lin" valueType="num">
                      <p:cBhvr>
                        <p:cTn dur="500" fill="hold"/>
                        <p:tgtEl>
                          <p:spTgt spid="30"/>
                        </p:tgtEl>
                        <p:attrNameLst>
                          <p:attrName>ppt_x</p:attrName>
                        </p:attrNameLst>
                      </p:cBhvr>
                      <p:tavLst>
                        <p:tav tm="0">
                          <p:val>
                            <p:strVal val="#ppt_x"/>
                          </p:val>
                        </p:tav>
                        <p:tav tm="100000">
                          <p:val>
                            <p:strVal val="#ppt_x"/>
                          </p:val>
                        </p:tav>
                      </p:tavLst>
                    </p:anim>
                    <p:anim calcmode="lin" valueType="num">
                      <p:cBhvr>
                        <p:cTn dur="500" fill="hold"/>
                        <p:tgtEl>
                          <p:spTgt spid="30"/>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42" presetClass="entr" presetSubtype="0"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anim calcmode="lin" valueType="num">
                      <p:cBhvr>
                        <p:cTn dur="500" fill="hold"/>
                        <p:tgtEl>
                          <p:spTgt spid="31"/>
                        </p:tgtEl>
                        <p:attrNameLst>
                          <p:attrName>ppt_x</p:attrName>
                        </p:attrNameLst>
                      </p:cBhvr>
                      <p:tavLst>
                        <p:tav tm="0">
                          <p:val>
                            <p:strVal val="#ppt_x"/>
                          </p:val>
                        </p:tav>
                        <p:tav tm="100000">
                          <p:val>
                            <p:strVal val="#ppt_x"/>
                          </p:val>
                        </p:tav>
                      </p:tavLst>
                    </p:anim>
                    <p:anim calcmode="lin" valueType="num">
                      <p:cBhvr>
                        <p:cTn dur="500" fill="hold"/>
                        <p:tgtEl>
                          <p:spTgt spid="31"/>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42" presetClass="entr" presetSubtype="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anim calcmode="lin" valueType="num">
                      <p:cBhvr>
                        <p:cTn dur="500" fill="hold"/>
                        <p:tgtEl>
                          <p:spTgt spid="32"/>
                        </p:tgtEl>
                        <p:attrNameLst>
                          <p:attrName>ppt_x</p:attrName>
                        </p:attrNameLst>
                      </p:cBhvr>
                      <p:tavLst>
                        <p:tav tm="0">
                          <p:val>
                            <p:strVal val="#ppt_x"/>
                          </p:val>
                        </p:tav>
                        <p:tav tm="100000">
                          <p:val>
                            <p:strVal val="#ppt_x"/>
                          </p:val>
                        </p:tav>
                      </p:tavLst>
                    </p:anim>
                    <p:anim calcmode="lin" valueType="num">
                      <p:cBhvr>
                        <p:cTn dur="500" fill="hold"/>
                        <p:tgtEl>
                          <p:spTgt spid="32"/>
                        </p:tgtEl>
                        <p:attrNameLst>
                          <p:attrName>ppt_y</p:attrName>
                        </p:attrNameLst>
                      </p:cBhvr>
                      <p:tavLst>
                        <p:tav tm="0">
                          <p:val>
                            <p:strVal val="#ppt_y+.1"/>
                          </p:val>
                        </p:tav>
                        <p:tav tm="100000">
                          <p:val>
                            <p:strVal val="#ppt_y"/>
                          </p:val>
                        </p:tav>
                      </p:tavLst>
                    </p:anim>
                  </p:childTnLst>
                </p:cTn>
              </p:par>
            </p:tnLst>
          </p:tmpl>
        </p:tmplLst>
      </p:bldP>
      <p:bldP spid="33" grpId="0" build="p">
        <p:tmplLst>
          <p:tmpl lvl="1">
            <p:tnLst>
              <p:par>
                <p:cTn presetID="42" presetClass="entr" presetSubtype="0"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anim calcmode="lin" valueType="num">
                      <p:cBhvr>
                        <p:cTn dur="500" fill="hold"/>
                        <p:tgtEl>
                          <p:spTgt spid="33"/>
                        </p:tgtEl>
                        <p:attrNameLst>
                          <p:attrName>ppt_x</p:attrName>
                        </p:attrNameLst>
                      </p:cBhvr>
                      <p:tavLst>
                        <p:tav tm="0">
                          <p:val>
                            <p:strVal val="#ppt_x"/>
                          </p:val>
                        </p:tav>
                        <p:tav tm="100000">
                          <p:val>
                            <p:strVal val="#ppt_x"/>
                          </p:val>
                        </p:tav>
                      </p:tavLst>
                    </p:anim>
                    <p:anim calcmode="lin" valueType="num">
                      <p:cBhvr>
                        <p:cTn dur="500" fill="hold"/>
                        <p:tgtEl>
                          <p:spTgt spid="33"/>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 Graphs - Text">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2195529" y="274640"/>
            <a:ext cx="6841354" cy="658083"/>
          </a:xfrm>
        </p:spPr>
        <p:txBody>
          <a:bodyPr>
            <a:noAutofit/>
          </a:bodyPr>
          <a:lstStyle>
            <a:lvl1pPr algn="l">
              <a:defRPr sz="3400"/>
            </a:lvl1pPr>
          </a:lstStyle>
          <a:p>
            <a:r>
              <a:rPr lang="en-US" altLang="ja-JP" dirty="0" smtClean="0"/>
              <a:t>SLIDE TITLE HERE</a:t>
            </a:r>
            <a:endParaRPr lang="en-US" dirty="0"/>
          </a:p>
        </p:txBody>
      </p:sp>
      <p:sp>
        <p:nvSpPr>
          <p:cNvPr id="10" name="正方形/長方形 9"/>
          <p:cNvSpPr/>
          <p:nvPr userDrawn="1"/>
        </p:nvSpPr>
        <p:spPr>
          <a:xfrm rot="18000000">
            <a:off x="-2181064" y="-4324840"/>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1" name="正方形/長方形 10"/>
          <p:cNvSpPr/>
          <p:nvPr userDrawn="1"/>
        </p:nvSpPr>
        <p:spPr>
          <a:xfrm rot="18000000">
            <a:off x="-2924251" y="-4329045"/>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2" name="正方形/長方形 11"/>
          <p:cNvSpPr/>
          <p:nvPr userDrawn="1"/>
        </p:nvSpPr>
        <p:spPr>
          <a:xfrm rot="18000000">
            <a:off x="-3171812" y="-4771498"/>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3" name="正方形/長方形 12"/>
          <p:cNvSpPr/>
          <p:nvPr userDrawn="1"/>
        </p:nvSpPr>
        <p:spPr>
          <a:xfrm rot="18000000">
            <a:off x="-4191848" y="-3281161"/>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5" name="スライド番号プレースホルダー 4"/>
          <p:cNvSpPr>
            <a:spLocks noGrp="1"/>
          </p:cNvSpPr>
          <p:nvPr>
            <p:ph type="sldNum" sz="quarter" idx="12"/>
          </p:nvPr>
        </p:nvSpPr>
        <p:spPr>
          <a:xfrm rot="18000000">
            <a:off x="418879" y="447489"/>
            <a:ext cx="2024717" cy="273868"/>
          </a:xfrm>
          <a:prstGeom prst="rect">
            <a:avLst/>
          </a:prstGeom>
        </p:spPr>
        <p:txBody>
          <a:bodyPr/>
          <a:lstStyle>
            <a:lvl1pPr algn="l">
              <a:defRPr sz="2200">
                <a:solidFill>
                  <a:schemeClr val="bg1">
                    <a:lumMod val="85000"/>
                  </a:schemeClr>
                </a:solidFill>
              </a:defRPr>
            </a:lvl1pPr>
          </a:lstStyle>
          <a:p>
            <a:r>
              <a:rPr lang="en-US" smtClean="0"/>
              <a:t>SLIDE </a:t>
            </a:r>
            <a:fld id="{D97FAD88-CD89-445B-80D2-D1F46C853675}" type="slidenum">
              <a:rPr lang="en-US" smtClean="0"/>
              <a:pPr/>
              <a:t>‹#›</a:t>
            </a:fld>
            <a:endParaRPr lang="en-US" dirty="0"/>
          </a:p>
        </p:txBody>
      </p:sp>
      <p:sp>
        <p:nvSpPr>
          <p:cNvPr id="14" name="サブタイトル 2"/>
          <p:cNvSpPr>
            <a:spLocks noGrp="1"/>
          </p:cNvSpPr>
          <p:nvPr>
            <p:ph type="subTitle" idx="1" hasCustomPrompt="1"/>
          </p:nvPr>
        </p:nvSpPr>
        <p:spPr>
          <a:xfrm>
            <a:off x="2195529" y="816748"/>
            <a:ext cx="6841354" cy="356001"/>
          </a:xfrm>
        </p:spPr>
        <p:txBody>
          <a:bodyPr>
            <a:noAutofit/>
          </a:bodyPr>
          <a:lstStyle>
            <a:lvl1pPr marL="0" indent="0" algn="l">
              <a:lnSpc>
                <a:spcPts val="1680"/>
              </a:lnSpc>
              <a:buNone/>
              <a:defRPr sz="16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Sub Title Here</a:t>
            </a:r>
            <a:endParaRPr lang="en-US" dirty="0"/>
          </a:p>
        </p:txBody>
      </p:sp>
      <p:sp>
        <p:nvSpPr>
          <p:cNvPr id="15" name="正方形/長方形 14"/>
          <p:cNvSpPr/>
          <p:nvPr userDrawn="1"/>
        </p:nvSpPr>
        <p:spPr>
          <a:xfrm>
            <a:off x="2270709" y="1220755"/>
            <a:ext cx="6766174" cy="96011"/>
          </a:xfrm>
          <a:prstGeom prst="rect">
            <a:avLst/>
          </a:prstGeom>
          <a:blipFill dpi="0" rotWithShape="1">
            <a:blip r:embed="rId2" cstate="print"/>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9" name="正方形/長方形 18"/>
          <p:cNvSpPr/>
          <p:nvPr userDrawn="1"/>
        </p:nvSpPr>
        <p:spPr>
          <a:xfrm rot="18000000">
            <a:off x="4723246" y="246824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4368586" y="2045260"/>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1" name="正方形/長方形 20"/>
          <p:cNvSpPr/>
          <p:nvPr userDrawn="1"/>
        </p:nvSpPr>
        <p:spPr>
          <a:xfrm rot="18000000">
            <a:off x="3369648" y="354226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4" name="フッター プレースホルダー 3"/>
          <p:cNvSpPr>
            <a:spLocks noGrp="1"/>
          </p:cNvSpPr>
          <p:nvPr>
            <p:ph type="ftr" sz="quarter" idx="11"/>
          </p:nvPr>
        </p:nvSpPr>
        <p:spPr>
          <a:xfrm rot="18000000">
            <a:off x="6977052" y="4941283"/>
            <a:ext cx="3860465" cy="273868"/>
          </a:xfrm>
          <a:prstGeom prst="rect">
            <a:avLst/>
          </a:prstGeom>
        </p:spPr>
        <p:txBody>
          <a:bodyPr/>
          <a:lstStyle>
            <a:lvl1pPr algn="l">
              <a:defRPr>
                <a:solidFill>
                  <a:schemeClr val="bg1">
                    <a:lumMod val="95000"/>
                  </a:schemeClr>
                </a:solidFill>
                <a:latin typeface="Aleo-LightItalic" pitchFamily="34" charset="0"/>
              </a:defRPr>
            </a:lvl1pPr>
          </a:lstStyle>
          <a:p>
            <a:r>
              <a:rPr lang="en-US" smtClean="0"/>
              <a:t>The Power of PowerPoint</a:t>
            </a:r>
            <a:endParaRPr lang="en-US" dirty="0"/>
          </a:p>
        </p:txBody>
      </p:sp>
      <p:sp>
        <p:nvSpPr>
          <p:cNvPr id="30" name="テキスト プレースホルダー 5"/>
          <p:cNvSpPr>
            <a:spLocks noGrp="1"/>
          </p:cNvSpPr>
          <p:nvPr>
            <p:ph type="body" sz="quarter" idx="21" hasCustomPrompt="1"/>
          </p:nvPr>
        </p:nvSpPr>
        <p:spPr>
          <a:xfrm>
            <a:off x="683230" y="4821155"/>
            <a:ext cx="1800356" cy="1344149"/>
          </a:xfrm>
        </p:spPr>
        <p:txBody>
          <a:bodyPr anchor="t">
            <a:normAutofit/>
          </a:bodyPr>
          <a:lstStyle>
            <a:lvl1pPr algn="l">
              <a:defRPr sz="1100" baseline="0"/>
            </a:lvl1pPr>
          </a:lstStyle>
          <a:p>
            <a:pPr lvl="0"/>
            <a:r>
              <a:rPr lang="en-US" dirty="0" smtClean="0"/>
              <a:t>Text Here</a:t>
            </a:r>
            <a:endParaRPr lang="en-US" dirty="0"/>
          </a:p>
        </p:txBody>
      </p:sp>
      <p:sp>
        <p:nvSpPr>
          <p:cNvPr id="31" name="テキスト プレースホルダー 5"/>
          <p:cNvSpPr>
            <a:spLocks noGrp="1"/>
          </p:cNvSpPr>
          <p:nvPr>
            <p:ph type="body" sz="quarter" idx="22" hasCustomPrompt="1"/>
          </p:nvPr>
        </p:nvSpPr>
        <p:spPr>
          <a:xfrm>
            <a:off x="2591608" y="4821155"/>
            <a:ext cx="1800356" cy="1344149"/>
          </a:xfrm>
        </p:spPr>
        <p:txBody>
          <a:bodyPr anchor="t">
            <a:normAutofit/>
          </a:bodyPr>
          <a:lstStyle>
            <a:lvl1pPr algn="l">
              <a:defRPr sz="1100" baseline="0"/>
            </a:lvl1pPr>
          </a:lstStyle>
          <a:p>
            <a:pPr lvl="0"/>
            <a:r>
              <a:rPr lang="en-US" dirty="0" smtClean="0"/>
              <a:t>Text Here</a:t>
            </a:r>
            <a:endParaRPr lang="en-US" dirty="0"/>
          </a:p>
        </p:txBody>
      </p:sp>
      <p:sp>
        <p:nvSpPr>
          <p:cNvPr id="32" name="テキスト プレースホルダー 5"/>
          <p:cNvSpPr>
            <a:spLocks noGrp="1"/>
          </p:cNvSpPr>
          <p:nvPr>
            <p:ph type="body" sz="quarter" idx="23" hasCustomPrompt="1"/>
          </p:nvPr>
        </p:nvSpPr>
        <p:spPr>
          <a:xfrm>
            <a:off x="4499986" y="4821155"/>
            <a:ext cx="1800356" cy="1344149"/>
          </a:xfrm>
        </p:spPr>
        <p:txBody>
          <a:bodyPr anchor="t">
            <a:normAutofit/>
          </a:bodyPr>
          <a:lstStyle>
            <a:lvl1pPr algn="l">
              <a:defRPr sz="1100" baseline="0"/>
            </a:lvl1pPr>
          </a:lstStyle>
          <a:p>
            <a:pPr lvl="0"/>
            <a:r>
              <a:rPr lang="en-US" dirty="0" smtClean="0"/>
              <a:t>Text Here</a:t>
            </a:r>
            <a:endParaRPr lang="en-US" dirty="0"/>
          </a:p>
        </p:txBody>
      </p:sp>
      <p:sp>
        <p:nvSpPr>
          <p:cNvPr id="33" name="テキスト プレースホルダー 5"/>
          <p:cNvSpPr>
            <a:spLocks noGrp="1"/>
          </p:cNvSpPr>
          <p:nvPr>
            <p:ph type="body" sz="quarter" idx="24" hasCustomPrompt="1"/>
          </p:nvPr>
        </p:nvSpPr>
        <p:spPr>
          <a:xfrm>
            <a:off x="6408363" y="4821155"/>
            <a:ext cx="1800356" cy="1344149"/>
          </a:xfrm>
        </p:spPr>
        <p:txBody>
          <a:bodyPr anchor="t">
            <a:normAutofit/>
          </a:bodyPr>
          <a:lstStyle>
            <a:lvl1pPr algn="l">
              <a:defRPr sz="1100" baseline="0"/>
            </a:lvl1pPr>
          </a:lstStyle>
          <a:p>
            <a:pPr lvl="0"/>
            <a:r>
              <a:rPr lang="en-US" dirty="0" smtClean="0"/>
              <a:t>Text Here</a:t>
            </a:r>
            <a:endParaRPr lang="en-US" dirty="0"/>
          </a:p>
        </p:txBody>
      </p:sp>
      <p:sp>
        <p:nvSpPr>
          <p:cNvPr id="6" name="グラフ プレースホルダー 5"/>
          <p:cNvSpPr>
            <a:spLocks noGrp="1"/>
          </p:cNvSpPr>
          <p:nvPr>
            <p:ph type="chart" sz="quarter" idx="25" hasCustomPrompt="1"/>
          </p:nvPr>
        </p:nvSpPr>
        <p:spPr>
          <a:xfrm>
            <a:off x="755245" y="1937434"/>
            <a:ext cx="1731706" cy="2307657"/>
          </a:xfrm>
          <a:effectLst/>
        </p:spPr>
        <p:txBody>
          <a:bodyPr>
            <a:normAutofit/>
          </a:bodyPr>
          <a:lstStyle>
            <a:lvl1pPr>
              <a:defRPr sz="1300">
                <a:solidFill>
                  <a:schemeClr val="bg1">
                    <a:lumMod val="65000"/>
                  </a:schemeClr>
                </a:solidFill>
              </a:defRPr>
            </a:lvl1pPr>
          </a:lstStyle>
          <a:p>
            <a:r>
              <a:rPr lang="en-US" dirty="0" smtClean="0"/>
              <a:t>Graph</a:t>
            </a:r>
            <a:endParaRPr lang="en-US" dirty="0"/>
          </a:p>
        </p:txBody>
      </p:sp>
      <p:sp>
        <p:nvSpPr>
          <p:cNvPr id="34" name="グラフ プレースホルダー 5"/>
          <p:cNvSpPr>
            <a:spLocks noGrp="1"/>
          </p:cNvSpPr>
          <p:nvPr>
            <p:ph type="chart" sz="quarter" idx="26" hasCustomPrompt="1"/>
          </p:nvPr>
        </p:nvSpPr>
        <p:spPr>
          <a:xfrm>
            <a:off x="2651583" y="1936904"/>
            <a:ext cx="1731706" cy="2307657"/>
          </a:xfrm>
          <a:effectLst/>
        </p:spPr>
        <p:txBody>
          <a:bodyPr>
            <a:normAutofit/>
          </a:bodyPr>
          <a:lstStyle>
            <a:lvl1pPr>
              <a:defRPr sz="1300">
                <a:solidFill>
                  <a:schemeClr val="bg1">
                    <a:lumMod val="65000"/>
                  </a:schemeClr>
                </a:solidFill>
              </a:defRPr>
            </a:lvl1pPr>
          </a:lstStyle>
          <a:p>
            <a:r>
              <a:rPr lang="en-US" dirty="0" smtClean="0"/>
              <a:t>Graph</a:t>
            </a:r>
            <a:endParaRPr lang="en-US" dirty="0"/>
          </a:p>
        </p:txBody>
      </p:sp>
      <p:sp>
        <p:nvSpPr>
          <p:cNvPr id="35" name="グラフ プレースホルダー 5"/>
          <p:cNvSpPr>
            <a:spLocks noGrp="1"/>
          </p:cNvSpPr>
          <p:nvPr>
            <p:ph type="chart" sz="quarter" idx="27" hasCustomPrompt="1"/>
          </p:nvPr>
        </p:nvSpPr>
        <p:spPr>
          <a:xfrm>
            <a:off x="4565272" y="1936904"/>
            <a:ext cx="1731706" cy="2307657"/>
          </a:xfrm>
          <a:effectLst/>
        </p:spPr>
        <p:txBody>
          <a:bodyPr>
            <a:normAutofit/>
          </a:bodyPr>
          <a:lstStyle>
            <a:lvl1pPr>
              <a:defRPr sz="1300">
                <a:solidFill>
                  <a:schemeClr val="bg1">
                    <a:lumMod val="65000"/>
                  </a:schemeClr>
                </a:solidFill>
              </a:defRPr>
            </a:lvl1pPr>
          </a:lstStyle>
          <a:p>
            <a:r>
              <a:rPr lang="en-US" dirty="0" smtClean="0"/>
              <a:t>Graph</a:t>
            </a:r>
            <a:endParaRPr lang="en-US" dirty="0"/>
          </a:p>
        </p:txBody>
      </p:sp>
      <p:sp>
        <p:nvSpPr>
          <p:cNvPr id="36" name="グラフ プレースホルダー 5"/>
          <p:cNvSpPr>
            <a:spLocks noGrp="1"/>
          </p:cNvSpPr>
          <p:nvPr>
            <p:ph type="chart" sz="quarter" idx="28" hasCustomPrompt="1"/>
          </p:nvPr>
        </p:nvSpPr>
        <p:spPr>
          <a:xfrm>
            <a:off x="6477014" y="1933503"/>
            <a:ext cx="1731706" cy="2307657"/>
          </a:xfrm>
          <a:effectLst/>
        </p:spPr>
        <p:txBody>
          <a:bodyPr>
            <a:normAutofit/>
          </a:bodyPr>
          <a:lstStyle>
            <a:lvl1pPr>
              <a:defRPr sz="1300">
                <a:solidFill>
                  <a:schemeClr val="bg1">
                    <a:lumMod val="65000"/>
                  </a:schemeClr>
                </a:solidFill>
              </a:defRPr>
            </a:lvl1pPr>
          </a:lstStyle>
          <a:p>
            <a:r>
              <a:rPr lang="en-US" dirty="0" smtClean="0"/>
              <a:t>Graph</a:t>
            </a:r>
            <a:endParaRPr lang="en-US" dirty="0"/>
          </a:p>
        </p:txBody>
      </p:sp>
      <p:sp>
        <p:nvSpPr>
          <p:cNvPr id="37" name="テキスト プレースホルダー 5"/>
          <p:cNvSpPr>
            <a:spLocks noGrp="1"/>
          </p:cNvSpPr>
          <p:nvPr>
            <p:ph type="body" sz="quarter" idx="15" hasCustomPrompt="1"/>
          </p:nvPr>
        </p:nvSpPr>
        <p:spPr>
          <a:xfrm>
            <a:off x="759405" y="4485118"/>
            <a:ext cx="1724182" cy="337106"/>
          </a:xfrm>
          <a:solidFill>
            <a:schemeClr val="accent1"/>
          </a:solidFill>
        </p:spPr>
        <p:txBody>
          <a:bodyPr anchor="ctr">
            <a:normAutofit/>
          </a:bodyPr>
          <a:lstStyle>
            <a:lvl1pPr algn="l">
              <a:defRPr sz="13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38" name="テキスト プレースホルダー 5"/>
          <p:cNvSpPr>
            <a:spLocks noGrp="1"/>
          </p:cNvSpPr>
          <p:nvPr>
            <p:ph type="body" sz="quarter" idx="29" hasCustomPrompt="1"/>
          </p:nvPr>
        </p:nvSpPr>
        <p:spPr>
          <a:xfrm>
            <a:off x="2663622" y="4485118"/>
            <a:ext cx="1724182" cy="337106"/>
          </a:xfrm>
          <a:solidFill>
            <a:schemeClr val="accent2"/>
          </a:solidFill>
        </p:spPr>
        <p:txBody>
          <a:bodyPr anchor="ctr">
            <a:normAutofit/>
          </a:bodyPr>
          <a:lstStyle>
            <a:lvl1pPr algn="l">
              <a:defRPr sz="13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39" name="テキスト プレースホルダー 5"/>
          <p:cNvSpPr>
            <a:spLocks noGrp="1"/>
          </p:cNvSpPr>
          <p:nvPr>
            <p:ph type="body" sz="quarter" idx="30" hasCustomPrompt="1"/>
          </p:nvPr>
        </p:nvSpPr>
        <p:spPr>
          <a:xfrm>
            <a:off x="4572000" y="4485118"/>
            <a:ext cx="1724182" cy="337106"/>
          </a:xfrm>
          <a:solidFill>
            <a:schemeClr val="accent3"/>
          </a:solidFill>
        </p:spPr>
        <p:txBody>
          <a:bodyPr anchor="ctr">
            <a:normAutofit/>
          </a:bodyPr>
          <a:lstStyle>
            <a:lvl1pPr algn="l">
              <a:defRPr sz="13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40" name="テキスト プレースホルダー 5"/>
          <p:cNvSpPr>
            <a:spLocks noGrp="1"/>
          </p:cNvSpPr>
          <p:nvPr>
            <p:ph type="body" sz="quarter" idx="31" hasCustomPrompt="1"/>
          </p:nvPr>
        </p:nvSpPr>
        <p:spPr>
          <a:xfrm>
            <a:off x="6480378" y="4485118"/>
            <a:ext cx="1724182" cy="337106"/>
          </a:xfrm>
          <a:solidFill>
            <a:schemeClr val="accent4"/>
          </a:solidFill>
        </p:spPr>
        <p:txBody>
          <a:bodyPr anchor="ctr">
            <a:normAutofit/>
          </a:bodyPr>
          <a:lstStyle>
            <a:lvl1pPr algn="l">
              <a:defRPr sz="1300" baseline="0">
                <a:solidFill>
                  <a:schemeClr val="bg1">
                    <a:lumMod val="85000"/>
                  </a:schemeClr>
                </a:solidFill>
                <a:latin typeface="Aleo-Bold" pitchFamily="34" charset="0"/>
              </a:defRPr>
            </a:lvl1pPr>
          </a:lstStyle>
          <a:p>
            <a:pPr lvl="0"/>
            <a:r>
              <a:rPr lang="en-US" dirty="0" smtClean="0"/>
              <a:t>Text Here</a:t>
            </a:r>
            <a:endParaRPr lang="en-US" dirty="0"/>
          </a:p>
        </p:txBody>
      </p:sp>
    </p:spTree>
    <p:extLst>
      <p:ext uri="{BB962C8B-B14F-4D97-AF65-F5344CB8AC3E}">
        <p14:creationId xmlns:p14="http://schemas.microsoft.com/office/powerpoint/2010/main" val="1369426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14">
                                            <p:txEl>
                                              <p:pRg st="0" end="0"/>
                                            </p:txEl>
                                          </p:spTgt>
                                        </p:tgtEl>
                                        <p:attrNameLst>
                                          <p:attrName>style.visibility</p:attrName>
                                        </p:attrNameLst>
                                      </p:cBhvr>
                                      <p:to>
                                        <p:strVal val="visible"/>
                                      </p:to>
                                    </p:set>
                                    <p:animEffect transition="in" filter="fade">
                                      <p:cBhvr>
                                        <p:cTn id="46" dur="500"/>
                                        <p:tgtEl>
                                          <p:spTgt spid="14">
                                            <p:txEl>
                                              <p:pRg st="0" end="0"/>
                                            </p:txEl>
                                          </p:spTgt>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12" grpId="0" animBg="1"/>
      <p:bldP spid="13" grpId="0" animBg="1"/>
      <p:bldP spid="5" grpId="0"/>
      <p:bldP spid="14" grpId="0" build="p">
        <p:tmplLst>
          <p:tmpl lvl="1">
            <p:tnLst>
              <p:par>
                <p:cTn presetID="10" presetClass="entr" presetSubtype="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animBg="1"/>
      <p:bldP spid="19" grpId="0" animBg="1"/>
      <p:bldP spid="20" grpId="0" animBg="1"/>
      <p:bldP spid="21" grpId="0" animBg="1"/>
      <p:bldP spid="4"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Tabl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2195529" y="274640"/>
            <a:ext cx="6841354" cy="658083"/>
          </a:xfrm>
        </p:spPr>
        <p:txBody>
          <a:bodyPr>
            <a:noAutofit/>
          </a:bodyPr>
          <a:lstStyle>
            <a:lvl1pPr algn="l">
              <a:defRPr sz="3400"/>
            </a:lvl1pPr>
          </a:lstStyle>
          <a:p>
            <a:r>
              <a:rPr lang="en-US" altLang="ja-JP" dirty="0" smtClean="0"/>
              <a:t>SLIDE TITLE HERE</a:t>
            </a:r>
            <a:endParaRPr lang="en-US" dirty="0"/>
          </a:p>
        </p:txBody>
      </p:sp>
      <p:sp>
        <p:nvSpPr>
          <p:cNvPr id="10" name="正方形/長方形 9"/>
          <p:cNvSpPr/>
          <p:nvPr userDrawn="1"/>
        </p:nvSpPr>
        <p:spPr>
          <a:xfrm rot="18000000">
            <a:off x="-2181064" y="-4324840"/>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1" name="正方形/長方形 10"/>
          <p:cNvSpPr/>
          <p:nvPr userDrawn="1"/>
        </p:nvSpPr>
        <p:spPr>
          <a:xfrm rot="18000000">
            <a:off x="-2924251" y="-4329045"/>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2" name="正方形/長方形 11"/>
          <p:cNvSpPr/>
          <p:nvPr userDrawn="1"/>
        </p:nvSpPr>
        <p:spPr>
          <a:xfrm rot="18000000">
            <a:off x="-3171812" y="-4771498"/>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3" name="正方形/長方形 12"/>
          <p:cNvSpPr/>
          <p:nvPr userDrawn="1"/>
        </p:nvSpPr>
        <p:spPr>
          <a:xfrm rot="18000000">
            <a:off x="-4191848" y="-3281161"/>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5" name="スライド番号プレースホルダー 4"/>
          <p:cNvSpPr>
            <a:spLocks noGrp="1"/>
          </p:cNvSpPr>
          <p:nvPr>
            <p:ph type="sldNum" sz="quarter" idx="12"/>
          </p:nvPr>
        </p:nvSpPr>
        <p:spPr>
          <a:xfrm rot="18000000">
            <a:off x="418879" y="447489"/>
            <a:ext cx="2024717" cy="273868"/>
          </a:xfrm>
          <a:prstGeom prst="rect">
            <a:avLst/>
          </a:prstGeom>
        </p:spPr>
        <p:txBody>
          <a:bodyPr/>
          <a:lstStyle>
            <a:lvl1pPr algn="l">
              <a:defRPr sz="2200">
                <a:solidFill>
                  <a:schemeClr val="bg1">
                    <a:lumMod val="85000"/>
                  </a:schemeClr>
                </a:solidFill>
              </a:defRPr>
            </a:lvl1pPr>
          </a:lstStyle>
          <a:p>
            <a:r>
              <a:rPr lang="en-US" smtClean="0"/>
              <a:t>SLIDE </a:t>
            </a:r>
            <a:fld id="{D97FAD88-CD89-445B-80D2-D1F46C853675}" type="slidenum">
              <a:rPr lang="en-US" smtClean="0"/>
              <a:pPr/>
              <a:t>‹#›</a:t>
            </a:fld>
            <a:endParaRPr lang="en-US" dirty="0"/>
          </a:p>
        </p:txBody>
      </p:sp>
      <p:sp>
        <p:nvSpPr>
          <p:cNvPr id="14" name="サブタイトル 2"/>
          <p:cNvSpPr>
            <a:spLocks noGrp="1"/>
          </p:cNvSpPr>
          <p:nvPr>
            <p:ph type="subTitle" idx="1" hasCustomPrompt="1"/>
          </p:nvPr>
        </p:nvSpPr>
        <p:spPr>
          <a:xfrm>
            <a:off x="2195529" y="816748"/>
            <a:ext cx="6841354" cy="356001"/>
          </a:xfrm>
        </p:spPr>
        <p:txBody>
          <a:bodyPr>
            <a:noAutofit/>
          </a:bodyPr>
          <a:lstStyle>
            <a:lvl1pPr marL="0" indent="0" algn="l">
              <a:lnSpc>
                <a:spcPts val="1680"/>
              </a:lnSpc>
              <a:buNone/>
              <a:defRPr sz="16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Sub Title Here</a:t>
            </a:r>
            <a:endParaRPr lang="en-US" dirty="0"/>
          </a:p>
        </p:txBody>
      </p:sp>
      <p:sp>
        <p:nvSpPr>
          <p:cNvPr id="15" name="正方形/長方形 14"/>
          <p:cNvSpPr/>
          <p:nvPr userDrawn="1"/>
        </p:nvSpPr>
        <p:spPr>
          <a:xfrm>
            <a:off x="2270709" y="1220755"/>
            <a:ext cx="6766174" cy="96011"/>
          </a:xfrm>
          <a:prstGeom prst="rect">
            <a:avLst/>
          </a:prstGeom>
          <a:blipFill dpi="0" rotWithShape="1">
            <a:blip r:embed="rId2" cstate="print"/>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9" name="正方形/長方形 18"/>
          <p:cNvSpPr/>
          <p:nvPr userDrawn="1"/>
        </p:nvSpPr>
        <p:spPr>
          <a:xfrm rot="18000000">
            <a:off x="4723246" y="246824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4368586" y="2045260"/>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1" name="正方形/長方形 20"/>
          <p:cNvSpPr/>
          <p:nvPr userDrawn="1"/>
        </p:nvSpPr>
        <p:spPr>
          <a:xfrm rot="18000000">
            <a:off x="3369648" y="354226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4" name="フッター プレースホルダー 3"/>
          <p:cNvSpPr>
            <a:spLocks noGrp="1"/>
          </p:cNvSpPr>
          <p:nvPr>
            <p:ph type="ftr" sz="quarter" idx="11"/>
          </p:nvPr>
        </p:nvSpPr>
        <p:spPr>
          <a:xfrm rot="18000000">
            <a:off x="6977052" y="4941283"/>
            <a:ext cx="3860465" cy="273868"/>
          </a:xfrm>
          <a:prstGeom prst="rect">
            <a:avLst/>
          </a:prstGeom>
        </p:spPr>
        <p:txBody>
          <a:bodyPr/>
          <a:lstStyle>
            <a:lvl1pPr algn="l">
              <a:defRPr>
                <a:solidFill>
                  <a:schemeClr val="bg1">
                    <a:lumMod val="95000"/>
                  </a:schemeClr>
                </a:solidFill>
                <a:latin typeface="Aleo-LightItalic" pitchFamily="34" charset="0"/>
              </a:defRPr>
            </a:lvl1pPr>
          </a:lstStyle>
          <a:p>
            <a:r>
              <a:rPr lang="en-US" smtClean="0"/>
              <a:t>The Power of PowerPoint</a:t>
            </a:r>
            <a:endParaRPr lang="en-US" dirty="0"/>
          </a:p>
        </p:txBody>
      </p:sp>
      <p:sp>
        <p:nvSpPr>
          <p:cNvPr id="7" name="表プレースホルダー 6"/>
          <p:cNvSpPr>
            <a:spLocks noGrp="1"/>
          </p:cNvSpPr>
          <p:nvPr>
            <p:ph type="tbl" sz="quarter" idx="22" hasCustomPrompt="1"/>
          </p:nvPr>
        </p:nvSpPr>
        <p:spPr>
          <a:xfrm>
            <a:off x="899273" y="1893359"/>
            <a:ext cx="2196497" cy="3167823"/>
          </a:xfrm>
        </p:spPr>
        <p:txBody>
          <a:bodyPr>
            <a:normAutofit/>
          </a:bodyPr>
          <a:lstStyle>
            <a:lvl1pPr>
              <a:defRPr sz="1300" baseline="0">
                <a:solidFill>
                  <a:schemeClr val="bg1">
                    <a:lumMod val="75000"/>
                  </a:schemeClr>
                </a:solidFill>
              </a:defRPr>
            </a:lvl1pPr>
          </a:lstStyle>
          <a:p>
            <a:r>
              <a:rPr lang="en-US" dirty="0" smtClean="0"/>
              <a:t>Add Table</a:t>
            </a:r>
            <a:endParaRPr lang="en-US" dirty="0"/>
          </a:p>
        </p:txBody>
      </p:sp>
      <p:sp>
        <p:nvSpPr>
          <p:cNvPr id="43" name="表プレースホルダー 6"/>
          <p:cNvSpPr>
            <a:spLocks noGrp="1"/>
          </p:cNvSpPr>
          <p:nvPr>
            <p:ph type="tbl" sz="quarter" idx="23" hasCustomPrompt="1"/>
          </p:nvPr>
        </p:nvSpPr>
        <p:spPr>
          <a:xfrm>
            <a:off x="3383765" y="1896916"/>
            <a:ext cx="2196497" cy="3167823"/>
          </a:xfrm>
        </p:spPr>
        <p:txBody>
          <a:bodyPr>
            <a:normAutofit/>
          </a:bodyPr>
          <a:lstStyle>
            <a:lvl1pPr>
              <a:defRPr sz="1300" baseline="0">
                <a:solidFill>
                  <a:schemeClr val="bg1">
                    <a:lumMod val="75000"/>
                  </a:schemeClr>
                </a:solidFill>
              </a:defRPr>
            </a:lvl1pPr>
          </a:lstStyle>
          <a:p>
            <a:r>
              <a:rPr lang="en-US" dirty="0" smtClean="0"/>
              <a:t>Add Table</a:t>
            </a:r>
            <a:endParaRPr lang="en-US" dirty="0"/>
          </a:p>
        </p:txBody>
      </p:sp>
      <p:sp>
        <p:nvSpPr>
          <p:cNvPr id="44" name="表プレースホルダー 6"/>
          <p:cNvSpPr>
            <a:spLocks noGrp="1"/>
          </p:cNvSpPr>
          <p:nvPr>
            <p:ph type="tbl" sz="quarter" idx="24" hasCustomPrompt="1"/>
          </p:nvPr>
        </p:nvSpPr>
        <p:spPr>
          <a:xfrm>
            <a:off x="5868194" y="1896916"/>
            <a:ext cx="2196497" cy="3167823"/>
          </a:xfrm>
        </p:spPr>
        <p:txBody>
          <a:bodyPr>
            <a:normAutofit/>
          </a:bodyPr>
          <a:lstStyle>
            <a:lvl1pPr>
              <a:defRPr sz="1300" baseline="0">
                <a:solidFill>
                  <a:schemeClr val="bg1">
                    <a:lumMod val="75000"/>
                  </a:schemeClr>
                </a:solidFill>
              </a:defRPr>
            </a:lvl1pPr>
          </a:lstStyle>
          <a:p>
            <a:r>
              <a:rPr lang="en-US" dirty="0" smtClean="0"/>
              <a:t>Add Table</a:t>
            </a:r>
            <a:endParaRPr lang="en-US" dirty="0"/>
          </a:p>
        </p:txBody>
      </p:sp>
      <p:sp>
        <p:nvSpPr>
          <p:cNvPr id="45" name="テキスト プレースホルダー 5"/>
          <p:cNvSpPr>
            <a:spLocks noGrp="1"/>
          </p:cNvSpPr>
          <p:nvPr>
            <p:ph type="body" sz="quarter" idx="15" hasCustomPrompt="1"/>
          </p:nvPr>
        </p:nvSpPr>
        <p:spPr>
          <a:xfrm>
            <a:off x="628023" y="5205198"/>
            <a:ext cx="3382681" cy="481122"/>
          </a:xfrm>
          <a:solidFill>
            <a:schemeClr val="accent1"/>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46" name="テキスト プレースホルダー 5"/>
          <p:cNvSpPr>
            <a:spLocks noGrp="1"/>
          </p:cNvSpPr>
          <p:nvPr>
            <p:ph type="body" sz="quarter" idx="21" hasCustomPrompt="1"/>
          </p:nvPr>
        </p:nvSpPr>
        <p:spPr>
          <a:xfrm>
            <a:off x="626033" y="5685251"/>
            <a:ext cx="7633511" cy="960107"/>
          </a:xfrm>
        </p:spPr>
        <p:txBody>
          <a:bodyPr anchor="t">
            <a:normAutofit/>
          </a:bodyPr>
          <a:lstStyle>
            <a:lvl1pPr algn="l">
              <a:defRPr sz="1100" baseline="0"/>
            </a:lvl1pPr>
          </a:lstStyle>
          <a:p>
            <a:pPr lvl="0"/>
            <a:r>
              <a:rPr lang="en-US" dirty="0" smtClean="0"/>
              <a:t>Text Here</a:t>
            </a:r>
            <a:endParaRPr lang="en-US" dirty="0"/>
          </a:p>
        </p:txBody>
      </p:sp>
    </p:spTree>
    <p:extLst>
      <p:ext uri="{BB962C8B-B14F-4D97-AF65-F5344CB8AC3E}">
        <p14:creationId xmlns:p14="http://schemas.microsoft.com/office/powerpoint/2010/main" val="3831150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14">
                                            <p:txEl>
                                              <p:pRg st="0" end="0"/>
                                            </p:txEl>
                                          </p:spTgt>
                                        </p:tgtEl>
                                        <p:attrNameLst>
                                          <p:attrName>style.visibility</p:attrName>
                                        </p:attrNameLst>
                                      </p:cBhvr>
                                      <p:to>
                                        <p:strVal val="visible"/>
                                      </p:to>
                                    </p:set>
                                    <p:animEffect transition="in" filter="fade">
                                      <p:cBhvr>
                                        <p:cTn id="46" dur="500"/>
                                        <p:tgtEl>
                                          <p:spTgt spid="14">
                                            <p:txEl>
                                              <p:pRg st="0" end="0"/>
                                            </p:txEl>
                                          </p:spTgt>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12" grpId="0" animBg="1"/>
      <p:bldP spid="13" grpId="0" animBg="1"/>
      <p:bldP spid="5" grpId="0"/>
      <p:bldP spid="14" grpId="0" build="p">
        <p:tmplLst>
          <p:tmpl lvl="1">
            <p:tnLst>
              <p:par>
                <p:cTn presetID="10" presetClass="entr" presetSubtype="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animBg="1"/>
      <p:bldP spid="19" grpId="0" animBg="1"/>
      <p:bldP spid="20" grpId="0" animBg="1"/>
      <p:bldP spid="21" grpId="0" animBg="1"/>
      <p:bldP spid="4"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2519594" y="2542495"/>
            <a:ext cx="6157218" cy="886505"/>
          </a:xfrm>
        </p:spPr>
        <p:txBody>
          <a:bodyPr anchor="b">
            <a:noAutofit/>
          </a:bodyPr>
          <a:lstStyle>
            <a:lvl1pPr algn="l">
              <a:lnSpc>
                <a:spcPts val="5040"/>
              </a:lnSpc>
              <a:defRPr sz="2700" baseline="0">
                <a:latin typeface="Aleo-BoldItalic" pitchFamily="34" charset="0"/>
              </a:defRPr>
            </a:lvl1pPr>
          </a:lstStyle>
          <a:p>
            <a:r>
              <a:rPr lang="en-US" altLang="ja-JP" dirty="0" smtClean="0"/>
              <a:t>Text</a:t>
            </a:r>
            <a:endParaRPr lang="en-US" dirty="0"/>
          </a:p>
        </p:txBody>
      </p:sp>
      <p:sp>
        <p:nvSpPr>
          <p:cNvPr id="3" name="サブタイトル 2"/>
          <p:cNvSpPr>
            <a:spLocks noGrp="1"/>
          </p:cNvSpPr>
          <p:nvPr>
            <p:ph type="subTitle" idx="1" hasCustomPrompt="1"/>
          </p:nvPr>
        </p:nvSpPr>
        <p:spPr>
          <a:xfrm>
            <a:off x="2519593" y="3290731"/>
            <a:ext cx="5077005" cy="378296"/>
          </a:xfrm>
        </p:spPr>
        <p:txBody>
          <a:bodyPr>
            <a:noAutofit/>
          </a:bodyPr>
          <a:lstStyle>
            <a:lvl1pPr marL="0" indent="0" algn="l">
              <a:lnSpc>
                <a:spcPts val="1680"/>
              </a:lnSpc>
              <a:buNone/>
              <a:defRPr sz="16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Text</a:t>
            </a:r>
            <a:endParaRPr lang="en-US" dirty="0"/>
          </a:p>
        </p:txBody>
      </p:sp>
      <p:sp>
        <p:nvSpPr>
          <p:cNvPr id="8" name="正方形/長方形 7"/>
          <p:cNvSpPr/>
          <p:nvPr userDrawn="1"/>
        </p:nvSpPr>
        <p:spPr>
          <a:xfrm rot="18000000">
            <a:off x="-4219657" y="2744334"/>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9" name="正方形/長方形 8"/>
          <p:cNvSpPr/>
          <p:nvPr userDrawn="1"/>
        </p:nvSpPr>
        <p:spPr>
          <a:xfrm rot="18000000">
            <a:off x="-5081805" y="294495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0" name="正方形/長方形 9"/>
          <p:cNvSpPr/>
          <p:nvPr userDrawn="1"/>
        </p:nvSpPr>
        <p:spPr>
          <a:xfrm rot="18000000">
            <a:off x="-5585023" y="2713992"/>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1" name="正方形/長方形 10"/>
          <p:cNvSpPr/>
          <p:nvPr userDrawn="1"/>
        </p:nvSpPr>
        <p:spPr>
          <a:xfrm rot="18000000">
            <a:off x="-6061346" y="2667663"/>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4" name="正方形/長方形 13"/>
          <p:cNvSpPr/>
          <p:nvPr userDrawn="1"/>
        </p:nvSpPr>
        <p:spPr>
          <a:xfrm rot="18000000">
            <a:off x="3737068" y="4100423"/>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5" name="正方形/長方形 14"/>
          <p:cNvSpPr/>
          <p:nvPr userDrawn="1"/>
        </p:nvSpPr>
        <p:spPr>
          <a:xfrm rot="18000000">
            <a:off x="3233849" y="3890267"/>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6" name="正方形/長方形 15"/>
          <p:cNvSpPr/>
          <p:nvPr userDrawn="1"/>
        </p:nvSpPr>
        <p:spPr>
          <a:xfrm rot="18000000">
            <a:off x="2757527" y="384393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12651304" y="2769263"/>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2" name="正方形/長方形 21"/>
          <p:cNvSpPr/>
          <p:nvPr userDrawn="1"/>
        </p:nvSpPr>
        <p:spPr>
          <a:xfrm rot="18000000">
            <a:off x="-11830973" y="2650986"/>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7" name="テキスト プレースホルダー 22"/>
          <p:cNvSpPr>
            <a:spLocks noGrp="1"/>
          </p:cNvSpPr>
          <p:nvPr>
            <p:ph type="body" sz="quarter" idx="13" hasCustomPrompt="1"/>
          </p:nvPr>
        </p:nvSpPr>
        <p:spPr>
          <a:xfrm>
            <a:off x="2627615" y="5397219"/>
            <a:ext cx="4644919" cy="1200133"/>
          </a:xfrm>
        </p:spPr>
        <p:txBody>
          <a:bodyPr anchor="b">
            <a:normAutofit/>
          </a:bodyPr>
          <a:lstStyle>
            <a:lvl1pPr algn="r">
              <a:defRPr sz="1300">
                <a:latin typeface="+mn-lt"/>
              </a:defRPr>
            </a:lvl1pPr>
          </a:lstStyle>
          <a:p>
            <a:pPr lvl="0"/>
            <a:r>
              <a:rPr lang="en-US" dirty="0" smtClean="0"/>
              <a:t>“Text Here”</a:t>
            </a:r>
            <a:endParaRPr lang="en-US" dirty="0"/>
          </a:p>
        </p:txBody>
      </p:sp>
    </p:spTree>
    <p:extLst>
      <p:ext uri="{BB962C8B-B14F-4D97-AF65-F5344CB8AC3E}">
        <p14:creationId xmlns:p14="http://schemas.microsoft.com/office/powerpoint/2010/main" val="1753189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75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25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5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5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1+#ppt_w/2"/>
                                          </p:val>
                                        </p:tav>
                                        <p:tav tm="100000">
                                          <p:val>
                                            <p:strVal val="#ppt_x"/>
                                          </p:val>
                                        </p:tav>
                                      </p:tavLst>
                                    </p:anim>
                                    <p:anim calcmode="lin" valueType="num">
                                      <p:cBhvr additive="base">
                                        <p:cTn id="36" dur="500" fill="hold"/>
                                        <p:tgtEl>
                                          <p:spTgt spid="20"/>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75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1+#ppt_w/2"/>
                                          </p:val>
                                        </p:tav>
                                        <p:tav tm="100000">
                                          <p:val>
                                            <p:strVal val="#ppt_x"/>
                                          </p:val>
                                        </p:tav>
                                      </p:tavLst>
                                    </p:anim>
                                    <p:anim calcmode="lin" valueType="num">
                                      <p:cBhvr additive="base">
                                        <p:cTn id="40" dur="500" fill="hold"/>
                                        <p:tgtEl>
                                          <p:spTgt spid="22"/>
                                        </p:tgtEl>
                                        <p:attrNameLst>
                                          <p:attrName>ppt_y</p:attrName>
                                        </p:attrNameLst>
                                      </p:cBhvr>
                                      <p:tavLst>
                                        <p:tav tm="0">
                                          <p:val>
                                            <p:strVal val="#ppt_y"/>
                                          </p:val>
                                        </p:tav>
                                        <p:tav tm="100000">
                                          <p:val>
                                            <p:strVal val="#ppt_y"/>
                                          </p:val>
                                        </p:tav>
                                      </p:tavLst>
                                    </p:anim>
                                  </p:childTnLst>
                                </p:cTn>
                              </p:par>
                            </p:childTnLst>
                          </p:cTn>
                        </p:par>
                        <p:par>
                          <p:cTn id="41" fill="hold">
                            <p:stCondLst>
                              <p:cond delay="2000"/>
                            </p:stCondLst>
                            <p:childTnLst>
                              <p:par>
                                <p:cTn id="42" presetID="26" presetClass="entr" presetSubtype="0" fill="hold" grpId="0" nodeType="after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wipe(down)">
                                      <p:cBhvr>
                                        <p:cTn id="44" dur="580">
                                          <p:stCondLst>
                                            <p:cond delay="0"/>
                                          </p:stCondLst>
                                        </p:cTn>
                                        <p:tgtEl>
                                          <p:spTgt spid="2"/>
                                        </p:tgtEl>
                                      </p:cBhvr>
                                    </p:animEffect>
                                    <p:anim calcmode="lin" valueType="num">
                                      <p:cBhvr>
                                        <p:cTn id="45"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50" dur="26">
                                          <p:stCondLst>
                                            <p:cond delay="650"/>
                                          </p:stCondLst>
                                        </p:cTn>
                                        <p:tgtEl>
                                          <p:spTgt spid="2"/>
                                        </p:tgtEl>
                                      </p:cBhvr>
                                      <p:to x="100000" y="60000"/>
                                    </p:animScale>
                                    <p:animScale>
                                      <p:cBhvr>
                                        <p:cTn id="51" dur="166" decel="50000">
                                          <p:stCondLst>
                                            <p:cond delay="676"/>
                                          </p:stCondLst>
                                        </p:cTn>
                                        <p:tgtEl>
                                          <p:spTgt spid="2"/>
                                        </p:tgtEl>
                                      </p:cBhvr>
                                      <p:to x="100000" y="100000"/>
                                    </p:animScale>
                                    <p:animScale>
                                      <p:cBhvr>
                                        <p:cTn id="52" dur="26">
                                          <p:stCondLst>
                                            <p:cond delay="1312"/>
                                          </p:stCondLst>
                                        </p:cTn>
                                        <p:tgtEl>
                                          <p:spTgt spid="2"/>
                                        </p:tgtEl>
                                      </p:cBhvr>
                                      <p:to x="100000" y="80000"/>
                                    </p:animScale>
                                    <p:animScale>
                                      <p:cBhvr>
                                        <p:cTn id="53" dur="166" decel="50000">
                                          <p:stCondLst>
                                            <p:cond delay="1338"/>
                                          </p:stCondLst>
                                        </p:cTn>
                                        <p:tgtEl>
                                          <p:spTgt spid="2"/>
                                        </p:tgtEl>
                                      </p:cBhvr>
                                      <p:to x="100000" y="100000"/>
                                    </p:animScale>
                                    <p:animScale>
                                      <p:cBhvr>
                                        <p:cTn id="54" dur="26">
                                          <p:stCondLst>
                                            <p:cond delay="1642"/>
                                          </p:stCondLst>
                                        </p:cTn>
                                        <p:tgtEl>
                                          <p:spTgt spid="2"/>
                                        </p:tgtEl>
                                      </p:cBhvr>
                                      <p:to x="100000" y="90000"/>
                                    </p:animScale>
                                    <p:animScale>
                                      <p:cBhvr>
                                        <p:cTn id="55" dur="166" decel="50000">
                                          <p:stCondLst>
                                            <p:cond delay="1668"/>
                                          </p:stCondLst>
                                        </p:cTn>
                                        <p:tgtEl>
                                          <p:spTgt spid="2"/>
                                        </p:tgtEl>
                                      </p:cBhvr>
                                      <p:to x="100000" y="100000"/>
                                    </p:animScale>
                                    <p:animScale>
                                      <p:cBhvr>
                                        <p:cTn id="56" dur="26">
                                          <p:stCondLst>
                                            <p:cond delay="1808"/>
                                          </p:stCondLst>
                                        </p:cTn>
                                        <p:tgtEl>
                                          <p:spTgt spid="2"/>
                                        </p:tgtEl>
                                      </p:cBhvr>
                                      <p:to x="100000" y="95000"/>
                                    </p:animScale>
                                    <p:animScale>
                                      <p:cBhvr>
                                        <p:cTn id="57" dur="166" decel="50000">
                                          <p:stCondLst>
                                            <p:cond delay="1834"/>
                                          </p:stCondLst>
                                        </p:cTn>
                                        <p:tgtEl>
                                          <p:spTgt spid="2"/>
                                        </p:tgtEl>
                                      </p:cBhvr>
                                      <p:to x="100000" y="100000"/>
                                    </p:animScale>
                                  </p:childTnLst>
                                </p:cTn>
                              </p:par>
                            </p:childTnLst>
                          </p:cTn>
                        </p:par>
                        <p:par>
                          <p:cTn id="58" fill="hold">
                            <p:stCondLst>
                              <p:cond delay="4000"/>
                            </p:stCondLst>
                            <p:childTnLst>
                              <p:par>
                                <p:cTn id="59" presetID="47" presetClass="entr" presetSubtype="0" fill="hold" grpId="0" nodeType="afterEffect">
                                  <p:stCondLst>
                                    <p:cond delay="0"/>
                                  </p:stCondLst>
                                  <p:childTnLst>
                                    <p:set>
                                      <p:cBhvr>
                                        <p:cTn id="60" dur="1" fill="hold">
                                          <p:stCondLst>
                                            <p:cond delay="0"/>
                                          </p:stCondLst>
                                        </p:cTn>
                                        <p:tgtEl>
                                          <p:spTgt spid="3">
                                            <p:txEl>
                                              <p:pRg st="0" end="0"/>
                                            </p:txEl>
                                          </p:spTgt>
                                        </p:tgtEl>
                                        <p:attrNameLst>
                                          <p:attrName>style.visibility</p:attrName>
                                        </p:attrNameLst>
                                      </p:cBhvr>
                                      <p:to>
                                        <p:strVal val="visible"/>
                                      </p:to>
                                    </p:set>
                                    <p:animEffect transition="in" filter="fade">
                                      <p:cBhvr>
                                        <p:cTn id="61" dur="1000"/>
                                        <p:tgtEl>
                                          <p:spTgt spid="3">
                                            <p:txEl>
                                              <p:pRg st="0" end="0"/>
                                            </p:txEl>
                                          </p:spTgt>
                                        </p:tgtEl>
                                      </p:cBhvr>
                                    </p:animEffect>
                                    <p:anim calcmode="lin" valueType="num">
                                      <p:cBhvr>
                                        <p:cTn id="6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63" dur="1000" fill="hold"/>
                                        <p:tgtEl>
                                          <p:spTgt spid="3">
                                            <p:txEl>
                                              <p:pRg st="0" end="0"/>
                                            </p:txEl>
                                          </p:spTgt>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7">
                                            <p:txEl>
                                              <p:pRg st="0" end="0"/>
                                            </p:txEl>
                                          </p:spTgt>
                                        </p:tgtEl>
                                        <p:attrNameLst>
                                          <p:attrName>style.visibility</p:attrName>
                                        </p:attrNameLst>
                                      </p:cBhvr>
                                      <p:to>
                                        <p:strVal val="visible"/>
                                      </p:to>
                                    </p:set>
                                    <p:animEffect transition="in" filter="fade">
                                      <p:cBhvr>
                                        <p:cTn id="66" dur="1000"/>
                                        <p:tgtEl>
                                          <p:spTgt spid="17">
                                            <p:txEl>
                                              <p:pRg st="0" end="0"/>
                                            </p:txEl>
                                          </p:spTgt>
                                        </p:tgtEl>
                                      </p:cBhvr>
                                    </p:animEffect>
                                    <p:anim calcmode="lin" valueType="num">
                                      <p:cBhvr>
                                        <p:cTn id="67"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68"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47"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1000" fill="hold"/>
                        <p:tgtEl>
                          <p:spTgt spid="3"/>
                        </p:tgtEl>
                        <p:attrNameLst>
                          <p:attrName>ppt_y</p:attrName>
                        </p:attrNameLst>
                      </p:cBhvr>
                      <p:tavLst>
                        <p:tav tm="0">
                          <p:val>
                            <p:strVal val="#ppt_y-.1"/>
                          </p:val>
                        </p:tav>
                        <p:tav tm="100000">
                          <p:val>
                            <p:strVal val="#ppt_y"/>
                          </p:val>
                        </p:tav>
                      </p:tavLst>
                    </p:anim>
                  </p:childTnLst>
                </p:cTn>
              </p:par>
            </p:tnLst>
          </p:tmpl>
        </p:tmplLst>
      </p:bldP>
      <p:bldP spid="8" grpId="0" animBg="1"/>
      <p:bldP spid="9" grpId="0" animBg="1"/>
      <p:bldP spid="10" grpId="0" animBg="1"/>
      <p:bldP spid="11" grpId="0" animBg="1"/>
      <p:bldP spid="14" grpId="0" animBg="1"/>
      <p:bldP spid="15" grpId="0" animBg="1"/>
      <p:bldP spid="16" grpId="0" animBg="1"/>
      <p:bldP spid="20" grpId="0" animBg="1"/>
      <p:bldP spid="22" grpId="0" animBg="1"/>
      <p:bldP spid="17" grpId="0" build="p">
        <p:tmplLst>
          <p:tmpl lvl="1">
            <p:tnLst>
              <p:par>
                <p:cTn presetID="42"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1000"/>
                        <p:tgtEl>
                          <p:spTgt spid="17"/>
                        </p:tgtEl>
                      </p:cBhvr>
                    </p:animEffect>
                    <p:anim calcmode="lin" valueType="num">
                      <p:cBhvr>
                        <p:cTn dur="1000" fill="hold"/>
                        <p:tgtEl>
                          <p:spTgt spid="17"/>
                        </p:tgtEl>
                        <p:attrNameLst>
                          <p:attrName>ppt_x</p:attrName>
                        </p:attrNameLst>
                      </p:cBhvr>
                      <p:tavLst>
                        <p:tav tm="0">
                          <p:val>
                            <p:strVal val="#ppt_x"/>
                          </p:val>
                        </p:tav>
                        <p:tav tm="100000">
                          <p:val>
                            <p:strVal val="#ppt_x"/>
                          </p:val>
                        </p:tav>
                      </p:tavLst>
                    </p:anim>
                    <p:anim calcmode="lin" valueType="num">
                      <p:cBhvr>
                        <p:cTn dur="1000" fill="hold"/>
                        <p:tgtEl>
                          <p:spTgt spid="17"/>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 Graph - 1 Text">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2195529" y="274640"/>
            <a:ext cx="6841354" cy="658083"/>
          </a:xfrm>
        </p:spPr>
        <p:txBody>
          <a:bodyPr>
            <a:noAutofit/>
          </a:bodyPr>
          <a:lstStyle>
            <a:lvl1pPr algn="l">
              <a:defRPr sz="3400"/>
            </a:lvl1pPr>
          </a:lstStyle>
          <a:p>
            <a:r>
              <a:rPr lang="en-US" altLang="ja-JP" dirty="0" smtClean="0"/>
              <a:t>SLIDE TITLE HERE</a:t>
            </a:r>
            <a:endParaRPr lang="en-US" dirty="0"/>
          </a:p>
        </p:txBody>
      </p:sp>
      <p:sp>
        <p:nvSpPr>
          <p:cNvPr id="10" name="正方形/長方形 9"/>
          <p:cNvSpPr/>
          <p:nvPr userDrawn="1"/>
        </p:nvSpPr>
        <p:spPr>
          <a:xfrm rot="18000000">
            <a:off x="-2181064" y="-4324840"/>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1" name="正方形/長方形 10"/>
          <p:cNvSpPr/>
          <p:nvPr userDrawn="1"/>
        </p:nvSpPr>
        <p:spPr>
          <a:xfrm rot="18000000">
            <a:off x="-2924251" y="-4329045"/>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2" name="正方形/長方形 11"/>
          <p:cNvSpPr/>
          <p:nvPr userDrawn="1"/>
        </p:nvSpPr>
        <p:spPr>
          <a:xfrm rot="18000000">
            <a:off x="-3171812" y="-4771498"/>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3" name="正方形/長方形 12"/>
          <p:cNvSpPr/>
          <p:nvPr userDrawn="1"/>
        </p:nvSpPr>
        <p:spPr>
          <a:xfrm rot="18000000">
            <a:off x="-4191848" y="-3281161"/>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5" name="スライド番号プレースホルダー 4"/>
          <p:cNvSpPr>
            <a:spLocks noGrp="1"/>
          </p:cNvSpPr>
          <p:nvPr>
            <p:ph type="sldNum" sz="quarter" idx="12"/>
          </p:nvPr>
        </p:nvSpPr>
        <p:spPr>
          <a:xfrm rot="18000000">
            <a:off x="418879" y="447489"/>
            <a:ext cx="2024717" cy="273868"/>
          </a:xfrm>
          <a:prstGeom prst="rect">
            <a:avLst/>
          </a:prstGeom>
        </p:spPr>
        <p:txBody>
          <a:bodyPr/>
          <a:lstStyle>
            <a:lvl1pPr algn="l">
              <a:defRPr sz="2200">
                <a:solidFill>
                  <a:schemeClr val="bg1">
                    <a:lumMod val="85000"/>
                  </a:schemeClr>
                </a:solidFill>
              </a:defRPr>
            </a:lvl1pPr>
          </a:lstStyle>
          <a:p>
            <a:r>
              <a:rPr lang="en-US" smtClean="0"/>
              <a:t>SLIDE </a:t>
            </a:r>
            <a:fld id="{D97FAD88-CD89-445B-80D2-D1F46C853675}" type="slidenum">
              <a:rPr lang="en-US" smtClean="0"/>
              <a:pPr/>
              <a:t>‹#›</a:t>
            </a:fld>
            <a:endParaRPr lang="en-US" dirty="0"/>
          </a:p>
        </p:txBody>
      </p:sp>
      <p:sp>
        <p:nvSpPr>
          <p:cNvPr id="14" name="サブタイトル 2"/>
          <p:cNvSpPr>
            <a:spLocks noGrp="1"/>
          </p:cNvSpPr>
          <p:nvPr>
            <p:ph type="subTitle" idx="1" hasCustomPrompt="1"/>
          </p:nvPr>
        </p:nvSpPr>
        <p:spPr>
          <a:xfrm>
            <a:off x="2195529" y="816748"/>
            <a:ext cx="6841354" cy="356001"/>
          </a:xfrm>
        </p:spPr>
        <p:txBody>
          <a:bodyPr>
            <a:noAutofit/>
          </a:bodyPr>
          <a:lstStyle>
            <a:lvl1pPr marL="0" indent="0" algn="l">
              <a:lnSpc>
                <a:spcPts val="1680"/>
              </a:lnSpc>
              <a:buNone/>
              <a:defRPr sz="16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Sub Title Here</a:t>
            </a:r>
            <a:endParaRPr lang="en-US" dirty="0"/>
          </a:p>
        </p:txBody>
      </p:sp>
      <p:sp>
        <p:nvSpPr>
          <p:cNvPr id="15" name="正方形/長方形 14"/>
          <p:cNvSpPr/>
          <p:nvPr userDrawn="1"/>
        </p:nvSpPr>
        <p:spPr>
          <a:xfrm>
            <a:off x="2270709" y="1220755"/>
            <a:ext cx="6766174" cy="96011"/>
          </a:xfrm>
          <a:prstGeom prst="rect">
            <a:avLst/>
          </a:prstGeom>
          <a:blipFill dpi="0" rotWithShape="1">
            <a:blip r:embed="rId2" cstate="print"/>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9" name="正方形/長方形 18"/>
          <p:cNvSpPr/>
          <p:nvPr userDrawn="1"/>
        </p:nvSpPr>
        <p:spPr>
          <a:xfrm rot="18000000">
            <a:off x="4723246" y="246824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4368586" y="2045260"/>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1" name="正方形/長方形 20"/>
          <p:cNvSpPr/>
          <p:nvPr userDrawn="1"/>
        </p:nvSpPr>
        <p:spPr>
          <a:xfrm rot="18000000">
            <a:off x="3369648" y="354226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4" name="フッター プレースホルダー 3"/>
          <p:cNvSpPr>
            <a:spLocks noGrp="1"/>
          </p:cNvSpPr>
          <p:nvPr>
            <p:ph type="ftr" sz="quarter" idx="11"/>
          </p:nvPr>
        </p:nvSpPr>
        <p:spPr>
          <a:xfrm rot="18000000">
            <a:off x="6977052" y="4941283"/>
            <a:ext cx="3860465" cy="273868"/>
          </a:xfrm>
          <a:prstGeom prst="rect">
            <a:avLst/>
          </a:prstGeom>
        </p:spPr>
        <p:txBody>
          <a:bodyPr/>
          <a:lstStyle>
            <a:lvl1pPr algn="l">
              <a:defRPr>
                <a:solidFill>
                  <a:schemeClr val="bg1">
                    <a:lumMod val="95000"/>
                  </a:schemeClr>
                </a:solidFill>
                <a:latin typeface="Aleo-LightItalic" pitchFamily="34" charset="0"/>
              </a:defRPr>
            </a:lvl1pPr>
          </a:lstStyle>
          <a:p>
            <a:r>
              <a:rPr lang="en-US" smtClean="0"/>
              <a:t>The Power of PowerPoint</a:t>
            </a:r>
            <a:endParaRPr lang="en-US" dirty="0"/>
          </a:p>
        </p:txBody>
      </p:sp>
      <p:sp>
        <p:nvSpPr>
          <p:cNvPr id="6" name="グラフ プレースホルダー 5"/>
          <p:cNvSpPr>
            <a:spLocks noGrp="1"/>
          </p:cNvSpPr>
          <p:nvPr>
            <p:ph type="chart" sz="quarter" idx="25" hasCustomPrompt="1"/>
          </p:nvPr>
        </p:nvSpPr>
        <p:spPr>
          <a:xfrm>
            <a:off x="755244" y="1844824"/>
            <a:ext cx="3960784" cy="4176464"/>
          </a:xfrm>
          <a:effectLst/>
        </p:spPr>
        <p:txBody>
          <a:bodyPr>
            <a:normAutofit/>
          </a:bodyPr>
          <a:lstStyle>
            <a:lvl1pPr>
              <a:defRPr sz="1300">
                <a:solidFill>
                  <a:schemeClr val="bg1">
                    <a:lumMod val="65000"/>
                  </a:schemeClr>
                </a:solidFill>
              </a:defRPr>
            </a:lvl1pPr>
          </a:lstStyle>
          <a:p>
            <a:r>
              <a:rPr lang="en-US" dirty="0" smtClean="0"/>
              <a:t>Graph</a:t>
            </a:r>
            <a:endParaRPr lang="en-US" dirty="0"/>
          </a:p>
        </p:txBody>
      </p:sp>
      <p:sp>
        <p:nvSpPr>
          <p:cNvPr id="28" name="テキスト プレースホルダー 5"/>
          <p:cNvSpPr>
            <a:spLocks noGrp="1"/>
          </p:cNvSpPr>
          <p:nvPr>
            <p:ph type="body" sz="quarter" idx="26" hasCustomPrompt="1"/>
          </p:nvPr>
        </p:nvSpPr>
        <p:spPr>
          <a:xfrm>
            <a:off x="4782051" y="3909054"/>
            <a:ext cx="3374661" cy="481122"/>
          </a:xfrm>
          <a:solidFill>
            <a:schemeClr val="accent1"/>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29" name="テキスト プレースホルダー 5"/>
          <p:cNvSpPr>
            <a:spLocks noGrp="1"/>
          </p:cNvSpPr>
          <p:nvPr>
            <p:ph type="body" sz="quarter" idx="27" hasCustomPrompt="1"/>
          </p:nvPr>
        </p:nvSpPr>
        <p:spPr>
          <a:xfrm>
            <a:off x="4772043" y="4437112"/>
            <a:ext cx="3348663" cy="1633251"/>
          </a:xfrm>
        </p:spPr>
        <p:txBody>
          <a:bodyPr anchor="t">
            <a:normAutofit/>
          </a:bodyPr>
          <a:lstStyle>
            <a:lvl1pPr algn="l">
              <a:defRPr sz="1300" baseline="0"/>
            </a:lvl1pPr>
          </a:lstStyle>
          <a:p>
            <a:pPr lvl="0"/>
            <a:r>
              <a:rPr lang="en-US" dirty="0" smtClean="0"/>
              <a:t>Text Here</a:t>
            </a:r>
            <a:endParaRPr lang="en-US" dirty="0"/>
          </a:p>
        </p:txBody>
      </p:sp>
    </p:spTree>
    <p:extLst>
      <p:ext uri="{BB962C8B-B14F-4D97-AF65-F5344CB8AC3E}">
        <p14:creationId xmlns:p14="http://schemas.microsoft.com/office/powerpoint/2010/main" val="1706276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14">
                                            <p:txEl>
                                              <p:pRg st="0" end="0"/>
                                            </p:txEl>
                                          </p:spTgt>
                                        </p:tgtEl>
                                        <p:attrNameLst>
                                          <p:attrName>style.visibility</p:attrName>
                                        </p:attrNameLst>
                                      </p:cBhvr>
                                      <p:to>
                                        <p:strVal val="visible"/>
                                      </p:to>
                                    </p:set>
                                    <p:animEffect transition="in" filter="fade">
                                      <p:cBhvr>
                                        <p:cTn id="46" dur="500"/>
                                        <p:tgtEl>
                                          <p:spTgt spid="14">
                                            <p:txEl>
                                              <p:pRg st="0" end="0"/>
                                            </p:txEl>
                                          </p:spTgt>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12" grpId="0" animBg="1"/>
      <p:bldP spid="13" grpId="0" animBg="1"/>
      <p:bldP spid="5" grpId="0"/>
      <p:bldP spid="14" grpId="0" build="p">
        <p:tmplLst>
          <p:tmpl lvl="1">
            <p:tnLst>
              <p:par>
                <p:cTn presetID="10" presetClass="entr" presetSubtype="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animBg="1"/>
      <p:bldP spid="19" grpId="0" animBg="1"/>
      <p:bldP spid="20" grpId="0" animBg="1"/>
      <p:bldP spid="21" grpId="0" animBg="1"/>
      <p:bldP spid="4"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 Column - No Imag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2195529" y="274640"/>
            <a:ext cx="6841354" cy="658083"/>
          </a:xfrm>
        </p:spPr>
        <p:txBody>
          <a:bodyPr>
            <a:noAutofit/>
          </a:bodyPr>
          <a:lstStyle>
            <a:lvl1pPr algn="l">
              <a:defRPr sz="3400"/>
            </a:lvl1pPr>
          </a:lstStyle>
          <a:p>
            <a:r>
              <a:rPr lang="en-US" altLang="ja-JP" dirty="0" smtClean="0"/>
              <a:t>SLIDE TITLE HERE</a:t>
            </a:r>
            <a:endParaRPr lang="en-US" dirty="0"/>
          </a:p>
        </p:txBody>
      </p:sp>
      <p:sp>
        <p:nvSpPr>
          <p:cNvPr id="10" name="正方形/長方形 9"/>
          <p:cNvSpPr/>
          <p:nvPr userDrawn="1"/>
        </p:nvSpPr>
        <p:spPr>
          <a:xfrm rot="18000000">
            <a:off x="-2181064" y="-4324840"/>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1" name="正方形/長方形 10"/>
          <p:cNvSpPr/>
          <p:nvPr userDrawn="1"/>
        </p:nvSpPr>
        <p:spPr>
          <a:xfrm rot="18000000">
            <a:off x="-2924251" y="-4329045"/>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2" name="正方形/長方形 11"/>
          <p:cNvSpPr/>
          <p:nvPr userDrawn="1"/>
        </p:nvSpPr>
        <p:spPr>
          <a:xfrm rot="18000000">
            <a:off x="-3171812" y="-4771498"/>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3" name="正方形/長方形 12"/>
          <p:cNvSpPr/>
          <p:nvPr userDrawn="1"/>
        </p:nvSpPr>
        <p:spPr>
          <a:xfrm rot="18000000">
            <a:off x="-4191848" y="-3281161"/>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5" name="スライド番号プレースホルダー 4"/>
          <p:cNvSpPr>
            <a:spLocks noGrp="1"/>
          </p:cNvSpPr>
          <p:nvPr>
            <p:ph type="sldNum" sz="quarter" idx="12"/>
          </p:nvPr>
        </p:nvSpPr>
        <p:spPr>
          <a:xfrm rot="18000000">
            <a:off x="418879" y="447489"/>
            <a:ext cx="2024717" cy="273868"/>
          </a:xfrm>
          <a:prstGeom prst="rect">
            <a:avLst/>
          </a:prstGeom>
        </p:spPr>
        <p:txBody>
          <a:bodyPr/>
          <a:lstStyle>
            <a:lvl1pPr algn="l">
              <a:defRPr sz="2200">
                <a:solidFill>
                  <a:schemeClr val="bg1">
                    <a:lumMod val="85000"/>
                  </a:schemeClr>
                </a:solidFill>
              </a:defRPr>
            </a:lvl1pPr>
          </a:lstStyle>
          <a:p>
            <a:r>
              <a:rPr lang="en-US" smtClean="0"/>
              <a:t>SLIDE </a:t>
            </a:r>
            <a:fld id="{D97FAD88-CD89-445B-80D2-D1F46C853675}" type="slidenum">
              <a:rPr lang="en-US" smtClean="0"/>
              <a:pPr/>
              <a:t>‹#›</a:t>
            </a:fld>
            <a:endParaRPr lang="en-US" dirty="0"/>
          </a:p>
        </p:txBody>
      </p:sp>
      <p:sp>
        <p:nvSpPr>
          <p:cNvPr id="14" name="サブタイトル 2"/>
          <p:cNvSpPr>
            <a:spLocks noGrp="1"/>
          </p:cNvSpPr>
          <p:nvPr>
            <p:ph type="subTitle" idx="1" hasCustomPrompt="1"/>
          </p:nvPr>
        </p:nvSpPr>
        <p:spPr>
          <a:xfrm>
            <a:off x="2195529" y="816748"/>
            <a:ext cx="6841354" cy="356001"/>
          </a:xfrm>
        </p:spPr>
        <p:txBody>
          <a:bodyPr>
            <a:noAutofit/>
          </a:bodyPr>
          <a:lstStyle>
            <a:lvl1pPr marL="0" indent="0" algn="l">
              <a:lnSpc>
                <a:spcPts val="1680"/>
              </a:lnSpc>
              <a:buNone/>
              <a:defRPr sz="16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Sub Title Here</a:t>
            </a:r>
            <a:endParaRPr lang="en-US" dirty="0"/>
          </a:p>
        </p:txBody>
      </p:sp>
      <p:sp>
        <p:nvSpPr>
          <p:cNvPr id="15" name="正方形/長方形 14"/>
          <p:cNvSpPr/>
          <p:nvPr userDrawn="1"/>
        </p:nvSpPr>
        <p:spPr>
          <a:xfrm>
            <a:off x="2270709" y="1220755"/>
            <a:ext cx="6766174" cy="96011"/>
          </a:xfrm>
          <a:prstGeom prst="rect">
            <a:avLst/>
          </a:prstGeom>
          <a:blipFill dpi="0" rotWithShape="1">
            <a:blip r:embed="rId2" cstate="print"/>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9" name="正方形/長方形 18"/>
          <p:cNvSpPr/>
          <p:nvPr userDrawn="1"/>
        </p:nvSpPr>
        <p:spPr>
          <a:xfrm rot="18000000">
            <a:off x="4723246" y="246824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4368586" y="2045260"/>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1" name="正方形/長方形 20"/>
          <p:cNvSpPr/>
          <p:nvPr userDrawn="1"/>
        </p:nvSpPr>
        <p:spPr>
          <a:xfrm rot="18000000">
            <a:off x="3369648" y="354226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4" name="フッター プレースホルダー 3"/>
          <p:cNvSpPr>
            <a:spLocks noGrp="1"/>
          </p:cNvSpPr>
          <p:nvPr>
            <p:ph type="ftr" sz="quarter" idx="11"/>
          </p:nvPr>
        </p:nvSpPr>
        <p:spPr>
          <a:xfrm rot="18000000">
            <a:off x="6977052" y="4941283"/>
            <a:ext cx="3860465" cy="273868"/>
          </a:xfrm>
          <a:prstGeom prst="rect">
            <a:avLst/>
          </a:prstGeom>
        </p:spPr>
        <p:txBody>
          <a:bodyPr/>
          <a:lstStyle>
            <a:lvl1pPr algn="l">
              <a:defRPr>
                <a:solidFill>
                  <a:schemeClr val="bg1">
                    <a:lumMod val="95000"/>
                  </a:schemeClr>
                </a:solidFill>
                <a:latin typeface="Aleo-LightItalic" pitchFamily="34" charset="0"/>
              </a:defRPr>
            </a:lvl1pPr>
          </a:lstStyle>
          <a:p>
            <a:r>
              <a:rPr lang="en-US" smtClean="0"/>
              <a:t>The Power of PowerPoint</a:t>
            </a:r>
            <a:endParaRPr lang="en-US" dirty="0"/>
          </a:p>
        </p:txBody>
      </p:sp>
    </p:spTree>
    <p:extLst>
      <p:ext uri="{BB962C8B-B14F-4D97-AF65-F5344CB8AC3E}">
        <p14:creationId xmlns:p14="http://schemas.microsoft.com/office/powerpoint/2010/main" val="3293890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14">
                                            <p:txEl>
                                              <p:pRg st="0" end="0"/>
                                            </p:txEl>
                                          </p:spTgt>
                                        </p:tgtEl>
                                        <p:attrNameLst>
                                          <p:attrName>style.visibility</p:attrName>
                                        </p:attrNameLst>
                                      </p:cBhvr>
                                      <p:to>
                                        <p:strVal val="visible"/>
                                      </p:to>
                                    </p:set>
                                    <p:animEffect transition="in" filter="fade">
                                      <p:cBhvr>
                                        <p:cTn id="46" dur="500"/>
                                        <p:tgtEl>
                                          <p:spTgt spid="14">
                                            <p:txEl>
                                              <p:pRg st="0" end="0"/>
                                            </p:txEl>
                                          </p:spTgt>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12" grpId="0" animBg="1"/>
      <p:bldP spid="13" grpId="0" animBg="1"/>
      <p:bldP spid="5" grpId="0"/>
      <p:bldP spid="14" grpId="0" build="p">
        <p:tmplLst>
          <p:tmpl lvl="1">
            <p:tnLst>
              <p:par>
                <p:cTn presetID="10" presetClass="entr" presetSubtype="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animBg="1"/>
      <p:bldP spid="19" grpId="0" animBg="1"/>
      <p:bldP spid="20" grpId="0" animBg="1"/>
      <p:bldP spid="21" grpId="0" animBg="1"/>
      <p:bldP spid="4"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 Graph - 1 Text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2195529" y="274640"/>
            <a:ext cx="6841354" cy="658083"/>
          </a:xfrm>
        </p:spPr>
        <p:txBody>
          <a:bodyPr>
            <a:noAutofit/>
          </a:bodyPr>
          <a:lstStyle>
            <a:lvl1pPr algn="l">
              <a:defRPr sz="3400"/>
            </a:lvl1pPr>
          </a:lstStyle>
          <a:p>
            <a:r>
              <a:rPr lang="en-US" altLang="ja-JP" dirty="0" smtClean="0"/>
              <a:t>SLIDE TITLE HERE</a:t>
            </a:r>
            <a:endParaRPr lang="en-US" dirty="0"/>
          </a:p>
        </p:txBody>
      </p:sp>
      <p:sp>
        <p:nvSpPr>
          <p:cNvPr id="10" name="正方形/長方形 9"/>
          <p:cNvSpPr/>
          <p:nvPr userDrawn="1"/>
        </p:nvSpPr>
        <p:spPr>
          <a:xfrm rot="18000000">
            <a:off x="-2181064" y="-4324840"/>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1" name="正方形/長方形 10"/>
          <p:cNvSpPr/>
          <p:nvPr userDrawn="1"/>
        </p:nvSpPr>
        <p:spPr>
          <a:xfrm rot="18000000">
            <a:off x="-2924251" y="-4329045"/>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2" name="正方形/長方形 11"/>
          <p:cNvSpPr/>
          <p:nvPr userDrawn="1"/>
        </p:nvSpPr>
        <p:spPr>
          <a:xfrm rot="18000000">
            <a:off x="-3171812" y="-4771498"/>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3" name="正方形/長方形 12"/>
          <p:cNvSpPr/>
          <p:nvPr userDrawn="1"/>
        </p:nvSpPr>
        <p:spPr>
          <a:xfrm rot="18000000">
            <a:off x="-4191848" y="-3281161"/>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5" name="スライド番号プレースホルダー 4"/>
          <p:cNvSpPr>
            <a:spLocks noGrp="1"/>
          </p:cNvSpPr>
          <p:nvPr>
            <p:ph type="sldNum" sz="quarter" idx="12"/>
          </p:nvPr>
        </p:nvSpPr>
        <p:spPr>
          <a:xfrm rot="18000000">
            <a:off x="418879" y="447489"/>
            <a:ext cx="2024717" cy="273868"/>
          </a:xfrm>
          <a:prstGeom prst="rect">
            <a:avLst/>
          </a:prstGeom>
        </p:spPr>
        <p:txBody>
          <a:bodyPr/>
          <a:lstStyle>
            <a:lvl1pPr algn="l">
              <a:defRPr sz="2200">
                <a:solidFill>
                  <a:schemeClr val="bg1">
                    <a:lumMod val="85000"/>
                  </a:schemeClr>
                </a:solidFill>
              </a:defRPr>
            </a:lvl1pPr>
          </a:lstStyle>
          <a:p>
            <a:r>
              <a:rPr lang="en-US" smtClean="0"/>
              <a:t>SLIDE </a:t>
            </a:r>
            <a:fld id="{D97FAD88-CD89-445B-80D2-D1F46C853675}" type="slidenum">
              <a:rPr lang="en-US" smtClean="0"/>
              <a:pPr/>
              <a:t>‹#›</a:t>
            </a:fld>
            <a:endParaRPr lang="en-US" dirty="0"/>
          </a:p>
        </p:txBody>
      </p:sp>
      <p:sp>
        <p:nvSpPr>
          <p:cNvPr id="14" name="サブタイトル 2"/>
          <p:cNvSpPr>
            <a:spLocks noGrp="1"/>
          </p:cNvSpPr>
          <p:nvPr>
            <p:ph type="subTitle" idx="1" hasCustomPrompt="1"/>
          </p:nvPr>
        </p:nvSpPr>
        <p:spPr>
          <a:xfrm>
            <a:off x="2195529" y="816748"/>
            <a:ext cx="6841354" cy="356001"/>
          </a:xfrm>
        </p:spPr>
        <p:txBody>
          <a:bodyPr>
            <a:noAutofit/>
          </a:bodyPr>
          <a:lstStyle>
            <a:lvl1pPr marL="0" indent="0" algn="l">
              <a:lnSpc>
                <a:spcPts val="1680"/>
              </a:lnSpc>
              <a:buNone/>
              <a:defRPr sz="16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Sub Title Here</a:t>
            </a:r>
            <a:endParaRPr lang="en-US" dirty="0"/>
          </a:p>
        </p:txBody>
      </p:sp>
      <p:sp>
        <p:nvSpPr>
          <p:cNvPr id="15" name="正方形/長方形 14"/>
          <p:cNvSpPr/>
          <p:nvPr userDrawn="1"/>
        </p:nvSpPr>
        <p:spPr>
          <a:xfrm>
            <a:off x="2270709" y="1220755"/>
            <a:ext cx="6766174" cy="96011"/>
          </a:xfrm>
          <a:prstGeom prst="rect">
            <a:avLst/>
          </a:prstGeom>
          <a:blipFill dpi="0" rotWithShape="1">
            <a:blip r:embed="rId2" cstate="print"/>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9" name="正方形/長方形 18"/>
          <p:cNvSpPr/>
          <p:nvPr userDrawn="1"/>
        </p:nvSpPr>
        <p:spPr>
          <a:xfrm rot="18000000">
            <a:off x="4723246" y="246824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4368586" y="2045260"/>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1" name="正方形/長方形 20"/>
          <p:cNvSpPr/>
          <p:nvPr userDrawn="1"/>
        </p:nvSpPr>
        <p:spPr>
          <a:xfrm rot="18000000">
            <a:off x="3369648" y="354226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4" name="フッター プレースホルダー 3"/>
          <p:cNvSpPr>
            <a:spLocks noGrp="1"/>
          </p:cNvSpPr>
          <p:nvPr>
            <p:ph type="ftr" sz="quarter" idx="11"/>
          </p:nvPr>
        </p:nvSpPr>
        <p:spPr>
          <a:xfrm rot="18000000">
            <a:off x="6977052" y="4941283"/>
            <a:ext cx="3860465" cy="273868"/>
          </a:xfrm>
          <a:prstGeom prst="rect">
            <a:avLst/>
          </a:prstGeom>
        </p:spPr>
        <p:txBody>
          <a:bodyPr/>
          <a:lstStyle>
            <a:lvl1pPr algn="l">
              <a:defRPr>
                <a:solidFill>
                  <a:schemeClr val="bg1">
                    <a:lumMod val="95000"/>
                  </a:schemeClr>
                </a:solidFill>
                <a:latin typeface="Aleo-LightItalic" pitchFamily="34" charset="0"/>
              </a:defRPr>
            </a:lvl1pPr>
          </a:lstStyle>
          <a:p>
            <a:r>
              <a:rPr lang="en-US" smtClean="0"/>
              <a:t>The Power of PowerPoint</a:t>
            </a:r>
            <a:endParaRPr lang="en-US" dirty="0"/>
          </a:p>
        </p:txBody>
      </p:sp>
      <p:sp>
        <p:nvSpPr>
          <p:cNvPr id="6" name="グラフ プレースホルダー 5"/>
          <p:cNvSpPr>
            <a:spLocks noGrp="1"/>
          </p:cNvSpPr>
          <p:nvPr>
            <p:ph type="chart" sz="quarter" idx="25" hasCustomPrompt="1"/>
          </p:nvPr>
        </p:nvSpPr>
        <p:spPr>
          <a:xfrm>
            <a:off x="755244" y="1844824"/>
            <a:ext cx="7489482" cy="3120347"/>
          </a:xfrm>
          <a:effectLst/>
        </p:spPr>
        <p:txBody>
          <a:bodyPr>
            <a:normAutofit/>
          </a:bodyPr>
          <a:lstStyle>
            <a:lvl1pPr>
              <a:defRPr sz="1300">
                <a:solidFill>
                  <a:schemeClr val="bg1">
                    <a:lumMod val="65000"/>
                  </a:schemeClr>
                </a:solidFill>
              </a:defRPr>
            </a:lvl1pPr>
          </a:lstStyle>
          <a:p>
            <a:r>
              <a:rPr lang="en-US" dirty="0" smtClean="0"/>
              <a:t>Graph</a:t>
            </a:r>
            <a:endParaRPr lang="en-US" dirty="0"/>
          </a:p>
        </p:txBody>
      </p:sp>
      <p:sp>
        <p:nvSpPr>
          <p:cNvPr id="17" name="テキスト プレースホルダー 5"/>
          <p:cNvSpPr>
            <a:spLocks noGrp="1"/>
          </p:cNvSpPr>
          <p:nvPr>
            <p:ph type="body" sz="quarter" idx="15" hasCustomPrompt="1"/>
          </p:nvPr>
        </p:nvSpPr>
        <p:spPr>
          <a:xfrm>
            <a:off x="628023" y="5205198"/>
            <a:ext cx="3382681" cy="481122"/>
          </a:xfrm>
          <a:solidFill>
            <a:schemeClr val="accent1"/>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18" name="テキスト プレースホルダー 5"/>
          <p:cNvSpPr>
            <a:spLocks noGrp="1"/>
          </p:cNvSpPr>
          <p:nvPr>
            <p:ph type="body" sz="quarter" idx="21" hasCustomPrompt="1"/>
          </p:nvPr>
        </p:nvSpPr>
        <p:spPr>
          <a:xfrm>
            <a:off x="626033" y="5685251"/>
            <a:ext cx="7633511" cy="816091"/>
          </a:xfrm>
        </p:spPr>
        <p:txBody>
          <a:bodyPr anchor="t">
            <a:normAutofit/>
          </a:bodyPr>
          <a:lstStyle>
            <a:lvl1pPr algn="l">
              <a:defRPr sz="1100" baseline="0"/>
            </a:lvl1pPr>
          </a:lstStyle>
          <a:p>
            <a:pPr lvl="0"/>
            <a:r>
              <a:rPr lang="en-US" dirty="0" smtClean="0"/>
              <a:t>Text Here</a:t>
            </a:r>
            <a:endParaRPr lang="en-US" dirty="0"/>
          </a:p>
        </p:txBody>
      </p:sp>
    </p:spTree>
    <p:extLst>
      <p:ext uri="{BB962C8B-B14F-4D97-AF65-F5344CB8AC3E}">
        <p14:creationId xmlns:p14="http://schemas.microsoft.com/office/powerpoint/2010/main" val="1199036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14">
                                            <p:txEl>
                                              <p:pRg st="0" end="0"/>
                                            </p:txEl>
                                          </p:spTgt>
                                        </p:tgtEl>
                                        <p:attrNameLst>
                                          <p:attrName>style.visibility</p:attrName>
                                        </p:attrNameLst>
                                      </p:cBhvr>
                                      <p:to>
                                        <p:strVal val="visible"/>
                                      </p:to>
                                    </p:set>
                                    <p:animEffect transition="in" filter="fade">
                                      <p:cBhvr>
                                        <p:cTn id="46" dur="500"/>
                                        <p:tgtEl>
                                          <p:spTgt spid="14">
                                            <p:txEl>
                                              <p:pRg st="0" end="0"/>
                                            </p:txEl>
                                          </p:spTgt>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12" grpId="0" animBg="1"/>
      <p:bldP spid="13" grpId="0" animBg="1"/>
      <p:bldP spid="5" grpId="0"/>
      <p:bldP spid="14" grpId="0" build="p">
        <p:tmplLst>
          <p:tmpl lvl="1">
            <p:tnLst>
              <p:par>
                <p:cTn presetID="10" presetClass="entr" presetSubtype="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animBg="1"/>
      <p:bldP spid="19" grpId="0" animBg="1"/>
      <p:bldP spid="20" grpId="0" animBg="1"/>
      <p:bldP spid="21" grpId="0" animBg="1"/>
      <p:bldP spid="4"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 Images - 2 Tex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2195529" y="274640"/>
            <a:ext cx="6841354" cy="658083"/>
          </a:xfrm>
        </p:spPr>
        <p:txBody>
          <a:bodyPr>
            <a:noAutofit/>
          </a:bodyPr>
          <a:lstStyle>
            <a:lvl1pPr algn="l">
              <a:defRPr sz="3400"/>
            </a:lvl1pPr>
          </a:lstStyle>
          <a:p>
            <a:r>
              <a:rPr lang="en-US" altLang="ja-JP" dirty="0" smtClean="0"/>
              <a:t>SLIDE TITLE HERE</a:t>
            </a:r>
            <a:endParaRPr lang="en-US" dirty="0"/>
          </a:p>
        </p:txBody>
      </p:sp>
      <p:sp>
        <p:nvSpPr>
          <p:cNvPr id="10" name="正方形/長方形 9"/>
          <p:cNvSpPr/>
          <p:nvPr userDrawn="1"/>
        </p:nvSpPr>
        <p:spPr>
          <a:xfrm rot="18000000">
            <a:off x="-2181064" y="-4324840"/>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1" name="正方形/長方形 10"/>
          <p:cNvSpPr/>
          <p:nvPr userDrawn="1"/>
        </p:nvSpPr>
        <p:spPr>
          <a:xfrm rot="18000000">
            <a:off x="-2924251" y="-4329045"/>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2" name="正方形/長方形 11"/>
          <p:cNvSpPr/>
          <p:nvPr userDrawn="1"/>
        </p:nvSpPr>
        <p:spPr>
          <a:xfrm rot="18000000">
            <a:off x="-3171812" y="-4771498"/>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3" name="正方形/長方形 12"/>
          <p:cNvSpPr/>
          <p:nvPr userDrawn="1"/>
        </p:nvSpPr>
        <p:spPr>
          <a:xfrm rot="18000000">
            <a:off x="-4191848" y="-3281161"/>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5" name="スライド番号プレースホルダー 4"/>
          <p:cNvSpPr>
            <a:spLocks noGrp="1"/>
          </p:cNvSpPr>
          <p:nvPr>
            <p:ph type="sldNum" sz="quarter" idx="12"/>
          </p:nvPr>
        </p:nvSpPr>
        <p:spPr>
          <a:xfrm rot="18000000">
            <a:off x="418879" y="447489"/>
            <a:ext cx="2024717" cy="273868"/>
          </a:xfrm>
          <a:prstGeom prst="rect">
            <a:avLst/>
          </a:prstGeom>
        </p:spPr>
        <p:txBody>
          <a:bodyPr/>
          <a:lstStyle>
            <a:lvl1pPr algn="l">
              <a:defRPr sz="2200">
                <a:solidFill>
                  <a:schemeClr val="bg1">
                    <a:lumMod val="85000"/>
                  </a:schemeClr>
                </a:solidFill>
              </a:defRPr>
            </a:lvl1pPr>
          </a:lstStyle>
          <a:p>
            <a:r>
              <a:rPr lang="en-US" smtClean="0"/>
              <a:t>SLIDE </a:t>
            </a:r>
            <a:fld id="{D97FAD88-CD89-445B-80D2-D1F46C853675}" type="slidenum">
              <a:rPr lang="en-US" smtClean="0"/>
              <a:pPr/>
              <a:t>‹#›</a:t>
            </a:fld>
            <a:endParaRPr lang="en-US" dirty="0"/>
          </a:p>
        </p:txBody>
      </p:sp>
      <p:sp>
        <p:nvSpPr>
          <p:cNvPr id="14" name="サブタイトル 2"/>
          <p:cNvSpPr>
            <a:spLocks noGrp="1"/>
          </p:cNvSpPr>
          <p:nvPr>
            <p:ph type="subTitle" idx="1" hasCustomPrompt="1"/>
          </p:nvPr>
        </p:nvSpPr>
        <p:spPr>
          <a:xfrm>
            <a:off x="2195529" y="816748"/>
            <a:ext cx="6841354" cy="356001"/>
          </a:xfrm>
        </p:spPr>
        <p:txBody>
          <a:bodyPr>
            <a:noAutofit/>
          </a:bodyPr>
          <a:lstStyle>
            <a:lvl1pPr marL="0" indent="0" algn="l">
              <a:lnSpc>
                <a:spcPts val="1680"/>
              </a:lnSpc>
              <a:buNone/>
              <a:defRPr sz="16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Sub Title Here</a:t>
            </a:r>
            <a:endParaRPr lang="en-US" dirty="0"/>
          </a:p>
        </p:txBody>
      </p:sp>
      <p:sp>
        <p:nvSpPr>
          <p:cNvPr id="15" name="正方形/長方形 14"/>
          <p:cNvSpPr/>
          <p:nvPr userDrawn="1"/>
        </p:nvSpPr>
        <p:spPr>
          <a:xfrm>
            <a:off x="2270709" y="1220755"/>
            <a:ext cx="6766174" cy="96011"/>
          </a:xfrm>
          <a:prstGeom prst="rect">
            <a:avLst/>
          </a:prstGeom>
          <a:blipFill dpi="0" rotWithShape="1">
            <a:blip r:embed="rId2" cstate="print"/>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9" name="正方形/長方形 18"/>
          <p:cNvSpPr/>
          <p:nvPr userDrawn="1"/>
        </p:nvSpPr>
        <p:spPr>
          <a:xfrm rot="18000000">
            <a:off x="4723246" y="246824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4368586" y="2045260"/>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1" name="正方形/長方形 20"/>
          <p:cNvSpPr/>
          <p:nvPr userDrawn="1"/>
        </p:nvSpPr>
        <p:spPr>
          <a:xfrm rot="18000000">
            <a:off x="3369648" y="354226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4" name="フッター プレースホルダー 3"/>
          <p:cNvSpPr>
            <a:spLocks noGrp="1"/>
          </p:cNvSpPr>
          <p:nvPr>
            <p:ph type="ftr" sz="quarter" idx="11"/>
          </p:nvPr>
        </p:nvSpPr>
        <p:spPr>
          <a:xfrm rot="18000000">
            <a:off x="6977052" y="4941283"/>
            <a:ext cx="3860465" cy="273868"/>
          </a:xfrm>
          <a:prstGeom prst="rect">
            <a:avLst/>
          </a:prstGeom>
        </p:spPr>
        <p:txBody>
          <a:bodyPr/>
          <a:lstStyle>
            <a:lvl1pPr algn="l">
              <a:defRPr>
                <a:solidFill>
                  <a:schemeClr val="bg1">
                    <a:lumMod val="95000"/>
                  </a:schemeClr>
                </a:solidFill>
                <a:latin typeface="Aleo-LightItalic" pitchFamily="34" charset="0"/>
              </a:defRPr>
            </a:lvl1pPr>
          </a:lstStyle>
          <a:p>
            <a:r>
              <a:rPr lang="en-US" smtClean="0"/>
              <a:t>The Power of PowerPoint</a:t>
            </a:r>
            <a:endParaRPr lang="en-US" dirty="0"/>
          </a:p>
        </p:txBody>
      </p:sp>
      <p:sp>
        <p:nvSpPr>
          <p:cNvPr id="8" name="図プレースホルダー 7"/>
          <p:cNvSpPr>
            <a:spLocks noGrp="1" noChangeAspect="1"/>
          </p:cNvSpPr>
          <p:nvPr>
            <p:ph type="pic" sz="quarter" idx="13" hasCustomPrompt="1"/>
          </p:nvPr>
        </p:nvSpPr>
        <p:spPr>
          <a:xfrm>
            <a:off x="1061336" y="1940835"/>
            <a:ext cx="3079972" cy="2249592"/>
          </a:xfrm>
          <a:ln w="28575">
            <a:noFill/>
          </a:ln>
          <a:effectLst>
            <a:outerShdw blurRad="63500" algn="ctr" rotWithShape="0">
              <a:prstClr val="black">
                <a:alpha val="20000"/>
              </a:prstClr>
            </a:outerShdw>
          </a:effectLst>
        </p:spPr>
        <p:txBody>
          <a:bodyPr/>
          <a:lstStyle>
            <a:lvl1pPr>
              <a:defRPr>
                <a:solidFill>
                  <a:schemeClr val="bg1">
                    <a:lumMod val="65000"/>
                  </a:schemeClr>
                </a:solidFill>
              </a:defRPr>
            </a:lvl1pPr>
          </a:lstStyle>
          <a:p>
            <a:r>
              <a:rPr lang="en-US" dirty="0" smtClean="0"/>
              <a:t>Add Image</a:t>
            </a:r>
            <a:endParaRPr lang="en-US" dirty="0"/>
          </a:p>
        </p:txBody>
      </p:sp>
      <p:sp>
        <p:nvSpPr>
          <p:cNvPr id="22" name="テキスト プレースホルダー 5"/>
          <p:cNvSpPr>
            <a:spLocks noGrp="1"/>
          </p:cNvSpPr>
          <p:nvPr>
            <p:ph type="body" sz="quarter" idx="14" hasCustomPrompt="1"/>
          </p:nvPr>
        </p:nvSpPr>
        <p:spPr>
          <a:xfrm rot="21288877">
            <a:off x="1299824" y="4087724"/>
            <a:ext cx="3084714" cy="405315"/>
          </a:xfrm>
          <a:gradFill flip="none" rotWithShape="1">
            <a:gsLst>
              <a:gs pos="0">
                <a:schemeClr val="accent1">
                  <a:alpha val="0"/>
                </a:schemeClr>
              </a:gs>
              <a:gs pos="50000">
                <a:schemeClr val="accent1"/>
              </a:gs>
              <a:gs pos="100000">
                <a:schemeClr val="accent1"/>
              </a:gs>
            </a:gsLst>
            <a:lin ang="0" scaled="0"/>
            <a:tileRect/>
          </a:gradFill>
          <a:effectLst>
            <a:outerShdw blurRad="76200" dir="18900000" sy="23000" kx="-1200000" algn="bl" rotWithShape="0">
              <a:prstClr val="black">
                <a:alpha val="20000"/>
              </a:prstClr>
            </a:outerShdw>
          </a:effectLst>
        </p:spPr>
        <p:txBody>
          <a:bodyPr>
            <a:normAutofit/>
          </a:bodyPr>
          <a:lstStyle>
            <a:lvl1pPr algn="r">
              <a:defRPr sz="1600" baseline="0">
                <a:solidFill>
                  <a:schemeClr val="bg1">
                    <a:lumMod val="85000"/>
                  </a:schemeClr>
                </a:solidFill>
                <a:latin typeface="Aleo-BoldItalic" pitchFamily="34" charset="0"/>
              </a:defRPr>
            </a:lvl1pPr>
          </a:lstStyle>
          <a:p>
            <a:pPr lvl="0"/>
            <a:r>
              <a:rPr lang="en-US" dirty="0" smtClean="0"/>
              <a:t>Caption Here</a:t>
            </a:r>
            <a:endParaRPr lang="en-US" dirty="0"/>
          </a:p>
        </p:txBody>
      </p:sp>
      <p:sp>
        <p:nvSpPr>
          <p:cNvPr id="18" name="図プレースホルダー 7"/>
          <p:cNvSpPr>
            <a:spLocks noGrp="1" noChangeAspect="1"/>
          </p:cNvSpPr>
          <p:nvPr>
            <p:ph type="pic" sz="quarter" idx="15" hasCustomPrompt="1"/>
          </p:nvPr>
        </p:nvSpPr>
        <p:spPr>
          <a:xfrm>
            <a:off x="4914098" y="1940835"/>
            <a:ext cx="3079972" cy="2249592"/>
          </a:xfrm>
          <a:ln w="28575">
            <a:noFill/>
          </a:ln>
          <a:effectLst>
            <a:outerShdw blurRad="63500" algn="ctr" rotWithShape="0">
              <a:prstClr val="black">
                <a:alpha val="20000"/>
              </a:prstClr>
            </a:outerShdw>
          </a:effectLst>
        </p:spPr>
        <p:txBody>
          <a:bodyPr/>
          <a:lstStyle>
            <a:lvl1pPr>
              <a:defRPr>
                <a:solidFill>
                  <a:schemeClr val="bg1">
                    <a:lumMod val="65000"/>
                  </a:schemeClr>
                </a:solidFill>
              </a:defRPr>
            </a:lvl1pPr>
          </a:lstStyle>
          <a:p>
            <a:r>
              <a:rPr lang="en-US" dirty="0" smtClean="0"/>
              <a:t>Add Image</a:t>
            </a:r>
            <a:endParaRPr lang="en-US" dirty="0"/>
          </a:p>
        </p:txBody>
      </p:sp>
      <p:sp>
        <p:nvSpPr>
          <p:cNvPr id="23" name="テキスト プレースホルダー 5"/>
          <p:cNvSpPr>
            <a:spLocks noGrp="1"/>
          </p:cNvSpPr>
          <p:nvPr>
            <p:ph type="body" sz="quarter" idx="16" hasCustomPrompt="1"/>
          </p:nvPr>
        </p:nvSpPr>
        <p:spPr>
          <a:xfrm rot="21288877">
            <a:off x="5152586" y="4087724"/>
            <a:ext cx="3084714" cy="405315"/>
          </a:xfrm>
          <a:gradFill flip="none" rotWithShape="1">
            <a:gsLst>
              <a:gs pos="0">
                <a:schemeClr val="accent2">
                  <a:alpha val="0"/>
                </a:schemeClr>
              </a:gs>
              <a:gs pos="50000">
                <a:schemeClr val="accent2"/>
              </a:gs>
              <a:gs pos="100000">
                <a:schemeClr val="accent2"/>
              </a:gs>
            </a:gsLst>
            <a:lin ang="0" scaled="0"/>
            <a:tileRect/>
          </a:gradFill>
          <a:effectLst>
            <a:outerShdw blurRad="76200" dir="18900000" sy="23000" kx="-1200000" algn="bl" rotWithShape="0">
              <a:prstClr val="black">
                <a:alpha val="20000"/>
              </a:prstClr>
            </a:outerShdw>
          </a:effectLst>
        </p:spPr>
        <p:txBody>
          <a:bodyPr>
            <a:normAutofit/>
          </a:bodyPr>
          <a:lstStyle>
            <a:lvl1pPr algn="r">
              <a:defRPr sz="1600" baseline="0">
                <a:solidFill>
                  <a:schemeClr val="bg1">
                    <a:lumMod val="85000"/>
                  </a:schemeClr>
                </a:solidFill>
                <a:latin typeface="Aleo-BoldItalic" pitchFamily="34" charset="0"/>
              </a:defRPr>
            </a:lvl1pPr>
          </a:lstStyle>
          <a:p>
            <a:pPr lvl="0"/>
            <a:r>
              <a:rPr lang="en-US" dirty="0" smtClean="0"/>
              <a:t>Caption Here</a:t>
            </a:r>
            <a:endParaRPr lang="en-US" dirty="0"/>
          </a:p>
        </p:txBody>
      </p:sp>
      <p:sp>
        <p:nvSpPr>
          <p:cNvPr id="30" name="テキスト プレースホルダー 5"/>
          <p:cNvSpPr>
            <a:spLocks noGrp="1"/>
          </p:cNvSpPr>
          <p:nvPr>
            <p:ph type="body" sz="quarter" idx="21" hasCustomPrompt="1"/>
          </p:nvPr>
        </p:nvSpPr>
        <p:spPr>
          <a:xfrm>
            <a:off x="985100" y="4766804"/>
            <a:ext cx="3154814" cy="1398731"/>
          </a:xfrm>
        </p:spPr>
        <p:txBody>
          <a:bodyPr anchor="t">
            <a:normAutofit/>
          </a:bodyPr>
          <a:lstStyle>
            <a:lvl1pPr algn="l">
              <a:defRPr sz="1100" baseline="0"/>
            </a:lvl1pPr>
          </a:lstStyle>
          <a:p>
            <a:pPr lvl="0"/>
            <a:r>
              <a:rPr lang="en-US" dirty="0" smtClean="0"/>
              <a:t>Text Here</a:t>
            </a:r>
            <a:endParaRPr lang="en-US" dirty="0"/>
          </a:p>
        </p:txBody>
      </p:sp>
      <p:sp>
        <p:nvSpPr>
          <p:cNvPr id="31" name="テキスト プレースホルダー 5"/>
          <p:cNvSpPr>
            <a:spLocks noGrp="1"/>
          </p:cNvSpPr>
          <p:nvPr>
            <p:ph type="body" sz="quarter" idx="22" hasCustomPrompt="1"/>
          </p:nvPr>
        </p:nvSpPr>
        <p:spPr>
          <a:xfrm>
            <a:off x="4842085" y="4766573"/>
            <a:ext cx="3154814" cy="1398731"/>
          </a:xfrm>
        </p:spPr>
        <p:txBody>
          <a:bodyPr anchor="t">
            <a:normAutofit/>
          </a:bodyPr>
          <a:lstStyle>
            <a:lvl1pPr algn="l">
              <a:defRPr sz="1100" baseline="0"/>
            </a:lvl1pPr>
          </a:lstStyle>
          <a:p>
            <a:pPr lvl="0"/>
            <a:r>
              <a:rPr lang="en-US" dirty="0" smtClean="0"/>
              <a:t>Text Here</a:t>
            </a:r>
            <a:endParaRPr lang="en-US" dirty="0"/>
          </a:p>
        </p:txBody>
      </p:sp>
    </p:spTree>
    <p:extLst>
      <p:ext uri="{BB962C8B-B14F-4D97-AF65-F5344CB8AC3E}">
        <p14:creationId xmlns:p14="http://schemas.microsoft.com/office/powerpoint/2010/main" val="1041111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14">
                                            <p:txEl>
                                              <p:pRg st="0" end="0"/>
                                            </p:txEl>
                                          </p:spTgt>
                                        </p:tgtEl>
                                        <p:attrNameLst>
                                          <p:attrName>style.visibility</p:attrName>
                                        </p:attrNameLst>
                                      </p:cBhvr>
                                      <p:to>
                                        <p:strVal val="visible"/>
                                      </p:to>
                                    </p:set>
                                    <p:animEffect transition="in" filter="fade">
                                      <p:cBhvr>
                                        <p:cTn id="46" dur="500"/>
                                        <p:tgtEl>
                                          <p:spTgt spid="14">
                                            <p:txEl>
                                              <p:pRg st="0" end="0"/>
                                            </p:txEl>
                                          </p:spTgt>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childTnLst>
                          </p:cTn>
                        </p:par>
                        <p:par>
                          <p:cTn id="50" fill="hold">
                            <p:stCondLst>
                              <p:cond delay="750"/>
                            </p:stCondLst>
                            <p:childTnLst>
                              <p:par>
                                <p:cTn id="51" presetID="10" presetClass="entr" presetSubtype="0"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500"/>
                                        <p:tgtEl>
                                          <p:spTgt spid="8"/>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22">
                                            <p:bg/>
                                          </p:spTgt>
                                        </p:tgtEl>
                                        <p:attrNameLst>
                                          <p:attrName>style.visibility</p:attrName>
                                        </p:attrNameLst>
                                      </p:cBhvr>
                                      <p:to>
                                        <p:strVal val="visible"/>
                                      </p:to>
                                    </p:set>
                                    <p:animEffect transition="in" filter="barn(inVertical)">
                                      <p:cBhvr>
                                        <p:cTn id="56" dur="500"/>
                                        <p:tgtEl>
                                          <p:spTgt spid="22">
                                            <p:bg/>
                                          </p:spTgt>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22">
                                            <p:txEl>
                                              <p:pRg st="0" end="0"/>
                                            </p:txEl>
                                          </p:spTgt>
                                        </p:tgtEl>
                                        <p:attrNameLst>
                                          <p:attrName>style.visibility</p:attrName>
                                        </p:attrNameLst>
                                      </p:cBhvr>
                                      <p:to>
                                        <p:strVal val="visible"/>
                                      </p:to>
                                    </p:set>
                                    <p:animEffect transition="in" filter="barn(inVertical)">
                                      <p:cBhvr>
                                        <p:cTn id="59" dur="500"/>
                                        <p:tgtEl>
                                          <p:spTgt spid="22">
                                            <p:txEl>
                                              <p:pRg st="0" end="0"/>
                                            </p:txEl>
                                          </p:spTgt>
                                        </p:tgtEl>
                                      </p:cBhvr>
                                    </p:animEffect>
                                  </p:childTnLst>
                                </p:cTn>
                              </p:par>
                            </p:childTnLst>
                          </p:cTn>
                        </p:par>
                        <p:par>
                          <p:cTn id="60" fill="hold">
                            <p:stCondLst>
                              <p:cond delay="1250"/>
                            </p:stCondLst>
                            <p:childTnLst>
                              <p:par>
                                <p:cTn id="61" presetID="10" presetClass="entr" presetSubtype="0"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23">
                                            <p:bg/>
                                          </p:spTgt>
                                        </p:tgtEl>
                                        <p:attrNameLst>
                                          <p:attrName>style.visibility</p:attrName>
                                        </p:attrNameLst>
                                      </p:cBhvr>
                                      <p:to>
                                        <p:strVal val="visible"/>
                                      </p:to>
                                    </p:set>
                                    <p:animEffect transition="in" filter="barn(inVertical)">
                                      <p:cBhvr>
                                        <p:cTn id="66" dur="500"/>
                                        <p:tgtEl>
                                          <p:spTgt spid="23">
                                            <p:bg/>
                                          </p:spTgt>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23">
                                            <p:txEl>
                                              <p:pRg st="0" end="0"/>
                                            </p:txEl>
                                          </p:spTgt>
                                        </p:tgtEl>
                                        <p:attrNameLst>
                                          <p:attrName>style.visibility</p:attrName>
                                        </p:attrNameLst>
                                      </p:cBhvr>
                                      <p:to>
                                        <p:strVal val="visible"/>
                                      </p:to>
                                    </p:set>
                                    <p:animEffect transition="in" filter="barn(inVertical)">
                                      <p:cBhvr>
                                        <p:cTn id="69" dur="500"/>
                                        <p:tgtEl>
                                          <p:spTgt spid="23">
                                            <p:txEl>
                                              <p:pRg st="0" end="0"/>
                                            </p:txEl>
                                          </p:spTgt>
                                        </p:tgtEl>
                                      </p:cBhvr>
                                    </p:animEffect>
                                  </p:childTnLst>
                                </p:cTn>
                              </p:par>
                            </p:childTnLst>
                          </p:cTn>
                        </p:par>
                        <p:par>
                          <p:cTn id="70" fill="hold">
                            <p:stCondLst>
                              <p:cond delay="1750"/>
                            </p:stCondLst>
                            <p:childTnLst>
                              <p:par>
                                <p:cTn id="71" presetID="42" presetClass="entr" presetSubtype="0" fill="hold" grpId="0" nodeType="afterEffect">
                                  <p:stCondLst>
                                    <p:cond delay="0"/>
                                  </p:stCondLst>
                                  <p:childTnLst>
                                    <p:set>
                                      <p:cBhvr>
                                        <p:cTn id="72" dur="1" fill="hold">
                                          <p:stCondLst>
                                            <p:cond delay="0"/>
                                          </p:stCondLst>
                                        </p:cTn>
                                        <p:tgtEl>
                                          <p:spTgt spid="30">
                                            <p:txEl>
                                              <p:pRg st="0" end="0"/>
                                            </p:txEl>
                                          </p:spTgt>
                                        </p:tgtEl>
                                        <p:attrNameLst>
                                          <p:attrName>style.visibility</p:attrName>
                                        </p:attrNameLst>
                                      </p:cBhvr>
                                      <p:to>
                                        <p:strVal val="visible"/>
                                      </p:to>
                                    </p:set>
                                    <p:animEffect transition="in" filter="fade">
                                      <p:cBhvr>
                                        <p:cTn id="73" dur="500"/>
                                        <p:tgtEl>
                                          <p:spTgt spid="30">
                                            <p:txEl>
                                              <p:pRg st="0" end="0"/>
                                            </p:txEl>
                                          </p:spTgt>
                                        </p:tgtEl>
                                      </p:cBhvr>
                                    </p:animEffect>
                                    <p:anim calcmode="lin" valueType="num">
                                      <p:cBhvr>
                                        <p:cTn id="74"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75" dur="500" fill="hold"/>
                                        <p:tgtEl>
                                          <p:spTgt spid="30">
                                            <p:txEl>
                                              <p:pRg st="0" end="0"/>
                                            </p:txEl>
                                          </p:spTgt>
                                        </p:tgtEl>
                                        <p:attrNameLst>
                                          <p:attrName>ppt_y</p:attrName>
                                        </p:attrNameLst>
                                      </p:cBhvr>
                                      <p:tavLst>
                                        <p:tav tm="0">
                                          <p:val>
                                            <p:strVal val="#ppt_y+.1"/>
                                          </p:val>
                                        </p:tav>
                                        <p:tav tm="100000">
                                          <p:val>
                                            <p:strVal val="#ppt_y"/>
                                          </p:val>
                                        </p:tav>
                                      </p:tavLst>
                                    </p:anim>
                                  </p:childTnLst>
                                </p:cTn>
                              </p:par>
                            </p:childTnLst>
                          </p:cTn>
                        </p:par>
                        <p:par>
                          <p:cTn id="76" fill="hold">
                            <p:stCondLst>
                              <p:cond delay="2250"/>
                            </p:stCondLst>
                            <p:childTnLst>
                              <p:par>
                                <p:cTn id="77" presetID="42" presetClass="entr" presetSubtype="0" fill="hold" grpId="0" nodeType="afterEffect">
                                  <p:stCondLst>
                                    <p:cond delay="0"/>
                                  </p:stCondLst>
                                  <p:childTnLst>
                                    <p:set>
                                      <p:cBhvr>
                                        <p:cTn id="78" dur="1" fill="hold">
                                          <p:stCondLst>
                                            <p:cond delay="0"/>
                                          </p:stCondLst>
                                        </p:cTn>
                                        <p:tgtEl>
                                          <p:spTgt spid="31">
                                            <p:txEl>
                                              <p:pRg st="0" end="0"/>
                                            </p:txEl>
                                          </p:spTgt>
                                        </p:tgtEl>
                                        <p:attrNameLst>
                                          <p:attrName>style.visibility</p:attrName>
                                        </p:attrNameLst>
                                      </p:cBhvr>
                                      <p:to>
                                        <p:strVal val="visible"/>
                                      </p:to>
                                    </p:set>
                                    <p:animEffect transition="in" filter="fade">
                                      <p:cBhvr>
                                        <p:cTn id="79" dur="500"/>
                                        <p:tgtEl>
                                          <p:spTgt spid="31">
                                            <p:txEl>
                                              <p:pRg st="0" end="0"/>
                                            </p:txEl>
                                          </p:spTgt>
                                        </p:tgtEl>
                                      </p:cBhvr>
                                    </p:animEffect>
                                    <p:anim calcmode="lin" valueType="num">
                                      <p:cBhvr>
                                        <p:cTn id="80"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81" dur="500" fill="hold"/>
                                        <p:tgtEl>
                                          <p:spTgt spid="3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12" grpId="0" animBg="1"/>
      <p:bldP spid="13" grpId="0" animBg="1"/>
      <p:bldP spid="5" grpId="0"/>
      <p:bldP spid="14" grpId="0" build="p">
        <p:tmplLst>
          <p:tmpl lvl="1">
            <p:tnLst>
              <p:par>
                <p:cTn presetID="10" presetClass="entr" presetSubtype="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animBg="1"/>
      <p:bldP spid="19" grpId="0" animBg="1"/>
      <p:bldP spid="20" grpId="0" animBg="1"/>
      <p:bldP spid="21" grpId="0" animBg="1"/>
      <p:bldP spid="4" grpId="0"/>
      <p:bldP spid="8" grpId="0"/>
      <p:bldP spid="22" grpId="0" build="p" animBg="1">
        <p:tmplLst>
          <p:tmpl>
            <p:tnLst>
              <p:par>
                <p:cTn presetID="16" presetClass="entr" presetSubtype="21"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barn(inVertical)">
                      <p:cBhvr>
                        <p:cTn dur="500"/>
                        <p:tgtEl>
                          <p:spTgt spid="22"/>
                        </p:tgtEl>
                      </p:cBhvr>
                    </p:animEffect>
                  </p:childTnLst>
                </p:cTn>
              </p:par>
            </p:tnLst>
          </p:tmpl>
          <p:tmpl lvl="1">
            <p:tnLst>
              <p:par>
                <p:cTn presetID="16" presetClass="entr" presetSubtype="21"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barn(inVertical)">
                      <p:cBhvr>
                        <p:cTn dur="500"/>
                        <p:tgtEl>
                          <p:spTgt spid="22"/>
                        </p:tgtEl>
                      </p:cBhvr>
                    </p:animEffect>
                  </p:childTnLst>
                </p:cTn>
              </p:par>
            </p:tnLst>
          </p:tmpl>
        </p:tmplLst>
      </p:bldP>
      <p:bldP spid="18" grpId="0"/>
      <p:bldP spid="23" grpId="0" build="p" animBg="1">
        <p:tmplLst>
          <p:tmpl>
            <p:tnLst>
              <p:par>
                <p:cTn presetID="16" presetClass="entr" presetSubtype="21"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barn(inVertical)">
                      <p:cBhvr>
                        <p:cTn dur="500"/>
                        <p:tgtEl>
                          <p:spTgt spid="23"/>
                        </p:tgtEl>
                      </p:cBhvr>
                    </p:animEffect>
                  </p:childTnLst>
                </p:cTn>
              </p:par>
            </p:tnLst>
          </p:tmpl>
          <p:tmpl lvl="1">
            <p:tnLst>
              <p:par>
                <p:cTn presetID="16" presetClass="entr" presetSubtype="21"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barn(inVertical)">
                      <p:cBhvr>
                        <p:cTn dur="500"/>
                        <p:tgtEl>
                          <p:spTgt spid="23"/>
                        </p:tgtEl>
                      </p:cBhvr>
                    </p:animEffect>
                  </p:childTnLst>
                </p:cTn>
              </p:par>
            </p:tnLst>
          </p:tmpl>
        </p:tmplLst>
      </p:bldP>
      <p:bldP spid="30" grpId="0" build="p">
        <p:tmplLst>
          <p:tmpl lvl="1">
            <p:tnLst>
              <p:par>
                <p:cTn presetID="42" presetClass="entr" presetSubtype="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anim calcmode="lin" valueType="num">
                      <p:cBhvr>
                        <p:cTn dur="500" fill="hold"/>
                        <p:tgtEl>
                          <p:spTgt spid="30"/>
                        </p:tgtEl>
                        <p:attrNameLst>
                          <p:attrName>ppt_x</p:attrName>
                        </p:attrNameLst>
                      </p:cBhvr>
                      <p:tavLst>
                        <p:tav tm="0">
                          <p:val>
                            <p:strVal val="#ppt_x"/>
                          </p:val>
                        </p:tav>
                        <p:tav tm="100000">
                          <p:val>
                            <p:strVal val="#ppt_x"/>
                          </p:val>
                        </p:tav>
                      </p:tavLst>
                    </p:anim>
                    <p:anim calcmode="lin" valueType="num">
                      <p:cBhvr>
                        <p:cTn dur="500" fill="hold"/>
                        <p:tgtEl>
                          <p:spTgt spid="30"/>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42" presetClass="entr" presetSubtype="0"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anim calcmode="lin" valueType="num">
                      <p:cBhvr>
                        <p:cTn dur="500" fill="hold"/>
                        <p:tgtEl>
                          <p:spTgt spid="31"/>
                        </p:tgtEl>
                        <p:attrNameLst>
                          <p:attrName>ppt_x</p:attrName>
                        </p:attrNameLst>
                      </p:cBhvr>
                      <p:tavLst>
                        <p:tav tm="0">
                          <p:val>
                            <p:strVal val="#ppt_x"/>
                          </p:val>
                        </p:tav>
                        <p:tav tm="100000">
                          <p:val>
                            <p:strVal val="#ppt_x"/>
                          </p:val>
                        </p:tav>
                      </p:tavLst>
                    </p:anim>
                    <p:anim calcmode="lin" valueType="num">
                      <p:cBhvr>
                        <p:cTn dur="500" fill="hold"/>
                        <p:tgtEl>
                          <p:spTgt spid="3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2195529" y="274640"/>
            <a:ext cx="6841354" cy="658083"/>
          </a:xfrm>
        </p:spPr>
        <p:txBody>
          <a:bodyPr>
            <a:noAutofit/>
          </a:bodyPr>
          <a:lstStyle>
            <a:lvl1pPr algn="l">
              <a:defRPr sz="3400"/>
            </a:lvl1pPr>
          </a:lstStyle>
          <a:p>
            <a:r>
              <a:rPr lang="en-US" altLang="ja-JP" dirty="0" smtClean="0"/>
              <a:t>SLIDE TITLE HERE</a:t>
            </a:r>
            <a:endParaRPr lang="en-US" dirty="0"/>
          </a:p>
        </p:txBody>
      </p:sp>
      <p:sp>
        <p:nvSpPr>
          <p:cNvPr id="10" name="正方形/長方形 9"/>
          <p:cNvSpPr/>
          <p:nvPr userDrawn="1"/>
        </p:nvSpPr>
        <p:spPr>
          <a:xfrm rot="18000000">
            <a:off x="-2181064" y="-4324840"/>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1" name="正方形/長方形 10"/>
          <p:cNvSpPr/>
          <p:nvPr userDrawn="1"/>
        </p:nvSpPr>
        <p:spPr>
          <a:xfrm rot="18000000">
            <a:off x="-2924251" y="-4329045"/>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2" name="正方形/長方形 11"/>
          <p:cNvSpPr/>
          <p:nvPr userDrawn="1"/>
        </p:nvSpPr>
        <p:spPr>
          <a:xfrm rot="18000000">
            <a:off x="-3171812" y="-4771498"/>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3" name="正方形/長方形 12"/>
          <p:cNvSpPr/>
          <p:nvPr userDrawn="1"/>
        </p:nvSpPr>
        <p:spPr>
          <a:xfrm rot="18000000">
            <a:off x="-4191848" y="-3281161"/>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5" name="スライド番号プレースホルダー 4"/>
          <p:cNvSpPr>
            <a:spLocks noGrp="1"/>
          </p:cNvSpPr>
          <p:nvPr>
            <p:ph type="sldNum" sz="quarter" idx="12"/>
          </p:nvPr>
        </p:nvSpPr>
        <p:spPr>
          <a:xfrm rot="18000000">
            <a:off x="418879" y="447489"/>
            <a:ext cx="2024717" cy="273868"/>
          </a:xfrm>
        </p:spPr>
        <p:txBody>
          <a:bodyPr/>
          <a:lstStyle>
            <a:lvl1pPr algn="l">
              <a:defRPr sz="2200">
                <a:solidFill>
                  <a:schemeClr val="bg1">
                    <a:lumMod val="85000"/>
                  </a:schemeClr>
                </a:solidFill>
              </a:defRPr>
            </a:lvl1pPr>
          </a:lstStyle>
          <a:p>
            <a:r>
              <a:rPr lang="en-US" smtClean="0"/>
              <a:t>SLIDE </a:t>
            </a:r>
            <a:fld id="{D97FAD88-CD89-445B-80D2-D1F46C853675}" type="slidenum">
              <a:rPr lang="en-US" smtClean="0"/>
              <a:pPr/>
              <a:t>‹#›</a:t>
            </a:fld>
            <a:endParaRPr lang="en-US" dirty="0"/>
          </a:p>
        </p:txBody>
      </p:sp>
      <p:sp>
        <p:nvSpPr>
          <p:cNvPr id="14" name="サブタイトル 2"/>
          <p:cNvSpPr>
            <a:spLocks noGrp="1"/>
          </p:cNvSpPr>
          <p:nvPr>
            <p:ph type="subTitle" idx="1" hasCustomPrompt="1"/>
          </p:nvPr>
        </p:nvSpPr>
        <p:spPr>
          <a:xfrm>
            <a:off x="2195529" y="816748"/>
            <a:ext cx="6841354" cy="356001"/>
          </a:xfrm>
        </p:spPr>
        <p:txBody>
          <a:bodyPr>
            <a:noAutofit/>
          </a:bodyPr>
          <a:lstStyle>
            <a:lvl1pPr marL="0" indent="0" algn="l">
              <a:lnSpc>
                <a:spcPts val="1680"/>
              </a:lnSpc>
              <a:buNone/>
              <a:defRPr sz="16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Sub Title Here</a:t>
            </a:r>
            <a:endParaRPr lang="en-US" dirty="0"/>
          </a:p>
        </p:txBody>
      </p:sp>
      <p:sp>
        <p:nvSpPr>
          <p:cNvPr id="15" name="正方形/長方形 14"/>
          <p:cNvSpPr/>
          <p:nvPr userDrawn="1"/>
        </p:nvSpPr>
        <p:spPr>
          <a:xfrm>
            <a:off x="2270709" y="1220755"/>
            <a:ext cx="6766174" cy="96011"/>
          </a:xfrm>
          <a:prstGeom prst="rect">
            <a:avLst/>
          </a:prstGeom>
          <a:blipFill dpi="0" rotWithShape="1">
            <a:blip r:embed="rId2" cstate="print"/>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9" name="正方形/長方形 18"/>
          <p:cNvSpPr/>
          <p:nvPr userDrawn="1"/>
        </p:nvSpPr>
        <p:spPr>
          <a:xfrm rot="18000000">
            <a:off x="4723246" y="246824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4368586" y="2045260"/>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1" name="正方形/長方形 20"/>
          <p:cNvSpPr/>
          <p:nvPr userDrawn="1"/>
        </p:nvSpPr>
        <p:spPr>
          <a:xfrm rot="18000000">
            <a:off x="3369648" y="354226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4" name="フッター プレースホルダー 3"/>
          <p:cNvSpPr>
            <a:spLocks noGrp="1"/>
          </p:cNvSpPr>
          <p:nvPr>
            <p:ph type="ftr" sz="quarter" idx="11"/>
          </p:nvPr>
        </p:nvSpPr>
        <p:spPr>
          <a:xfrm rot="18000000">
            <a:off x="6977052" y="4941283"/>
            <a:ext cx="3860465" cy="273868"/>
          </a:xfrm>
        </p:spPr>
        <p:txBody>
          <a:bodyPr/>
          <a:lstStyle>
            <a:lvl1pPr algn="l">
              <a:defRPr>
                <a:solidFill>
                  <a:schemeClr val="bg1">
                    <a:lumMod val="95000"/>
                  </a:schemeClr>
                </a:solidFill>
                <a:latin typeface="Aleo-LightItalic" pitchFamily="34" charset="0"/>
              </a:defRPr>
            </a:lvl1pPr>
          </a:lstStyle>
          <a:p>
            <a:r>
              <a:rPr lang="en-US" smtClean="0"/>
              <a:t>The Power of PowerPoint</a:t>
            </a:r>
            <a:endParaRPr lang="en-US" dirty="0"/>
          </a:p>
        </p:txBody>
      </p:sp>
      <p:sp>
        <p:nvSpPr>
          <p:cNvPr id="16" name="テキスト プレースホルダー 5"/>
          <p:cNvSpPr>
            <a:spLocks noGrp="1"/>
          </p:cNvSpPr>
          <p:nvPr>
            <p:ph type="body" sz="quarter" idx="15" hasCustomPrompt="1"/>
          </p:nvPr>
        </p:nvSpPr>
        <p:spPr>
          <a:xfrm>
            <a:off x="685220" y="1946888"/>
            <a:ext cx="3382681" cy="481122"/>
          </a:xfrm>
          <a:solidFill>
            <a:schemeClr val="accent1"/>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17" name="テキスト プレースホルダー 5"/>
          <p:cNvSpPr>
            <a:spLocks noGrp="1"/>
          </p:cNvSpPr>
          <p:nvPr>
            <p:ph type="body" sz="quarter" idx="16" hasCustomPrompt="1"/>
          </p:nvPr>
        </p:nvSpPr>
        <p:spPr>
          <a:xfrm>
            <a:off x="1295352" y="2372883"/>
            <a:ext cx="4968983" cy="336037"/>
          </a:xfrm>
          <a:solidFill>
            <a:schemeClr val="tx1">
              <a:lumMod val="60000"/>
              <a:lumOff val="40000"/>
            </a:schemeClr>
          </a:solidFill>
        </p:spPr>
        <p:txBody>
          <a:bodyPr anchor="ctr">
            <a:normAutofit/>
          </a:bodyPr>
          <a:lstStyle>
            <a:lvl1pPr algn="l">
              <a:defRPr sz="13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18" name="テキスト プレースホルダー 5"/>
          <p:cNvSpPr>
            <a:spLocks noGrp="1"/>
          </p:cNvSpPr>
          <p:nvPr>
            <p:ph type="body" sz="quarter" idx="17" hasCustomPrompt="1"/>
          </p:nvPr>
        </p:nvSpPr>
        <p:spPr>
          <a:xfrm>
            <a:off x="685220" y="3936887"/>
            <a:ext cx="3382681" cy="481122"/>
          </a:xfrm>
          <a:solidFill>
            <a:schemeClr val="accent2"/>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22" name="テキスト プレースホルダー 5"/>
          <p:cNvSpPr>
            <a:spLocks noGrp="1"/>
          </p:cNvSpPr>
          <p:nvPr>
            <p:ph type="body" sz="quarter" idx="18" hasCustomPrompt="1"/>
          </p:nvPr>
        </p:nvSpPr>
        <p:spPr>
          <a:xfrm>
            <a:off x="1295352" y="4362882"/>
            <a:ext cx="4968983" cy="336037"/>
          </a:xfrm>
          <a:solidFill>
            <a:schemeClr val="tx1">
              <a:lumMod val="60000"/>
              <a:lumOff val="40000"/>
            </a:schemeClr>
          </a:solidFill>
        </p:spPr>
        <p:txBody>
          <a:bodyPr anchor="ctr">
            <a:normAutofit/>
          </a:bodyPr>
          <a:lstStyle>
            <a:lvl1pPr algn="l">
              <a:defRPr sz="13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25" name="テキスト プレースホルダー 5"/>
          <p:cNvSpPr>
            <a:spLocks noGrp="1"/>
          </p:cNvSpPr>
          <p:nvPr>
            <p:ph type="body" sz="quarter" idx="21" hasCustomPrompt="1"/>
          </p:nvPr>
        </p:nvSpPr>
        <p:spPr>
          <a:xfrm>
            <a:off x="683230" y="2756926"/>
            <a:ext cx="7633511" cy="1008111"/>
          </a:xfrm>
        </p:spPr>
        <p:txBody>
          <a:bodyPr anchor="t">
            <a:normAutofit/>
          </a:bodyPr>
          <a:lstStyle>
            <a:lvl1pPr algn="l">
              <a:defRPr sz="1100" baseline="0"/>
            </a:lvl1pPr>
          </a:lstStyle>
          <a:p>
            <a:pPr lvl="0"/>
            <a:r>
              <a:rPr lang="en-US" dirty="0" smtClean="0"/>
              <a:t>Text Here</a:t>
            </a:r>
            <a:endParaRPr lang="en-US" dirty="0"/>
          </a:p>
        </p:txBody>
      </p:sp>
      <p:sp>
        <p:nvSpPr>
          <p:cNvPr id="26" name="テキスト プレースホルダー 5"/>
          <p:cNvSpPr>
            <a:spLocks noGrp="1"/>
          </p:cNvSpPr>
          <p:nvPr>
            <p:ph type="body" sz="quarter" idx="22" hasCustomPrompt="1"/>
          </p:nvPr>
        </p:nvSpPr>
        <p:spPr>
          <a:xfrm>
            <a:off x="683230" y="4773151"/>
            <a:ext cx="7633511" cy="1008111"/>
          </a:xfrm>
        </p:spPr>
        <p:txBody>
          <a:bodyPr anchor="t">
            <a:normAutofit/>
          </a:bodyPr>
          <a:lstStyle>
            <a:lvl1pPr algn="l">
              <a:defRPr sz="1100" baseline="0"/>
            </a:lvl1pPr>
          </a:lstStyle>
          <a:p>
            <a:pPr lvl="0"/>
            <a:r>
              <a:rPr lang="en-US" dirty="0" smtClean="0"/>
              <a:t>Text Here</a:t>
            </a:r>
            <a:endParaRPr lang="en-US" dirty="0"/>
          </a:p>
        </p:txBody>
      </p:sp>
    </p:spTree>
    <p:extLst>
      <p:ext uri="{BB962C8B-B14F-4D97-AF65-F5344CB8AC3E}">
        <p14:creationId xmlns:p14="http://schemas.microsoft.com/office/powerpoint/2010/main" val="3589669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14">
                                            <p:txEl>
                                              <p:pRg st="0" end="0"/>
                                            </p:txEl>
                                          </p:spTgt>
                                        </p:tgtEl>
                                        <p:attrNameLst>
                                          <p:attrName>style.visibility</p:attrName>
                                        </p:attrNameLst>
                                      </p:cBhvr>
                                      <p:to>
                                        <p:strVal val="visible"/>
                                      </p:to>
                                    </p:set>
                                    <p:animEffect transition="in" filter="fade">
                                      <p:cBhvr>
                                        <p:cTn id="46" dur="500"/>
                                        <p:tgtEl>
                                          <p:spTgt spid="14">
                                            <p:txEl>
                                              <p:pRg st="0" end="0"/>
                                            </p:txEl>
                                          </p:spTgt>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childTnLst>
                          </p:cTn>
                        </p:par>
                        <p:par>
                          <p:cTn id="50" fill="hold">
                            <p:stCondLst>
                              <p:cond delay="750"/>
                            </p:stCondLst>
                            <p:childTnLst>
                              <p:par>
                                <p:cTn id="51" presetID="2" presetClass="entr" presetSubtype="8" fill="hold" grpId="0" nodeType="afterEffect">
                                  <p:stCondLst>
                                    <p:cond delay="0"/>
                                  </p:stCondLst>
                                  <p:childTnLst>
                                    <p:set>
                                      <p:cBhvr>
                                        <p:cTn id="52" dur="1" fill="hold">
                                          <p:stCondLst>
                                            <p:cond delay="0"/>
                                          </p:stCondLst>
                                        </p:cTn>
                                        <p:tgtEl>
                                          <p:spTgt spid="16">
                                            <p:bg/>
                                          </p:spTgt>
                                        </p:tgtEl>
                                        <p:attrNameLst>
                                          <p:attrName>style.visibility</p:attrName>
                                        </p:attrNameLst>
                                      </p:cBhvr>
                                      <p:to>
                                        <p:strVal val="visible"/>
                                      </p:to>
                                    </p:set>
                                    <p:anim calcmode="lin" valueType="num">
                                      <p:cBhvr additive="base">
                                        <p:cTn id="53" dur="500" fill="hold"/>
                                        <p:tgtEl>
                                          <p:spTgt spid="16">
                                            <p:bg/>
                                          </p:spTgt>
                                        </p:tgtEl>
                                        <p:attrNameLst>
                                          <p:attrName>ppt_x</p:attrName>
                                        </p:attrNameLst>
                                      </p:cBhvr>
                                      <p:tavLst>
                                        <p:tav tm="0">
                                          <p:val>
                                            <p:strVal val="0-#ppt_w/2"/>
                                          </p:val>
                                        </p:tav>
                                        <p:tav tm="100000">
                                          <p:val>
                                            <p:strVal val="#ppt_x"/>
                                          </p:val>
                                        </p:tav>
                                      </p:tavLst>
                                    </p:anim>
                                    <p:anim calcmode="lin" valueType="num">
                                      <p:cBhvr additive="base">
                                        <p:cTn id="54" dur="500" fill="hold"/>
                                        <p:tgtEl>
                                          <p:spTgt spid="16">
                                            <p:bg/>
                                          </p:spTgt>
                                        </p:tgtEl>
                                        <p:attrNameLst>
                                          <p:attrName>ppt_y</p:attrName>
                                        </p:attrNameLst>
                                      </p:cBhvr>
                                      <p:tavLst>
                                        <p:tav tm="0">
                                          <p:val>
                                            <p:strVal val="#ppt_y"/>
                                          </p:val>
                                        </p:tav>
                                        <p:tav tm="100000">
                                          <p:val>
                                            <p:strVal val="#ppt_y"/>
                                          </p:val>
                                        </p:tav>
                                      </p:tavLst>
                                    </p:anim>
                                  </p:childTnLst>
                                </p:cTn>
                              </p:par>
                            </p:childTnLst>
                          </p:cTn>
                        </p:par>
                        <p:par>
                          <p:cTn id="55" fill="hold">
                            <p:stCondLst>
                              <p:cond delay="1250"/>
                            </p:stCondLst>
                            <p:childTnLst>
                              <p:par>
                                <p:cTn id="56" presetID="2" presetClass="entr" presetSubtype="8" fill="hold" grpId="0" nodeType="afterEffect">
                                  <p:stCondLst>
                                    <p:cond delay="0"/>
                                  </p:stCondLst>
                                  <p:childTnLst>
                                    <p:set>
                                      <p:cBhvr>
                                        <p:cTn id="57" dur="1" fill="hold">
                                          <p:stCondLst>
                                            <p:cond delay="0"/>
                                          </p:stCondLst>
                                        </p:cTn>
                                        <p:tgtEl>
                                          <p:spTgt spid="16">
                                            <p:txEl>
                                              <p:pRg st="0" end="0"/>
                                            </p:txEl>
                                          </p:spTgt>
                                        </p:tgtEl>
                                        <p:attrNameLst>
                                          <p:attrName>style.visibility</p:attrName>
                                        </p:attrNameLst>
                                      </p:cBhvr>
                                      <p:to>
                                        <p:strVal val="visible"/>
                                      </p:to>
                                    </p:set>
                                    <p:anim calcmode="lin" valueType="num">
                                      <p:cBhvr additive="base">
                                        <p:cTn id="58" dur="500" fill="hold"/>
                                        <p:tgtEl>
                                          <p:spTgt spid="16">
                                            <p:txEl>
                                              <p:pRg st="0" end="0"/>
                                            </p:txEl>
                                          </p:spTgt>
                                        </p:tgtEl>
                                        <p:attrNameLst>
                                          <p:attrName>ppt_x</p:attrName>
                                        </p:attrNameLst>
                                      </p:cBhvr>
                                      <p:tavLst>
                                        <p:tav tm="0">
                                          <p:val>
                                            <p:strVal val="0-#ppt_w/2"/>
                                          </p:val>
                                        </p:tav>
                                        <p:tav tm="100000">
                                          <p:val>
                                            <p:strVal val="#ppt_x"/>
                                          </p:val>
                                        </p:tav>
                                      </p:tavLst>
                                    </p:anim>
                                    <p:anim calcmode="lin" valueType="num">
                                      <p:cBhvr additive="base">
                                        <p:cTn id="59" dur="500" fill="hold"/>
                                        <p:tgtEl>
                                          <p:spTgt spid="16">
                                            <p:txEl>
                                              <p:pRg st="0" end="0"/>
                                            </p:txEl>
                                          </p:spTgt>
                                        </p:tgtEl>
                                        <p:attrNameLst>
                                          <p:attrName>ppt_y</p:attrName>
                                        </p:attrNameLst>
                                      </p:cBhvr>
                                      <p:tavLst>
                                        <p:tav tm="0">
                                          <p:val>
                                            <p:strVal val="#ppt_y"/>
                                          </p:val>
                                        </p:tav>
                                        <p:tav tm="100000">
                                          <p:val>
                                            <p:strVal val="#ppt_y"/>
                                          </p:val>
                                        </p:tav>
                                      </p:tavLst>
                                    </p:anim>
                                  </p:childTnLst>
                                </p:cTn>
                              </p:par>
                            </p:childTnLst>
                          </p:cTn>
                        </p:par>
                        <p:par>
                          <p:cTn id="60" fill="hold">
                            <p:stCondLst>
                              <p:cond delay="1750"/>
                            </p:stCondLst>
                            <p:childTnLst>
                              <p:par>
                                <p:cTn id="61" presetID="2" presetClass="entr" presetSubtype="8" fill="hold" grpId="0" nodeType="afterEffect">
                                  <p:stCondLst>
                                    <p:cond delay="0"/>
                                  </p:stCondLst>
                                  <p:childTnLst>
                                    <p:set>
                                      <p:cBhvr>
                                        <p:cTn id="62" dur="1" fill="hold">
                                          <p:stCondLst>
                                            <p:cond delay="0"/>
                                          </p:stCondLst>
                                        </p:cTn>
                                        <p:tgtEl>
                                          <p:spTgt spid="17">
                                            <p:bg/>
                                          </p:spTgt>
                                        </p:tgtEl>
                                        <p:attrNameLst>
                                          <p:attrName>style.visibility</p:attrName>
                                        </p:attrNameLst>
                                      </p:cBhvr>
                                      <p:to>
                                        <p:strVal val="visible"/>
                                      </p:to>
                                    </p:set>
                                    <p:anim calcmode="lin" valueType="num">
                                      <p:cBhvr additive="base">
                                        <p:cTn id="63" dur="500" fill="hold"/>
                                        <p:tgtEl>
                                          <p:spTgt spid="17">
                                            <p:bg/>
                                          </p:spTgt>
                                        </p:tgtEl>
                                        <p:attrNameLst>
                                          <p:attrName>ppt_x</p:attrName>
                                        </p:attrNameLst>
                                      </p:cBhvr>
                                      <p:tavLst>
                                        <p:tav tm="0">
                                          <p:val>
                                            <p:strVal val="0-#ppt_w/2"/>
                                          </p:val>
                                        </p:tav>
                                        <p:tav tm="100000">
                                          <p:val>
                                            <p:strVal val="#ppt_x"/>
                                          </p:val>
                                        </p:tav>
                                      </p:tavLst>
                                    </p:anim>
                                    <p:anim calcmode="lin" valueType="num">
                                      <p:cBhvr additive="base">
                                        <p:cTn id="64" dur="500" fill="hold"/>
                                        <p:tgtEl>
                                          <p:spTgt spid="17">
                                            <p:bg/>
                                          </p:spTgt>
                                        </p:tgtEl>
                                        <p:attrNameLst>
                                          <p:attrName>ppt_y</p:attrName>
                                        </p:attrNameLst>
                                      </p:cBhvr>
                                      <p:tavLst>
                                        <p:tav tm="0">
                                          <p:val>
                                            <p:strVal val="#ppt_y"/>
                                          </p:val>
                                        </p:tav>
                                        <p:tav tm="100000">
                                          <p:val>
                                            <p:strVal val="#ppt_y"/>
                                          </p:val>
                                        </p:tav>
                                      </p:tavLst>
                                    </p:anim>
                                  </p:childTnLst>
                                </p:cTn>
                              </p:par>
                            </p:childTnLst>
                          </p:cTn>
                        </p:par>
                        <p:par>
                          <p:cTn id="65" fill="hold">
                            <p:stCondLst>
                              <p:cond delay="2250"/>
                            </p:stCondLst>
                            <p:childTnLst>
                              <p:par>
                                <p:cTn id="66" presetID="2" presetClass="entr" presetSubtype="8" fill="hold" grpId="0" nodeType="afterEffect">
                                  <p:stCondLst>
                                    <p:cond delay="0"/>
                                  </p:stCondLst>
                                  <p:childTnLst>
                                    <p:set>
                                      <p:cBhvr>
                                        <p:cTn id="67" dur="1" fill="hold">
                                          <p:stCondLst>
                                            <p:cond delay="0"/>
                                          </p:stCondLst>
                                        </p:cTn>
                                        <p:tgtEl>
                                          <p:spTgt spid="17">
                                            <p:txEl>
                                              <p:pRg st="0" end="0"/>
                                            </p:txEl>
                                          </p:spTgt>
                                        </p:tgtEl>
                                        <p:attrNameLst>
                                          <p:attrName>style.visibility</p:attrName>
                                        </p:attrNameLst>
                                      </p:cBhvr>
                                      <p:to>
                                        <p:strVal val="visible"/>
                                      </p:to>
                                    </p:set>
                                    <p:anim calcmode="lin" valueType="num">
                                      <p:cBhvr additive="base">
                                        <p:cTn id="68" dur="500" fill="hold"/>
                                        <p:tgtEl>
                                          <p:spTgt spid="17">
                                            <p:txEl>
                                              <p:pRg st="0" end="0"/>
                                            </p:txEl>
                                          </p:spTgt>
                                        </p:tgtEl>
                                        <p:attrNameLst>
                                          <p:attrName>ppt_x</p:attrName>
                                        </p:attrNameLst>
                                      </p:cBhvr>
                                      <p:tavLst>
                                        <p:tav tm="0">
                                          <p:val>
                                            <p:strVal val="0-#ppt_w/2"/>
                                          </p:val>
                                        </p:tav>
                                        <p:tav tm="100000">
                                          <p:val>
                                            <p:strVal val="#ppt_x"/>
                                          </p:val>
                                        </p:tav>
                                      </p:tavLst>
                                    </p:anim>
                                    <p:anim calcmode="lin" valueType="num">
                                      <p:cBhvr additive="base">
                                        <p:cTn id="69"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par>
                          <p:cTn id="70" fill="hold">
                            <p:stCondLst>
                              <p:cond delay="2750"/>
                            </p:stCondLst>
                            <p:childTnLst>
                              <p:par>
                                <p:cTn id="71" presetID="2" presetClass="entr" presetSubtype="2" fill="hold" grpId="0" nodeType="afterEffect">
                                  <p:stCondLst>
                                    <p:cond delay="500"/>
                                  </p:stCondLst>
                                  <p:childTnLst>
                                    <p:set>
                                      <p:cBhvr>
                                        <p:cTn id="72" dur="1" fill="hold">
                                          <p:stCondLst>
                                            <p:cond delay="0"/>
                                          </p:stCondLst>
                                        </p:cTn>
                                        <p:tgtEl>
                                          <p:spTgt spid="25">
                                            <p:txEl>
                                              <p:pRg st="0" end="0"/>
                                            </p:txEl>
                                          </p:spTgt>
                                        </p:tgtEl>
                                        <p:attrNameLst>
                                          <p:attrName>style.visibility</p:attrName>
                                        </p:attrNameLst>
                                      </p:cBhvr>
                                      <p:to>
                                        <p:strVal val="visible"/>
                                      </p:to>
                                    </p:set>
                                    <p:anim calcmode="lin" valueType="num">
                                      <p:cBhvr additive="base">
                                        <p:cTn id="73" dur="500" fill="hold"/>
                                        <p:tgtEl>
                                          <p:spTgt spid="25">
                                            <p:txEl>
                                              <p:pRg st="0" end="0"/>
                                            </p:txEl>
                                          </p:spTgt>
                                        </p:tgtEl>
                                        <p:attrNameLst>
                                          <p:attrName>ppt_x</p:attrName>
                                        </p:attrNameLst>
                                      </p:cBhvr>
                                      <p:tavLst>
                                        <p:tav tm="0">
                                          <p:val>
                                            <p:strVal val="1+#ppt_w/2"/>
                                          </p:val>
                                        </p:tav>
                                        <p:tav tm="100000">
                                          <p:val>
                                            <p:strVal val="#ppt_x"/>
                                          </p:val>
                                        </p:tav>
                                      </p:tavLst>
                                    </p:anim>
                                    <p:anim calcmode="lin" valueType="num">
                                      <p:cBhvr additive="base">
                                        <p:cTn id="74" dur="500" fill="hold"/>
                                        <p:tgtEl>
                                          <p:spTgt spid="25">
                                            <p:txEl>
                                              <p:pRg st="0" end="0"/>
                                            </p:txEl>
                                          </p:spTgt>
                                        </p:tgtEl>
                                        <p:attrNameLst>
                                          <p:attrName>ppt_y</p:attrName>
                                        </p:attrNameLst>
                                      </p:cBhvr>
                                      <p:tavLst>
                                        <p:tav tm="0">
                                          <p:val>
                                            <p:strVal val="#ppt_y"/>
                                          </p:val>
                                        </p:tav>
                                        <p:tav tm="100000">
                                          <p:val>
                                            <p:strVal val="#ppt_y"/>
                                          </p:val>
                                        </p:tav>
                                      </p:tavLst>
                                    </p:anim>
                                  </p:childTnLst>
                                </p:cTn>
                              </p:par>
                            </p:childTnLst>
                          </p:cTn>
                        </p:par>
                        <p:par>
                          <p:cTn id="75" fill="hold">
                            <p:stCondLst>
                              <p:cond delay="3750"/>
                            </p:stCondLst>
                            <p:childTnLst>
                              <p:par>
                                <p:cTn id="76" presetID="2" presetClass="entr" presetSubtype="8" fill="hold" grpId="0" nodeType="afterEffect">
                                  <p:stCondLst>
                                    <p:cond delay="0"/>
                                  </p:stCondLst>
                                  <p:childTnLst>
                                    <p:set>
                                      <p:cBhvr>
                                        <p:cTn id="77" dur="1" fill="hold">
                                          <p:stCondLst>
                                            <p:cond delay="0"/>
                                          </p:stCondLst>
                                        </p:cTn>
                                        <p:tgtEl>
                                          <p:spTgt spid="18">
                                            <p:bg/>
                                          </p:spTgt>
                                        </p:tgtEl>
                                        <p:attrNameLst>
                                          <p:attrName>style.visibility</p:attrName>
                                        </p:attrNameLst>
                                      </p:cBhvr>
                                      <p:to>
                                        <p:strVal val="visible"/>
                                      </p:to>
                                    </p:set>
                                    <p:anim calcmode="lin" valueType="num">
                                      <p:cBhvr additive="base">
                                        <p:cTn id="78" dur="500" fill="hold"/>
                                        <p:tgtEl>
                                          <p:spTgt spid="18">
                                            <p:bg/>
                                          </p:spTgt>
                                        </p:tgtEl>
                                        <p:attrNameLst>
                                          <p:attrName>ppt_x</p:attrName>
                                        </p:attrNameLst>
                                      </p:cBhvr>
                                      <p:tavLst>
                                        <p:tav tm="0">
                                          <p:val>
                                            <p:strVal val="0-#ppt_w/2"/>
                                          </p:val>
                                        </p:tav>
                                        <p:tav tm="100000">
                                          <p:val>
                                            <p:strVal val="#ppt_x"/>
                                          </p:val>
                                        </p:tav>
                                      </p:tavLst>
                                    </p:anim>
                                    <p:anim calcmode="lin" valueType="num">
                                      <p:cBhvr additive="base">
                                        <p:cTn id="79" dur="500" fill="hold"/>
                                        <p:tgtEl>
                                          <p:spTgt spid="18">
                                            <p:bg/>
                                          </p:spTgt>
                                        </p:tgtEl>
                                        <p:attrNameLst>
                                          <p:attrName>ppt_y</p:attrName>
                                        </p:attrNameLst>
                                      </p:cBhvr>
                                      <p:tavLst>
                                        <p:tav tm="0">
                                          <p:val>
                                            <p:strVal val="#ppt_y"/>
                                          </p:val>
                                        </p:tav>
                                        <p:tav tm="100000">
                                          <p:val>
                                            <p:strVal val="#ppt_y"/>
                                          </p:val>
                                        </p:tav>
                                      </p:tavLst>
                                    </p:anim>
                                  </p:childTnLst>
                                </p:cTn>
                              </p:par>
                            </p:childTnLst>
                          </p:cTn>
                        </p:par>
                        <p:par>
                          <p:cTn id="80" fill="hold">
                            <p:stCondLst>
                              <p:cond delay="4250"/>
                            </p:stCondLst>
                            <p:childTnLst>
                              <p:par>
                                <p:cTn id="81" presetID="2" presetClass="entr" presetSubtype="8" fill="hold" grpId="0" nodeType="afterEffect">
                                  <p:stCondLst>
                                    <p:cond delay="0"/>
                                  </p:stCondLst>
                                  <p:childTnLst>
                                    <p:set>
                                      <p:cBhvr>
                                        <p:cTn id="82" dur="1" fill="hold">
                                          <p:stCondLst>
                                            <p:cond delay="0"/>
                                          </p:stCondLst>
                                        </p:cTn>
                                        <p:tgtEl>
                                          <p:spTgt spid="18">
                                            <p:txEl>
                                              <p:pRg st="0" end="0"/>
                                            </p:txEl>
                                          </p:spTgt>
                                        </p:tgtEl>
                                        <p:attrNameLst>
                                          <p:attrName>style.visibility</p:attrName>
                                        </p:attrNameLst>
                                      </p:cBhvr>
                                      <p:to>
                                        <p:strVal val="visible"/>
                                      </p:to>
                                    </p:set>
                                    <p:anim calcmode="lin" valueType="num">
                                      <p:cBhvr additive="base">
                                        <p:cTn id="83" dur="500" fill="hold"/>
                                        <p:tgtEl>
                                          <p:spTgt spid="18">
                                            <p:txEl>
                                              <p:pRg st="0" end="0"/>
                                            </p:txEl>
                                          </p:spTgt>
                                        </p:tgtEl>
                                        <p:attrNameLst>
                                          <p:attrName>ppt_x</p:attrName>
                                        </p:attrNameLst>
                                      </p:cBhvr>
                                      <p:tavLst>
                                        <p:tav tm="0">
                                          <p:val>
                                            <p:strVal val="0-#ppt_w/2"/>
                                          </p:val>
                                        </p:tav>
                                        <p:tav tm="100000">
                                          <p:val>
                                            <p:strVal val="#ppt_x"/>
                                          </p:val>
                                        </p:tav>
                                      </p:tavLst>
                                    </p:anim>
                                    <p:anim calcmode="lin" valueType="num">
                                      <p:cBhvr additive="base">
                                        <p:cTn id="84"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par>
                          <p:cTn id="85" fill="hold">
                            <p:stCondLst>
                              <p:cond delay="4750"/>
                            </p:stCondLst>
                            <p:childTnLst>
                              <p:par>
                                <p:cTn id="86" presetID="2" presetClass="entr" presetSubtype="8" fill="hold" grpId="0" nodeType="afterEffect">
                                  <p:stCondLst>
                                    <p:cond delay="0"/>
                                  </p:stCondLst>
                                  <p:childTnLst>
                                    <p:set>
                                      <p:cBhvr>
                                        <p:cTn id="87" dur="1" fill="hold">
                                          <p:stCondLst>
                                            <p:cond delay="0"/>
                                          </p:stCondLst>
                                        </p:cTn>
                                        <p:tgtEl>
                                          <p:spTgt spid="22">
                                            <p:bg/>
                                          </p:spTgt>
                                        </p:tgtEl>
                                        <p:attrNameLst>
                                          <p:attrName>style.visibility</p:attrName>
                                        </p:attrNameLst>
                                      </p:cBhvr>
                                      <p:to>
                                        <p:strVal val="visible"/>
                                      </p:to>
                                    </p:set>
                                    <p:anim calcmode="lin" valueType="num">
                                      <p:cBhvr additive="base">
                                        <p:cTn id="88" dur="500" fill="hold"/>
                                        <p:tgtEl>
                                          <p:spTgt spid="22">
                                            <p:bg/>
                                          </p:spTgt>
                                        </p:tgtEl>
                                        <p:attrNameLst>
                                          <p:attrName>ppt_x</p:attrName>
                                        </p:attrNameLst>
                                      </p:cBhvr>
                                      <p:tavLst>
                                        <p:tav tm="0">
                                          <p:val>
                                            <p:strVal val="0-#ppt_w/2"/>
                                          </p:val>
                                        </p:tav>
                                        <p:tav tm="100000">
                                          <p:val>
                                            <p:strVal val="#ppt_x"/>
                                          </p:val>
                                        </p:tav>
                                      </p:tavLst>
                                    </p:anim>
                                    <p:anim calcmode="lin" valueType="num">
                                      <p:cBhvr additive="base">
                                        <p:cTn id="89" dur="500" fill="hold"/>
                                        <p:tgtEl>
                                          <p:spTgt spid="22">
                                            <p:bg/>
                                          </p:spTgt>
                                        </p:tgtEl>
                                        <p:attrNameLst>
                                          <p:attrName>ppt_y</p:attrName>
                                        </p:attrNameLst>
                                      </p:cBhvr>
                                      <p:tavLst>
                                        <p:tav tm="0">
                                          <p:val>
                                            <p:strVal val="#ppt_y"/>
                                          </p:val>
                                        </p:tav>
                                        <p:tav tm="100000">
                                          <p:val>
                                            <p:strVal val="#ppt_y"/>
                                          </p:val>
                                        </p:tav>
                                      </p:tavLst>
                                    </p:anim>
                                  </p:childTnLst>
                                </p:cTn>
                              </p:par>
                            </p:childTnLst>
                          </p:cTn>
                        </p:par>
                        <p:par>
                          <p:cTn id="90" fill="hold">
                            <p:stCondLst>
                              <p:cond delay="5250"/>
                            </p:stCondLst>
                            <p:childTnLst>
                              <p:par>
                                <p:cTn id="91" presetID="2" presetClass="entr" presetSubtype="8" fill="hold" grpId="0" nodeType="afterEffect">
                                  <p:stCondLst>
                                    <p:cond delay="0"/>
                                  </p:stCondLst>
                                  <p:childTnLst>
                                    <p:set>
                                      <p:cBhvr>
                                        <p:cTn id="92" dur="1" fill="hold">
                                          <p:stCondLst>
                                            <p:cond delay="0"/>
                                          </p:stCondLst>
                                        </p:cTn>
                                        <p:tgtEl>
                                          <p:spTgt spid="22">
                                            <p:txEl>
                                              <p:pRg st="0" end="0"/>
                                            </p:txEl>
                                          </p:spTgt>
                                        </p:tgtEl>
                                        <p:attrNameLst>
                                          <p:attrName>style.visibility</p:attrName>
                                        </p:attrNameLst>
                                      </p:cBhvr>
                                      <p:to>
                                        <p:strVal val="visible"/>
                                      </p:to>
                                    </p:set>
                                    <p:anim calcmode="lin" valueType="num">
                                      <p:cBhvr additive="base">
                                        <p:cTn id="93" dur="500" fill="hold"/>
                                        <p:tgtEl>
                                          <p:spTgt spid="22">
                                            <p:txEl>
                                              <p:pRg st="0" end="0"/>
                                            </p:txEl>
                                          </p:spTgt>
                                        </p:tgtEl>
                                        <p:attrNameLst>
                                          <p:attrName>ppt_x</p:attrName>
                                        </p:attrNameLst>
                                      </p:cBhvr>
                                      <p:tavLst>
                                        <p:tav tm="0">
                                          <p:val>
                                            <p:strVal val="0-#ppt_w/2"/>
                                          </p:val>
                                        </p:tav>
                                        <p:tav tm="100000">
                                          <p:val>
                                            <p:strVal val="#ppt_x"/>
                                          </p:val>
                                        </p:tav>
                                      </p:tavLst>
                                    </p:anim>
                                    <p:anim calcmode="lin" valueType="num">
                                      <p:cBhvr additive="base">
                                        <p:cTn id="94"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par>
                          <p:cTn id="95" fill="hold">
                            <p:stCondLst>
                              <p:cond delay="5750"/>
                            </p:stCondLst>
                            <p:childTnLst>
                              <p:par>
                                <p:cTn id="96" presetID="2" presetClass="entr" presetSubtype="2" fill="hold" grpId="0" nodeType="afterEffect">
                                  <p:stCondLst>
                                    <p:cond delay="500"/>
                                  </p:stCondLst>
                                  <p:childTnLst>
                                    <p:set>
                                      <p:cBhvr>
                                        <p:cTn id="97" dur="1" fill="hold">
                                          <p:stCondLst>
                                            <p:cond delay="0"/>
                                          </p:stCondLst>
                                        </p:cTn>
                                        <p:tgtEl>
                                          <p:spTgt spid="26">
                                            <p:txEl>
                                              <p:pRg st="0" end="0"/>
                                            </p:txEl>
                                          </p:spTgt>
                                        </p:tgtEl>
                                        <p:attrNameLst>
                                          <p:attrName>style.visibility</p:attrName>
                                        </p:attrNameLst>
                                      </p:cBhvr>
                                      <p:to>
                                        <p:strVal val="visible"/>
                                      </p:to>
                                    </p:set>
                                    <p:anim calcmode="lin" valueType="num">
                                      <p:cBhvr additive="base">
                                        <p:cTn id="98" dur="500" fill="hold"/>
                                        <p:tgtEl>
                                          <p:spTgt spid="26">
                                            <p:txEl>
                                              <p:pRg st="0" end="0"/>
                                            </p:txEl>
                                          </p:spTgt>
                                        </p:tgtEl>
                                        <p:attrNameLst>
                                          <p:attrName>ppt_x</p:attrName>
                                        </p:attrNameLst>
                                      </p:cBhvr>
                                      <p:tavLst>
                                        <p:tav tm="0">
                                          <p:val>
                                            <p:strVal val="1+#ppt_w/2"/>
                                          </p:val>
                                        </p:tav>
                                        <p:tav tm="100000">
                                          <p:val>
                                            <p:strVal val="#ppt_x"/>
                                          </p:val>
                                        </p:tav>
                                      </p:tavLst>
                                    </p:anim>
                                    <p:anim calcmode="lin" valueType="num">
                                      <p:cBhvr additive="base">
                                        <p:cTn id="99" dur="500" fill="hold"/>
                                        <p:tgtEl>
                                          <p:spTgt spid="2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12" grpId="0" animBg="1"/>
      <p:bldP spid="13" grpId="0" animBg="1"/>
      <p:bldP spid="5" grpId="0"/>
      <p:bldP spid="14" grpId="0" build="p">
        <p:tmplLst>
          <p:tmpl lvl="1">
            <p:tnLst>
              <p:par>
                <p:cTn presetID="10" presetClass="entr" presetSubtype="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animBg="1"/>
      <p:bldP spid="19" grpId="0" animBg="1"/>
      <p:bldP spid="20" grpId="0" animBg="1"/>
      <p:bldP spid="21" grpId="0" animBg="1"/>
      <p:bldP spid="4" grpId="0"/>
      <p:bldP spid="16" grpId="0" build="p" animBg="1">
        <p:tmplLst>
          <p:tmpl>
            <p:tnLst>
              <p:par>
                <p:cTn presetID="2" presetClass="entr" presetSubtype="8"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0-#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 lvl="1">
            <p:tnLst>
              <p:par>
                <p:cTn presetID="2" presetClass="entr" presetSubtype="8"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0-#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7" grpId="0" build="p" animBg="1">
        <p:tmplLst>
          <p:tmpl>
            <p:tnLst>
              <p:par>
                <p:cTn presetID="2" presetClass="entr" presetSubtype="8"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0-#ppt_w/2"/>
                          </p:val>
                        </p:tav>
                        <p:tav tm="100000">
                          <p:val>
                            <p:strVal val="#ppt_x"/>
                          </p:val>
                        </p:tav>
                      </p:tavLst>
                    </p:anim>
                    <p:anim calcmode="lin" valueType="num">
                      <p:cBhvr additive="base">
                        <p:cTn dur="500" fill="hold"/>
                        <p:tgtEl>
                          <p:spTgt spid="17"/>
                        </p:tgtEl>
                        <p:attrNameLst>
                          <p:attrName>ppt_y</p:attrName>
                        </p:attrNameLst>
                      </p:cBhvr>
                      <p:tavLst>
                        <p:tav tm="0">
                          <p:val>
                            <p:strVal val="#ppt_y"/>
                          </p:val>
                        </p:tav>
                        <p:tav tm="100000">
                          <p:val>
                            <p:strVal val="#ppt_y"/>
                          </p:val>
                        </p:tav>
                      </p:tavLst>
                    </p:anim>
                  </p:childTnLst>
                </p:cTn>
              </p:par>
            </p:tnLst>
          </p:tmpl>
          <p:tmpl lvl="1">
            <p:tnLst>
              <p:par>
                <p:cTn presetID="2" presetClass="entr" presetSubtype="8"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0-#ppt_w/2"/>
                          </p:val>
                        </p:tav>
                        <p:tav tm="100000">
                          <p:val>
                            <p:strVal val="#ppt_x"/>
                          </p:val>
                        </p:tav>
                      </p:tavLst>
                    </p:anim>
                    <p:anim calcmode="lin" valueType="num">
                      <p:cBhvr additive="base">
                        <p:cTn dur="500" fill="hold"/>
                        <p:tgtEl>
                          <p:spTgt spid="17"/>
                        </p:tgtEl>
                        <p:attrNameLst>
                          <p:attrName>ppt_y</p:attrName>
                        </p:attrNameLst>
                      </p:cBhvr>
                      <p:tavLst>
                        <p:tav tm="0">
                          <p:val>
                            <p:strVal val="#ppt_y"/>
                          </p:val>
                        </p:tav>
                        <p:tav tm="100000">
                          <p:val>
                            <p:strVal val="#ppt_y"/>
                          </p:val>
                        </p:tav>
                      </p:tavLst>
                    </p:anim>
                  </p:childTnLst>
                </p:cTn>
              </p:par>
            </p:tnLst>
          </p:tmpl>
        </p:tmplLst>
      </p:bldP>
      <p:bldP spid="18" grpId="0" build="p" animBg="1">
        <p:tmplLst>
          <p:tmpl>
            <p:tnLst>
              <p:par>
                <p:cTn presetID="2" presetClass="entr" presetSubtype="8"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0-#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 lvl="1">
            <p:tnLst>
              <p:par>
                <p:cTn presetID="2" presetClass="entr" presetSubtype="8"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0-#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P spid="22" grpId="0" build="p" animBg="1">
        <p:tmplLst>
          <p:tmpl>
            <p:tnLst>
              <p:par>
                <p:cTn presetID="2" presetClass="entr" presetSubtype="8"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0-#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 lvl="1">
            <p:tnLst>
              <p:par>
                <p:cTn presetID="2" presetClass="entr" presetSubtype="8"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0-#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5" grpId="0" build="p">
        <p:tmplLst>
          <p:tmpl lvl="1">
            <p:tnLst>
              <p:par>
                <p:cTn presetID="2" presetClass="entr" presetSubtype="2" fill="hold" nodeType="afterEffect">
                  <p:stCondLst>
                    <p:cond delay="50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500" fill="hold"/>
                        <p:tgtEl>
                          <p:spTgt spid="25"/>
                        </p:tgtEl>
                        <p:attrNameLst>
                          <p:attrName>ppt_x</p:attrName>
                        </p:attrNameLst>
                      </p:cBhvr>
                      <p:tavLst>
                        <p:tav tm="0">
                          <p:val>
                            <p:strVal val="1+#ppt_w/2"/>
                          </p:val>
                        </p:tav>
                        <p:tav tm="100000">
                          <p:val>
                            <p:strVal val="#ppt_x"/>
                          </p:val>
                        </p:tav>
                      </p:tavLst>
                    </p:anim>
                    <p:anim calcmode="lin" valueType="num">
                      <p:cBhvr additive="base">
                        <p:cTn dur="500" fill="hold"/>
                        <p:tgtEl>
                          <p:spTgt spid="25"/>
                        </p:tgtEl>
                        <p:attrNameLst>
                          <p:attrName>ppt_y</p:attrName>
                        </p:attrNameLst>
                      </p:cBhvr>
                      <p:tavLst>
                        <p:tav tm="0">
                          <p:val>
                            <p:strVal val="#ppt_y"/>
                          </p:val>
                        </p:tav>
                        <p:tav tm="100000">
                          <p:val>
                            <p:strVal val="#ppt_y"/>
                          </p:val>
                        </p:tav>
                      </p:tavLst>
                    </p:anim>
                  </p:childTnLst>
                </p:cTn>
              </p:par>
            </p:tnLst>
          </p:tmpl>
        </p:tmplLst>
      </p:bldP>
      <p:bldP spid="26" grpId="0" build="p">
        <p:tmplLst>
          <p:tmpl lvl="1">
            <p:tnLst>
              <p:par>
                <p:cTn presetID="2" presetClass="entr" presetSubtype="2" fill="hold" nodeType="afterEffect">
                  <p:stCondLst>
                    <p:cond delay="50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1+#ppt_w/2"/>
                          </p:val>
                        </p:tav>
                        <p:tav tm="100000">
                          <p:val>
                            <p:strVal val="#ppt_x"/>
                          </p:val>
                        </p:tav>
                      </p:tavLst>
                    </p:anim>
                    <p:anim calcmode="lin" valueType="num">
                      <p:cBhvr additive="base">
                        <p:cTn dur="500" fill="hold"/>
                        <p:tgtEl>
                          <p:spTgt spid="26"/>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 Image - 1 Column -Horizontal">
    <p:spTree>
      <p:nvGrpSpPr>
        <p:cNvPr id="1" name=""/>
        <p:cNvGrpSpPr/>
        <p:nvPr/>
      </p:nvGrpSpPr>
      <p:grpSpPr>
        <a:xfrm>
          <a:off x="0" y="0"/>
          <a:ext cx="0" cy="0"/>
          <a:chOff x="0" y="0"/>
          <a:chExt cx="0" cy="0"/>
        </a:xfrm>
      </p:grpSpPr>
      <p:sp>
        <p:nvSpPr>
          <p:cNvPr id="25" name="図プレースホルダー 7"/>
          <p:cNvSpPr>
            <a:spLocks noGrp="1" noChangeAspect="1"/>
          </p:cNvSpPr>
          <p:nvPr>
            <p:ph type="pic" sz="quarter" idx="13" hasCustomPrompt="1"/>
          </p:nvPr>
        </p:nvSpPr>
        <p:spPr>
          <a:xfrm>
            <a:off x="791252" y="1652803"/>
            <a:ext cx="7633510" cy="2784309"/>
          </a:xfrm>
          <a:ln w="28575">
            <a:noFill/>
          </a:ln>
          <a:effectLst>
            <a:outerShdw blurRad="63500" algn="ctr" rotWithShape="0">
              <a:prstClr val="black">
                <a:alpha val="20000"/>
              </a:prstClr>
            </a:outerShdw>
          </a:effectLst>
        </p:spPr>
        <p:txBody>
          <a:bodyPr/>
          <a:lstStyle>
            <a:lvl1pPr>
              <a:defRPr>
                <a:solidFill>
                  <a:schemeClr val="bg1">
                    <a:lumMod val="65000"/>
                  </a:schemeClr>
                </a:solidFill>
              </a:defRPr>
            </a:lvl1pPr>
          </a:lstStyle>
          <a:p>
            <a:r>
              <a:rPr lang="en-US" dirty="0" smtClean="0"/>
              <a:t>Add Image</a:t>
            </a:r>
            <a:endParaRPr lang="en-US" dirty="0"/>
          </a:p>
        </p:txBody>
      </p:sp>
      <p:sp>
        <p:nvSpPr>
          <p:cNvPr id="10" name="正方形/長方形 9"/>
          <p:cNvSpPr/>
          <p:nvPr userDrawn="1"/>
        </p:nvSpPr>
        <p:spPr>
          <a:xfrm rot="18000000">
            <a:off x="-2181064" y="-4324840"/>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1" name="正方形/長方形 10"/>
          <p:cNvSpPr/>
          <p:nvPr userDrawn="1"/>
        </p:nvSpPr>
        <p:spPr>
          <a:xfrm rot="18000000">
            <a:off x="-2924251" y="-4329045"/>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2" name="正方形/長方形 11"/>
          <p:cNvSpPr/>
          <p:nvPr userDrawn="1"/>
        </p:nvSpPr>
        <p:spPr>
          <a:xfrm rot="18000000">
            <a:off x="-3171812" y="-4771498"/>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3" name="正方形/長方形 12"/>
          <p:cNvSpPr/>
          <p:nvPr userDrawn="1"/>
        </p:nvSpPr>
        <p:spPr>
          <a:xfrm rot="18000000">
            <a:off x="-4191848" y="-3281161"/>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5" name="スライド番号プレースホルダー 4"/>
          <p:cNvSpPr>
            <a:spLocks noGrp="1"/>
          </p:cNvSpPr>
          <p:nvPr>
            <p:ph type="sldNum" sz="quarter" idx="12"/>
          </p:nvPr>
        </p:nvSpPr>
        <p:spPr>
          <a:xfrm rot="18000000">
            <a:off x="418879" y="447489"/>
            <a:ext cx="2024717" cy="273868"/>
          </a:xfrm>
        </p:spPr>
        <p:txBody>
          <a:bodyPr/>
          <a:lstStyle>
            <a:lvl1pPr algn="l">
              <a:defRPr sz="2200">
                <a:solidFill>
                  <a:schemeClr val="bg1">
                    <a:lumMod val="85000"/>
                  </a:schemeClr>
                </a:solidFill>
              </a:defRPr>
            </a:lvl1pPr>
          </a:lstStyle>
          <a:p>
            <a:r>
              <a:rPr lang="en-US" smtClean="0"/>
              <a:t>SLIDE </a:t>
            </a:r>
            <a:fld id="{D97FAD88-CD89-445B-80D2-D1F46C853675}" type="slidenum">
              <a:rPr lang="en-US" smtClean="0"/>
              <a:pPr/>
              <a:t>‹#›</a:t>
            </a:fld>
            <a:endParaRPr lang="en-US" dirty="0"/>
          </a:p>
        </p:txBody>
      </p:sp>
      <p:sp>
        <p:nvSpPr>
          <p:cNvPr id="19" name="正方形/長方形 18"/>
          <p:cNvSpPr/>
          <p:nvPr userDrawn="1"/>
        </p:nvSpPr>
        <p:spPr>
          <a:xfrm rot="18000000">
            <a:off x="4723246" y="246824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4368586" y="2045260"/>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1" name="正方形/長方形 20"/>
          <p:cNvSpPr/>
          <p:nvPr userDrawn="1"/>
        </p:nvSpPr>
        <p:spPr>
          <a:xfrm rot="18000000">
            <a:off x="3369648" y="354226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4" name="フッター プレースホルダー 3"/>
          <p:cNvSpPr>
            <a:spLocks noGrp="1"/>
          </p:cNvSpPr>
          <p:nvPr>
            <p:ph type="ftr" sz="quarter" idx="11"/>
          </p:nvPr>
        </p:nvSpPr>
        <p:spPr>
          <a:xfrm rot="18000000">
            <a:off x="6977052" y="4941283"/>
            <a:ext cx="3860465" cy="273868"/>
          </a:xfrm>
        </p:spPr>
        <p:txBody>
          <a:bodyPr/>
          <a:lstStyle>
            <a:lvl1pPr algn="l">
              <a:defRPr>
                <a:solidFill>
                  <a:schemeClr val="bg1">
                    <a:lumMod val="95000"/>
                  </a:schemeClr>
                </a:solidFill>
                <a:latin typeface="Aleo-LightItalic" pitchFamily="34" charset="0"/>
              </a:defRPr>
            </a:lvl1pPr>
          </a:lstStyle>
          <a:p>
            <a:r>
              <a:rPr lang="en-US" smtClean="0"/>
              <a:t>The Power of PowerPoint</a:t>
            </a:r>
            <a:endParaRPr lang="en-US" dirty="0"/>
          </a:p>
        </p:txBody>
      </p:sp>
      <p:sp>
        <p:nvSpPr>
          <p:cNvPr id="16" name="テキスト プレースホルダー 5"/>
          <p:cNvSpPr>
            <a:spLocks noGrp="1"/>
          </p:cNvSpPr>
          <p:nvPr>
            <p:ph type="body" sz="quarter" idx="15" hasCustomPrompt="1"/>
          </p:nvPr>
        </p:nvSpPr>
        <p:spPr>
          <a:xfrm>
            <a:off x="628023" y="4341102"/>
            <a:ext cx="3382681" cy="481122"/>
          </a:xfrm>
          <a:solidFill>
            <a:schemeClr val="accent1"/>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17" name="テキスト プレースホルダー 5"/>
          <p:cNvSpPr>
            <a:spLocks noGrp="1"/>
          </p:cNvSpPr>
          <p:nvPr>
            <p:ph type="body" sz="quarter" idx="16" hasCustomPrompt="1"/>
          </p:nvPr>
        </p:nvSpPr>
        <p:spPr>
          <a:xfrm>
            <a:off x="1238155" y="4767096"/>
            <a:ext cx="4968983" cy="336037"/>
          </a:xfrm>
          <a:solidFill>
            <a:schemeClr val="tx1">
              <a:lumMod val="60000"/>
              <a:lumOff val="40000"/>
            </a:schemeClr>
          </a:solidFill>
        </p:spPr>
        <p:txBody>
          <a:bodyPr anchor="ctr">
            <a:normAutofit/>
          </a:bodyPr>
          <a:lstStyle>
            <a:lvl1pPr algn="l">
              <a:defRPr sz="13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18" name="テキスト プレースホルダー 5"/>
          <p:cNvSpPr>
            <a:spLocks noGrp="1"/>
          </p:cNvSpPr>
          <p:nvPr>
            <p:ph type="body" sz="quarter" idx="21" hasCustomPrompt="1"/>
          </p:nvPr>
        </p:nvSpPr>
        <p:spPr>
          <a:xfrm>
            <a:off x="626033" y="5253203"/>
            <a:ext cx="7633511" cy="1110177"/>
          </a:xfrm>
        </p:spPr>
        <p:txBody>
          <a:bodyPr anchor="t">
            <a:normAutofit/>
          </a:bodyPr>
          <a:lstStyle>
            <a:lvl1pPr algn="l">
              <a:defRPr sz="1100" baseline="0"/>
            </a:lvl1pPr>
          </a:lstStyle>
          <a:p>
            <a:pPr lvl="0"/>
            <a:r>
              <a:rPr lang="en-US" dirty="0" smtClean="0"/>
              <a:t>Text Here</a:t>
            </a:r>
            <a:endParaRPr lang="en-US" dirty="0"/>
          </a:p>
        </p:txBody>
      </p:sp>
      <p:sp>
        <p:nvSpPr>
          <p:cNvPr id="22" name="タイトル 1"/>
          <p:cNvSpPr>
            <a:spLocks noGrp="1"/>
          </p:cNvSpPr>
          <p:nvPr>
            <p:ph type="title" hasCustomPrompt="1"/>
          </p:nvPr>
        </p:nvSpPr>
        <p:spPr>
          <a:xfrm>
            <a:off x="2195529" y="274640"/>
            <a:ext cx="6841354" cy="658083"/>
          </a:xfrm>
        </p:spPr>
        <p:txBody>
          <a:bodyPr>
            <a:noAutofit/>
          </a:bodyPr>
          <a:lstStyle>
            <a:lvl1pPr algn="l">
              <a:defRPr sz="3400"/>
            </a:lvl1pPr>
          </a:lstStyle>
          <a:p>
            <a:r>
              <a:rPr lang="en-US" altLang="ja-JP" dirty="0" smtClean="0"/>
              <a:t>SLIDE TITLE HERE</a:t>
            </a:r>
            <a:endParaRPr lang="en-US" dirty="0"/>
          </a:p>
        </p:txBody>
      </p:sp>
      <p:sp>
        <p:nvSpPr>
          <p:cNvPr id="23" name="サブタイトル 2"/>
          <p:cNvSpPr>
            <a:spLocks noGrp="1"/>
          </p:cNvSpPr>
          <p:nvPr>
            <p:ph type="subTitle" idx="1" hasCustomPrompt="1"/>
          </p:nvPr>
        </p:nvSpPr>
        <p:spPr>
          <a:xfrm>
            <a:off x="2195529" y="816748"/>
            <a:ext cx="6841354" cy="356001"/>
          </a:xfrm>
        </p:spPr>
        <p:txBody>
          <a:bodyPr>
            <a:noAutofit/>
          </a:bodyPr>
          <a:lstStyle>
            <a:lvl1pPr marL="0" indent="0" algn="l">
              <a:lnSpc>
                <a:spcPts val="1680"/>
              </a:lnSpc>
              <a:buNone/>
              <a:defRPr sz="16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Sub Title Here</a:t>
            </a:r>
            <a:endParaRPr lang="en-US" dirty="0"/>
          </a:p>
        </p:txBody>
      </p:sp>
      <p:sp>
        <p:nvSpPr>
          <p:cNvPr id="24" name="正方形/長方形 23"/>
          <p:cNvSpPr/>
          <p:nvPr userDrawn="1"/>
        </p:nvSpPr>
        <p:spPr>
          <a:xfrm>
            <a:off x="2270709" y="1220755"/>
            <a:ext cx="6766174" cy="96011"/>
          </a:xfrm>
          <a:prstGeom prst="rect">
            <a:avLst/>
          </a:prstGeom>
          <a:blipFill dpi="0" rotWithShape="1">
            <a:blip r:embed="rId2" cstate="print"/>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Tree>
    <p:extLst>
      <p:ext uri="{BB962C8B-B14F-4D97-AF65-F5344CB8AC3E}">
        <p14:creationId xmlns:p14="http://schemas.microsoft.com/office/powerpoint/2010/main" val="1171061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23">
                                            <p:txEl>
                                              <p:pRg st="0" end="0"/>
                                            </p:txEl>
                                          </p:spTgt>
                                        </p:tgtEl>
                                        <p:attrNameLst>
                                          <p:attrName>style.visibility</p:attrName>
                                        </p:attrNameLst>
                                      </p:cBhvr>
                                      <p:to>
                                        <p:strVal val="visible"/>
                                      </p:to>
                                    </p:set>
                                    <p:animEffect transition="in" filter="fade">
                                      <p:cBhvr>
                                        <p:cTn id="46" dur="500"/>
                                        <p:tgtEl>
                                          <p:spTgt spid="23">
                                            <p:txEl>
                                              <p:pRg st="0" end="0"/>
                                            </p:txEl>
                                          </p:spTgt>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par>
                          <p:cTn id="50" fill="hold">
                            <p:stCondLst>
                              <p:cond delay="750"/>
                            </p:stCondLst>
                            <p:childTnLst>
                              <p:par>
                                <p:cTn id="51" presetID="10" presetClass="entr" presetSubtype="0"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500"/>
                                        <p:tgtEl>
                                          <p:spTgt spid="25"/>
                                        </p:tgtEl>
                                      </p:cBhvr>
                                    </p:animEffect>
                                  </p:childTnLst>
                                </p:cTn>
                              </p:par>
                            </p:childTnLst>
                          </p:cTn>
                        </p:par>
                        <p:par>
                          <p:cTn id="54" fill="hold">
                            <p:stCondLst>
                              <p:cond delay="1250"/>
                            </p:stCondLst>
                            <p:childTnLst>
                              <p:par>
                                <p:cTn id="55" presetID="14" presetClass="entr" presetSubtype="10" fill="hold" grpId="0" nodeType="afterEffect">
                                  <p:stCondLst>
                                    <p:cond delay="0"/>
                                  </p:stCondLst>
                                  <p:childTnLst>
                                    <p:set>
                                      <p:cBhvr>
                                        <p:cTn id="56" dur="1" fill="hold">
                                          <p:stCondLst>
                                            <p:cond delay="0"/>
                                          </p:stCondLst>
                                        </p:cTn>
                                        <p:tgtEl>
                                          <p:spTgt spid="16">
                                            <p:bg/>
                                          </p:spTgt>
                                        </p:tgtEl>
                                        <p:attrNameLst>
                                          <p:attrName>style.visibility</p:attrName>
                                        </p:attrNameLst>
                                      </p:cBhvr>
                                      <p:to>
                                        <p:strVal val="visible"/>
                                      </p:to>
                                    </p:set>
                                    <p:animEffect transition="in" filter="randombar(horizontal)">
                                      <p:cBhvr>
                                        <p:cTn id="57" dur="500"/>
                                        <p:tgtEl>
                                          <p:spTgt spid="16">
                                            <p:bg/>
                                          </p:spTgt>
                                        </p:tgtEl>
                                      </p:cBhvr>
                                    </p:animEffect>
                                  </p:childTnLst>
                                </p:cTn>
                              </p:par>
                            </p:childTnLst>
                          </p:cTn>
                        </p:par>
                        <p:par>
                          <p:cTn id="58" fill="hold">
                            <p:stCondLst>
                              <p:cond delay="1750"/>
                            </p:stCondLst>
                            <p:childTnLst>
                              <p:par>
                                <p:cTn id="59" presetID="14" presetClass="entr" presetSubtype="10" fill="hold" grpId="0" nodeType="afterEffect">
                                  <p:stCondLst>
                                    <p:cond delay="0"/>
                                  </p:stCondLst>
                                  <p:childTnLst>
                                    <p:set>
                                      <p:cBhvr>
                                        <p:cTn id="60"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61" dur="500"/>
                                        <p:tgtEl>
                                          <p:spTgt spid="16">
                                            <p:txEl>
                                              <p:pRg st="0" end="0"/>
                                            </p:txEl>
                                          </p:spTgt>
                                        </p:tgtEl>
                                      </p:cBhvr>
                                    </p:animEffect>
                                  </p:childTnLst>
                                </p:cTn>
                              </p:par>
                            </p:childTnLst>
                          </p:cTn>
                        </p:par>
                        <p:par>
                          <p:cTn id="62" fill="hold">
                            <p:stCondLst>
                              <p:cond delay="2250"/>
                            </p:stCondLst>
                            <p:childTnLst>
                              <p:par>
                                <p:cTn id="63" presetID="14" presetClass="entr" presetSubtype="10" fill="hold" grpId="0" nodeType="afterEffect">
                                  <p:stCondLst>
                                    <p:cond delay="0"/>
                                  </p:stCondLst>
                                  <p:childTnLst>
                                    <p:set>
                                      <p:cBhvr>
                                        <p:cTn id="64" dur="1" fill="hold">
                                          <p:stCondLst>
                                            <p:cond delay="0"/>
                                          </p:stCondLst>
                                        </p:cTn>
                                        <p:tgtEl>
                                          <p:spTgt spid="17">
                                            <p:bg/>
                                          </p:spTgt>
                                        </p:tgtEl>
                                        <p:attrNameLst>
                                          <p:attrName>style.visibility</p:attrName>
                                        </p:attrNameLst>
                                      </p:cBhvr>
                                      <p:to>
                                        <p:strVal val="visible"/>
                                      </p:to>
                                    </p:set>
                                    <p:animEffect transition="in" filter="randombar(horizontal)">
                                      <p:cBhvr>
                                        <p:cTn id="65" dur="500"/>
                                        <p:tgtEl>
                                          <p:spTgt spid="17">
                                            <p:bg/>
                                          </p:spTgt>
                                        </p:tgtEl>
                                      </p:cBhvr>
                                    </p:animEffect>
                                  </p:childTnLst>
                                </p:cTn>
                              </p:par>
                            </p:childTnLst>
                          </p:cTn>
                        </p:par>
                        <p:par>
                          <p:cTn id="66" fill="hold">
                            <p:stCondLst>
                              <p:cond delay="2750"/>
                            </p:stCondLst>
                            <p:childTnLst>
                              <p:par>
                                <p:cTn id="67" presetID="14" presetClass="entr" presetSubtype="10" fill="hold" grpId="0" nodeType="afterEffect">
                                  <p:stCondLst>
                                    <p:cond delay="0"/>
                                  </p:stCondLst>
                                  <p:childTnLst>
                                    <p:set>
                                      <p:cBhvr>
                                        <p:cTn id="68" dur="1" fill="hold">
                                          <p:stCondLst>
                                            <p:cond delay="0"/>
                                          </p:stCondLst>
                                        </p:cTn>
                                        <p:tgtEl>
                                          <p:spTgt spid="17">
                                            <p:txEl>
                                              <p:pRg st="0" end="0"/>
                                            </p:txEl>
                                          </p:spTgt>
                                        </p:tgtEl>
                                        <p:attrNameLst>
                                          <p:attrName>style.visibility</p:attrName>
                                        </p:attrNameLst>
                                      </p:cBhvr>
                                      <p:to>
                                        <p:strVal val="visible"/>
                                      </p:to>
                                    </p:set>
                                    <p:animEffect transition="in" filter="randombar(horizontal)">
                                      <p:cBhvr>
                                        <p:cTn id="69" dur="500"/>
                                        <p:tgtEl>
                                          <p:spTgt spid="17">
                                            <p:txEl>
                                              <p:pRg st="0" end="0"/>
                                            </p:txEl>
                                          </p:spTgt>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18">
                                            <p:txEl>
                                              <p:pRg st="0" end="0"/>
                                            </p:txEl>
                                          </p:spTgt>
                                        </p:tgtEl>
                                        <p:attrNameLst>
                                          <p:attrName>style.visibility</p:attrName>
                                        </p:attrNameLst>
                                      </p:cBhvr>
                                      <p:to>
                                        <p:strVal val="visible"/>
                                      </p:to>
                                    </p:set>
                                    <p:animEffect transition="in" filter="randombar(horizontal)">
                                      <p:cBhvr>
                                        <p:cTn id="72"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0" grpId="0" animBg="1"/>
      <p:bldP spid="11" grpId="0" animBg="1"/>
      <p:bldP spid="12" grpId="0" animBg="1"/>
      <p:bldP spid="13" grpId="0" animBg="1"/>
      <p:bldP spid="5" grpId="0"/>
      <p:bldP spid="19" grpId="0" animBg="1"/>
      <p:bldP spid="20" grpId="0" animBg="1"/>
      <p:bldP spid="21" grpId="0" animBg="1"/>
      <p:bldP spid="4" grpId="0"/>
      <p:bldP spid="16" grpId="0" build="p" animBg="1">
        <p:tmplLst>
          <p:tmpl>
            <p:tnLst>
              <p:par>
                <p:cTn presetID="14" presetClass="entr" presetSubtype="1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randombar(horizontal)">
                      <p:cBhvr>
                        <p:cTn dur="500"/>
                        <p:tgtEl>
                          <p:spTgt spid="16"/>
                        </p:tgtEl>
                      </p:cBhvr>
                    </p:animEffect>
                  </p:childTnLst>
                </p:cTn>
              </p:par>
            </p:tnLst>
          </p:tmpl>
          <p:tmpl lvl="1">
            <p:tnLst>
              <p:par>
                <p:cTn presetID="14" presetClass="entr" presetSubtype="1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randombar(horizontal)">
                      <p:cBhvr>
                        <p:cTn dur="500"/>
                        <p:tgtEl>
                          <p:spTgt spid="16"/>
                        </p:tgtEl>
                      </p:cBhvr>
                    </p:animEffect>
                  </p:childTnLst>
                </p:cTn>
              </p:par>
            </p:tnLst>
          </p:tmpl>
        </p:tmplLst>
      </p:bldP>
      <p:bldP spid="17" grpId="0" build="p" animBg="1">
        <p:tmplLst>
          <p:tmpl>
            <p:tnLst>
              <p:par>
                <p:cTn presetID="14" presetClass="entr" presetSubtype="1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randombar(horizontal)">
                      <p:cBhvr>
                        <p:cTn dur="500"/>
                        <p:tgtEl>
                          <p:spTgt spid="17"/>
                        </p:tgtEl>
                      </p:cBhvr>
                    </p:animEffect>
                  </p:childTnLst>
                </p:cTn>
              </p:par>
            </p:tnLst>
          </p:tmpl>
          <p:tmpl lvl="1">
            <p:tnLst>
              <p:par>
                <p:cTn presetID="14" presetClass="entr" presetSubtype="1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randombar(horizontal)">
                      <p:cBhvr>
                        <p:cTn dur="500"/>
                        <p:tgtEl>
                          <p:spTgt spid="17"/>
                        </p:tgtEl>
                      </p:cBhvr>
                    </p:animEffect>
                  </p:childTnLst>
                </p:cTn>
              </p:par>
            </p:tnLst>
          </p:tmpl>
        </p:tmplLst>
      </p:bldP>
      <p:bldP spid="18" grpId="0" build="p">
        <p:tmplLst>
          <p:tmpl lvl="1">
            <p:tnLst>
              <p:par>
                <p:cTn presetID="14" presetClass="entr" presetSubtype="1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randombar(horizontal)">
                      <p:cBhvr>
                        <p:cTn dur="500"/>
                        <p:tgtEl>
                          <p:spTgt spid="18"/>
                        </p:tgtEl>
                      </p:cBhvr>
                    </p:animEffect>
                  </p:childTnLst>
                </p:cTn>
              </p:par>
            </p:tnLst>
          </p:tmpl>
        </p:tmplLst>
      </p:bldP>
      <p:bldP spid="22" grpId="0"/>
      <p:bldP spid="23" grpId="0" build="p">
        <p:tmplLst>
          <p:tmpl lvl="1">
            <p:tnLst>
              <p:par>
                <p:cTn presetID="10" presetClass="entr" presetSubtype="0" fill="hold" nodeType="withEffect">
                  <p:stCondLst>
                    <p:cond delay="25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1 Image - 1 Column -Horizontal">
    <p:spTree>
      <p:nvGrpSpPr>
        <p:cNvPr id="1" name=""/>
        <p:cNvGrpSpPr/>
        <p:nvPr/>
      </p:nvGrpSpPr>
      <p:grpSpPr>
        <a:xfrm>
          <a:off x="0" y="0"/>
          <a:ext cx="0" cy="0"/>
          <a:chOff x="0" y="0"/>
          <a:chExt cx="0" cy="0"/>
        </a:xfrm>
      </p:grpSpPr>
      <p:sp>
        <p:nvSpPr>
          <p:cNvPr id="10" name="正方形/長方形 9"/>
          <p:cNvSpPr/>
          <p:nvPr userDrawn="1"/>
        </p:nvSpPr>
        <p:spPr>
          <a:xfrm rot="18000000">
            <a:off x="-2181064" y="-4324840"/>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1" name="正方形/長方形 10"/>
          <p:cNvSpPr/>
          <p:nvPr userDrawn="1"/>
        </p:nvSpPr>
        <p:spPr>
          <a:xfrm rot="18000000">
            <a:off x="-2924251" y="-4329045"/>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2" name="正方形/長方形 11"/>
          <p:cNvSpPr/>
          <p:nvPr userDrawn="1"/>
        </p:nvSpPr>
        <p:spPr>
          <a:xfrm rot="18000000">
            <a:off x="-3171812" y="-4771498"/>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3" name="正方形/長方形 12"/>
          <p:cNvSpPr/>
          <p:nvPr userDrawn="1"/>
        </p:nvSpPr>
        <p:spPr>
          <a:xfrm rot="18000000">
            <a:off x="-4191848" y="-3281161"/>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5" name="スライド番号プレースホルダー 4"/>
          <p:cNvSpPr>
            <a:spLocks noGrp="1"/>
          </p:cNvSpPr>
          <p:nvPr>
            <p:ph type="sldNum" sz="quarter" idx="12"/>
          </p:nvPr>
        </p:nvSpPr>
        <p:spPr>
          <a:xfrm rot="18000000">
            <a:off x="418879" y="447489"/>
            <a:ext cx="2024717" cy="273868"/>
          </a:xfrm>
        </p:spPr>
        <p:txBody>
          <a:bodyPr/>
          <a:lstStyle>
            <a:lvl1pPr algn="l">
              <a:defRPr sz="2200">
                <a:solidFill>
                  <a:schemeClr val="bg1">
                    <a:lumMod val="85000"/>
                  </a:schemeClr>
                </a:solidFill>
              </a:defRPr>
            </a:lvl1pPr>
          </a:lstStyle>
          <a:p>
            <a:r>
              <a:rPr lang="en-US" smtClean="0"/>
              <a:t>SLIDE </a:t>
            </a:r>
            <a:fld id="{D97FAD88-CD89-445B-80D2-D1F46C853675}" type="slidenum">
              <a:rPr lang="en-US" smtClean="0"/>
              <a:pPr/>
              <a:t>‹#›</a:t>
            </a:fld>
            <a:endParaRPr lang="en-US" dirty="0"/>
          </a:p>
        </p:txBody>
      </p:sp>
      <p:sp>
        <p:nvSpPr>
          <p:cNvPr id="19" name="正方形/長方形 18"/>
          <p:cNvSpPr/>
          <p:nvPr userDrawn="1"/>
        </p:nvSpPr>
        <p:spPr>
          <a:xfrm rot="18000000">
            <a:off x="4723246" y="246824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4368586" y="2045260"/>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1" name="正方形/長方形 20"/>
          <p:cNvSpPr/>
          <p:nvPr userDrawn="1"/>
        </p:nvSpPr>
        <p:spPr>
          <a:xfrm rot="18000000">
            <a:off x="3369648" y="354226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4" name="フッター プレースホルダー 3"/>
          <p:cNvSpPr>
            <a:spLocks noGrp="1"/>
          </p:cNvSpPr>
          <p:nvPr>
            <p:ph type="ftr" sz="quarter" idx="11"/>
          </p:nvPr>
        </p:nvSpPr>
        <p:spPr>
          <a:xfrm rot="18000000">
            <a:off x="6977052" y="4941283"/>
            <a:ext cx="3860465" cy="273868"/>
          </a:xfrm>
        </p:spPr>
        <p:txBody>
          <a:bodyPr/>
          <a:lstStyle>
            <a:lvl1pPr algn="l">
              <a:defRPr>
                <a:solidFill>
                  <a:schemeClr val="bg1">
                    <a:lumMod val="95000"/>
                  </a:schemeClr>
                </a:solidFill>
                <a:latin typeface="Aleo-LightItalic" pitchFamily="34" charset="0"/>
              </a:defRPr>
            </a:lvl1pPr>
          </a:lstStyle>
          <a:p>
            <a:r>
              <a:rPr lang="en-US" smtClean="0"/>
              <a:t>The Power of PowerPoint</a:t>
            </a:r>
            <a:endParaRPr lang="en-US" dirty="0"/>
          </a:p>
        </p:txBody>
      </p:sp>
      <p:sp>
        <p:nvSpPr>
          <p:cNvPr id="16" name="テキスト プレースホルダー 5"/>
          <p:cNvSpPr>
            <a:spLocks noGrp="1"/>
          </p:cNvSpPr>
          <p:nvPr>
            <p:ph type="body" sz="quarter" idx="15" hasCustomPrompt="1"/>
          </p:nvPr>
        </p:nvSpPr>
        <p:spPr>
          <a:xfrm>
            <a:off x="628023" y="5205198"/>
            <a:ext cx="3382681" cy="481122"/>
          </a:xfrm>
          <a:solidFill>
            <a:schemeClr val="accent1"/>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18" name="テキスト プレースホルダー 5"/>
          <p:cNvSpPr>
            <a:spLocks noGrp="1"/>
          </p:cNvSpPr>
          <p:nvPr>
            <p:ph type="body" sz="quarter" idx="21" hasCustomPrompt="1"/>
          </p:nvPr>
        </p:nvSpPr>
        <p:spPr>
          <a:xfrm>
            <a:off x="626033" y="5685251"/>
            <a:ext cx="7633511" cy="678129"/>
          </a:xfrm>
        </p:spPr>
        <p:txBody>
          <a:bodyPr anchor="t">
            <a:normAutofit/>
          </a:bodyPr>
          <a:lstStyle>
            <a:lvl1pPr algn="l">
              <a:defRPr sz="1100" baseline="0"/>
            </a:lvl1pPr>
          </a:lstStyle>
          <a:p>
            <a:pPr lvl="0"/>
            <a:r>
              <a:rPr lang="en-US" dirty="0" smtClean="0"/>
              <a:t>Text Here</a:t>
            </a:r>
            <a:endParaRPr lang="en-US" dirty="0"/>
          </a:p>
        </p:txBody>
      </p:sp>
      <p:sp>
        <p:nvSpPr>
          <p:cNvPr id="22" name="タイトル 1"/>
          <p:cNvSpPr>
            <a:spLocks noGrp="1"/>
          </p:cNvSpPr>
          <p:nvPr>
            <p:ph type="title" hasCustomPrompt="1"/>
          </p:nvPr>
        </p:nvSpPr>
        <p:spPr>
          <a:xfrm>
            <a:off x="2195529" y="274640"/>
            <a:ext cx="6841354" cy="658083"/>
          </a:xfrm>
        </p:spPr>
        <p:txBody>
          <a:bodyPr>
            <a:noAutofit/>
          </a:bodyPr>
          <a:lstStyle>
            <a:lvl1pPr algn="l">
              <a:defRPr sz="3400"/>
            </a:lvl1pPr>
          </a:lstStyle>
          <a:p>
            <a:r>
              <a:rPr lang="en-US" altLang="ja-JP" dirty="0" smtClean="0"/>
              <a:t>SLIDE TITLE HERE</a:t>
            </a:r>
            <a:endParaRPr lang="en-US" dirty="0"/>
          </a:p>
        </p:txBody>
      </p:sp>
      <p:sp>
        <p:nvSpPr>
          <p:cNvPr id="23" name="サブタイトル 2"/>
          <p:cNvSpPr>
            <a:spLocks noGrp="1"/>
          </p:cNvSpPr>
          <p:nvPr>
            <p:ph type="subTitle" idx="1" hasCustomPrompt="1"/>
          </p:nvPr>
        </p:nvSpPr>
        <p:spPr>
          <a:xfrm>
            <a:off x="2195529" y="816748"/>
            <a:ext cx="6841354" cy="356001"/>
          </a:xfrm>
        </p:spPr>
        <p:txBody>
          <a:bodyPr>
            <a:noAutofit/>
          </a:bodyPr>
          <a:lstStyle>
            <a:lvl1pPr marL="0" indent="0" algn="l">
              <a:lnSpc>
                <a:spcPts val="1680"/>
              </a:lnSpc>
              <a:buNone/>
              <a:defRPr sz="16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Sub Title Here</a:t>
            </a:r>
            <a:endParaRPr lang="en-US" dirty="0"/>
          </a:p>
        </p:txBody>
      </p:sp>
      <p:sp>
        <p:nvSpPr>
          <p:cNvPr id="24" name="正方形/長方形 23"/>
          <p:cNvSpPr/>
          <p:nvPr userDrawn="1"/>
        </p:nvSpPr>
        <p:spPr>
          <a:xfrm>
            <a:off x="2270709" y="1220755"/>
            <a:ext cx="6766174" cy="96011"/>
          </a:xfrm>
          <a:prstGeom prst="rect">
            <a:avLst/>
          </a:prstGeom>
          <a:blipFill dpi="0" rotWithShape="1">
            <a:blip r:embed="rId2" cstate="print"/>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Tree>
    <p:extLst>
      <p:ext uri="{BB962C8B-B14F-4D97-AF65-F5344CB8AC3E}">
        <p14:creationId xmlns:p14="http://schemas.microsoft.com/office/powerpoint/2010/main" val="3947061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23">
                                            <p:txEl>
                                              <p:pRg st="0" end="0"/>
                                            </p:txEl>
                                          </p:spTgt>
                                        </p:tgtEl>
                                        <p:attrNameLst>
                                          <p:attrName>style.visibility</p:attrName>
                                        </p:attrNameLst>
                                      </p:cBhvr>
                                      <p:to>
                                        <p:strVal val="visible"/>
                                      </p:to>
                                    </p:set>
                                    <p:animEffect transition="in" filter="fade">
                                      <p:cBhvr>
                                        <p:cTn id="46" dur="500"/>
                                        <p:tgtEl>
                                          <p:spTgt spid="23">
                                            <p:txEl>
                                              <p:pRg st="0" end="0"/>
                                            </p:txEl>
                                          </p:spTgt>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5" grpId="0"/>
      <p:bldP spid="19" grpId="0" animBg="1"/>
      <p:bldP spid="20" grpId="0" animBg="1"/>
      <p:bldP spid="21" grpId="0" animBg="1"/>
      <p:bldP spid="4" grpId="0"/>
      <p:bldP spid="22" grpId="0"/>
      <p:bldP spid="23" grpId="0" build="p">
        <p:tmplLst>
          <p:tmpl lvl="1">
            <p:tnLst>
              <p:par>
                <p:cTn presetID="10" presetClass="entr" presetSubtype="0" fill="hold" nodeType="withEffect">
                  <p:stCondLst>
                    <p:cond delay="25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 Image - 1 Column">
    <p:spTree>
      <p:nvGrpSpPr>
        <p:cNvPr id="1" name=""/>
        <p:cNvGrpSpPr/>
        <p:nvPr/>
      </p:nvGrpSpPr>
      <p:grpSpPr>
        <a:xfrm>
          <a:off x="0" y="0"/>
          <a:ext cx="0" cy="0"/>
          <a:chOff x="0" y="0"/>
          <a:chExt cx="0" cy="0"/>
        </a:xfrm>
      </p:grpSpPr>
      <p:sp>
        <p:nvSpPr>
          <p:cNvPr id="10" name="正方形/長方形 9"/>
          <p:cNvSpPr/>
          <p:nvPr userDrawn="1"/>
        </p:nvSpPr>
        <p:spPr>
          <a:xfrm rot="18000000">
            <a:off x="-2181064" y="-4324840"/>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1" name="正方形/長方形 10"/>
          <p:cNvSpPr/>
          <p:nvPr userDrawn="1"/>
        </p:nvSpPr>
        <p:spPr>
          <a:xfrm rot="18000000">
            <a:off x="-2924251" y="-4329045"/>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2" name="正方形/長方形 11"/>
          <p:cNvSpPr/>
          <p:nvPr userDrawn="1"/>
        </p:nvSpPr>
        <p:spPr>
          <a:xfrm rot="18000000">
            <a:off x="-3171812" y="-4771498"/>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3" name="正方形/長方形 12"/>
          <p:cNvSpPr/>
          <p:nvPr userDrawn="1"/>
        </p:nvSpPr>
        <p:spPr>
          <a:xfrm rot="18000000">
            <a:off x="-4191848" y="-3281161"/>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5" name="スライド番号プレースホルダー 4"/>
          <p:cNvSpPr>
            <a:spLocks noGrp="1"/>
          </p:cNvSpPr>
          <p:nvPr>
            <p:ph type="sldNum" sz="quarter" idx="12"/>
          </p:nvPr>
        </p:nvSpPr>
        <p:spPr>
          <a:xfrm rot="18000000">
            <a:off x="418879" y="447489"/>
            <a:ext cx="2024717" cy="273868"/>
          </a:xfrm>
        </p:spPr>
        <p:txBody>
          <a:bodyPr/>
          <a:lstStyle>
            <a:lvl1pPr algn="l">
              <a:defRPr sz="2200">
                <a:solidFill>
                  <a:schemeClr val="bg1">
                    <a:lumMod val="85000"/>
                  </a:schemeClr>
                </a:solidFill>
              </a:defRPr>
            </a:lvl1pPr>
          </a:lstStyle>
          <a:p>
            <a:r>
              <a:rPr lang="en-US" smtClean="0"/>
              <a:t>SLIDE </a:t>
            </a:r>
            <a:fld id="{D97FAD88-CD89-445B-80D2-D1F46C853675}" type="slidenum">
              <a:rPr lang="en-US" smtClean="0"/>
              <a:pPr/>
              <a:t>‹#›</a:t>
            </a:fld>
            <a:endParaRPr lang="en-US" dirty="0"/>
          </a:p>
        </p:txBody>
      </p:sp>
      <p:sp>
        <p:nvSpPr>
          <p:cNvPr id="19" name="正方形/長方形 18"/>
          <p:cNvSpPr/>
          <p:nvPr userDrawn="1"/>
        </p:nvSpPr>
        <p:spPr>
          <a:xfrm rot="18000000">
            <a:off x="4723246" y="246824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4368586" y="2045260"/>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1" name="正方形/長方形 20"/>
          <p:cNvSpPr/>
          <p:nvPr userDrawn="1"/>
        </p:nvSpPr>
        <p:spPr>
          <a:xfrm rot="18000000">
            <a:off x="3369648" y="354226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4" name="フッター プレースホルダー 3"/>
          <p:cNvSpPr>
            <a:spLocks noGrp="1"/>
          </p:cNvSpPr>
          <p:nvPr>
            <p:ph type="ftr" sz="quarter" idx="11"/>
          </p:nvPr>
        </p:nvSpPr>
        <p:spPr>
          <a:xfrm rot="18000000">
            <a:off x="6977052" y="4941283"/>
            <a:ext cx="3860465" cy="273868"/>
          </a:xfrm>
        </p:spPr>
        <p:txBody>
          <a:bodyPr/>
          <a:lstStyle>
            <a:lvl1pPr algn="l">
              <a:defRPr>
                <a:solidFill>
                  <a:schemeClr val="bg1">
                    <a:lumMod val="95000"/>
                  </a:schemeClr>
                </a:solidFill>
                <a:latin typeface="Aleo-LightItalic" pitchFamily="34" charset="0"/>
              </a:defRPr>
            </a:lvl1pPr>
          </a:lstStyle>
          <a:p>
            <a:r>
              <a:rPr lang="en-US" smtClean="0"/>
              <a:t>The Power of PowerPoint</a:t>
            </a:r>
            <a:endParaRPr lang="en-US" dirty="0"/>
          </a:p>
        </p:txBody>
      </p:sp>
      <p:sp>
        <p:nvSpPr>
          <p:cNvPr id="16" name="テキスト プレースホルダー 5"/>
          <p:cNvSpPr>
            <a:spLocks noGrp="1"/>
          </p:cNvSpPr>
          <p:nvPr>
            <p:ph type="body" sz="quarter" idx="15" hasCustomPrompt="1"/>
          </p:nvPr>
        </p:nvSpPr>
        <p:spPr>
          <a:xfrm>
            <a:off x="3995886" y="1844824"/>
            <a:ext cx="3382681" cy="481122"/>
          </a:xfrm>
          <a:solidFill>
            <a:schemeClr val="accent1"/>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22" name="タイトル 1"/>
          <p:cNvSpPr>
            <a:spLocks noGrp="1"/>
          </p:cNvSpPr>
          <p:nvPr>
            <p:ph type="title" hasCustomPrompt="1"/>
          </p:nvPr>
        </p:nvSpPr>
        <p:spPr>
          <a:xfrm>
            <a:off x="2195529" y="274640"/>
            <a:ext cx="6841354" cy="658083"/>
          </a:xfrm>
        </p:spPr>
        <p:txBody>
          <a:bodyPr>
            <a:noAutofit/>
          </a:bodyPr>
          <a:lstStyle>
            <a:lvl1pPr algn="l">
              <a:defRPr sz="3400"/>
            </a:lvl1pPr>
          </a:lstStyle>
          <a:p>
            <a:r>
              <a:rPr lang="en-US" altLang="ja-JP" dirty="0" smtClean="0"/>
              <a:t>SLIDE TITLE HERE</a:t>
            </a:r>
            <a:endParaRPr lang="en-US" dirty="0"/>
          </a:p>
        </p:txBody>
      </p:sp>
      <p:sp>
        <p:nvSpPr>
          <p:cNvPr id="23" name="サブタイトル 2"/>
          <p:cNvSpPr>
            <a:spLocks noGrp="1"/>
          </p:cNvSpPr>
          <p:nvPr>
            <p:ph type="subTitle" idx="1" hasCustomPrompt="1"/>
          </p:nvPr>
        </p:nvSpPr>
        <p:spPr>
          <a:xfrm>
            <a:off x="2195529" y="816748"/>
            <a:ext cx="6841354" cy="356001"/>
          </a:xfrm>
        </p:spPr>
        <p:txBody>
          <a:bodyPr>
            <a:noAutofit/>
          </a:bodyPr>
          <a:lstStyle>
            <a:lvl1pPr marL="0" indent="0" algn="l">
              <a:lnSpc>
                <a:spcPts val="1680"/>
              </a:lnSpc>
              <a:buNone/>
              <a:defRPr sz="16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Sub Title Here</a:t>
            </a:r>
            <a:endParaRPr lang="en-US" dirty="0"/>
          </a:p>
        </p:txBody>
      </p:sp>
      <p:sp>
        <p:nvSpPr>
          <p:cNvPr id="24" name="正方形/長方形 23"/>
          <p:cNvSpPr/>
          <p:nvPr userDrawn="1"/>
        </p:nvSpPr>
        <p:spPr>
          <a:xfrm>
            <a:off x="2270709" y="1220755"/>
            <a:ext cx="6766174" cy="96011"/>
          </a:xfrm>
          <a:prstGeom prst="rect">
            <a:avLst/>
          </a:prstGeom>
          <a:blipFill dpi="0" rotWithShape="1">
            <a:blip r:embed="rId2" cstate="print"/>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25" name="テキスト プレースホルダー 5"/>
          <p:cNvSpPr>
            <a:spLocks noGrp="1"/>
          </p:cNvSpPr>
          <p:nvPr>
            <p:ph type="body" sz="quarter" idx="16" hasCustomPrompt="1"/>
          </p:nvPr>
        </p:nvSpPr>
        <p:spPr>
          <a:xfrm>
            <a:off x="3995886" y="2420888"/>
            <a:ext cx="4248840" cy="1344149"/>
          </a:xfrm>
        </p:spPr>
        <p:txBody>
          <a:bodyPr anchor="t">
            <a:normAutofit/>
          </a:bodyPr>
          <a:lstStyle>
            <a:lvl1pPr algn="l">
              <a:defRPr sz="1300" baseline="0"/>
            </a:lvl1pPr>
          </a:lstStyle>
          <a:p>
            <a:pPr lvl="0"/>
            <a:r>
              <a:rPr lang="en-US" dirty="0" smtClean="0"/>
              <a:t>Text Here</a:t>
            </a:r>
            <a:endParaRPr lang="en-US" dirty="0"/>
          </a:p>
        </p:txBody>
      </p:sp>
      <p:sp>
        <p:nvSpPr>
          <p:cNvPr id="26" name="テキスト プレースホルダー 5"/>
          <p:cNvSpPr>
            <a:spLocks noGrp="1"/>
          </p:cNvSpPr>
          <p:nvPr>
            <p:ph type="body" sz="quarter" idx="17" hasCustomPrompt="1"/>
          </p:nvPr>
        </p:nvSpPr>
        <p:spPr>
          <a:xfrm>
            <a:off x="3995886" y="3861048"/>
            <a:ext cx="3382681" cy="481122"/>
          </a:xfrm>
          <a:solidFill>
            <a:schemeClr val="accent3"/>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27" name="テキスト プレースホルダー 5"/>
          <p:cNvSpPr>
            <a:spLocks noGrp="1"/>
          </p:cNvSpPr>
          <p:nvPr>
            <p:ph type="body" sz="quarter" idx="18" hasCustomPrompt="1"/>
          </p:nvPr>
        </p:nvSpPr>
        <p:spPr>
          <a:xfrm>
            <a:off x="3995887" y="4437112"/>
            <a:ext cx="4248840" cy="1344149"/>
          </a:xfrm>
        </p:spPr>
        <p:txBody>
          <a:bodyPr anchor="t">
            <a:normAutofit/>
          </a:bodyPr>
          <a:lstStyle>
            <a:lvl1pPr algn="l">
              <a:defRPr sz="1300" baseline="0"/>
            </a:lvl1pPr>
          </a:lstStyle>
          <a:p>
            <a:pPr lvl="0"/>
            <a:r>
              <a:rPr lang="en-US" dirty="0" smtClean="0"/>
              <a:t>Text Here</a:t>
            </a:r>
            <a:endParaRPr lang="en-US" dirty="0"/>
          </a:p>
        </p:txBody>
      </p:sp>
    </p:spTree>
    <p:extLst>
      <p:ext uri="{BB962C8B-B14F-4D97-AF65-F5344CB8AC3E}">
        <p14:creationId xmlns:p14="http://schemas.microsoft.com/office/powerpoint/2010/main" val="886140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23">
                                            <p:txEl>
                                              <p:pRg st="0" end="0"/>
                                            </p:txEl>
                                          </p:spTgt>
                                        </p:tgtEl>
                                        <p:attrNameLst>
                                          <p:attrName>style.visibility</p:attrName>
                                        </p:attrNameLst>
                                      </p:cBhvr>
                                      <p:to>
                                        <p:strVal val="visible"/>
                                      </p:to>
                                    </p:set>
                                    <p:animEffect transition="in" filter="fade">
                                      <p:cBhvr>
                                        <p:cTn id="46" dur="500"/>
                                        <p:tgtEl>
                                          <p:spTgt spid="23">
                                            <p:txEl>
                                              <p:pRg st="0" end="0"/>
                                            </p:txEl>
                                          </p:spTgt>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5" grpId="0"/>
      <p:bldP spid="19" grpId="0" animBg="1"/>
      <p:bldP spid="20" grpId="0" animBg="1"/>
      <p:bldP spid="21" grpId="0" animBg="1"/>
      <p:bldP spid="4" grpId="0"/>
      <p:bldP spid="22" grpId="0"/>
      <p:bldP spid="23" grpId="0" build="p">
        <p:tmplLst>
          <p:tmpl lvl="1">
            <p:tnLst>
              <p:par>
                <p:cTn presetID="10" presetClass="entr" presetSubtype="0" fill="hold" nodeType="withEffect">
                  <p:stCondLst>
                    <p:cond delay="25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 Image - 2 Column">
    <p:spTree>
      <p:nvGrpSpPr>
        <p:cNvPr id="1" name=""/>
        <p:cNvGrpSpPr/>
        <p:nvPr/>
      </p:nvGrpSpPr>
      <p:grpSpPr>
        <a:xfrm>
          <a:off x="0" y="0"/>
          <a:ext cx="0" cy="0"/>
          <a:chOff x="0" y="0"/>
          <a:chExt cx="0" cy="0"/>
        </a:xfrm>
      </p:grpSpPr>
      <p:sp>
        <p:nvSpPr>
          <p:cNvPr id="10" name="正方形/長方形 9"/>
          <p:cNvSpPr/>
          <p:nvPr userDrawn="1"/>
        </p:nvSpPr>
        <p:spPr>
          <a:xfrm rot="18000000">
            <a:off x="-2181064" y="-4324840"/>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1" name="正方形/長方形 10"/>
          <p:cNvSpPr/>
          <p:nvPr userDrawn="1"/>
        </p:nvSpPr>
        <p:spPr>
          <a:xfrm rot="18000000">
            <a:off x="-2924251" y="-4329045"/>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2" name="正方形/長方形 11"/>
          <p:cNvSpPr/>
          <p:nvPr userDrawn="1"/>
        </p:nvSpPr>
        <p:spPr>
          <a:xfrm rot="18000000">
            <a:off x="-3171812" y="-4771498"/>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3" name="正方形/長方形 12"/>
          <p:cNvSpPr/>
          <p:nvPr userDrawn="1"/>
        </p:nvSpPr>
        <p:spPr>
          <a:xfrm rot="18000000">
            <a:off x="-4191848" y="-3281161"/>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5" name="スライド番号プレースホルダー 4"/>
          <p:cNvSpPr>
            <a:spLocks noGrp="1"/>
          </p:cNvSpPr>
          <p:nvPr>
            <p:ph type="sldNum" sz="quarter" idx="12"/>
          </p:nvPr>
        </p:nvSpPr>
        <p:spPr>
          <a:xfrm rot="18000000">
            <a:off x="418879" y="447489"/>
            <a:ext cx="2024717" cy="273868"/>
          </a:xfrm>
        </p:spPr>
        <p:txBody>
          <a:bodyPr/>
          <a:lstStyle>
            <a:lvl1pPr algn="l">
              <a:defRPr sz="2200">
                <a:solidFill>
                  <a:schemeClr val="bg1">
                    <a:lumMod val="85000"/>
                  </a:schemeClr>
                </a:solidFill>
              </a:defRPr>
            </a:lvl1pPr>
          </a:lstStyle>
          <a:p>
            <a:r>
              <a:rPr lang="en-US" smtClean="0"/>
              <a:t>SLIDE </a:t>
            </a:r>
            <a:fld id="{D97FAD88-CD89-445B-80D2-D1F46C853675}" type="slidenum">
              <a:rPr lang="en-US" smtClean="0"/>
              <a:pPr/>
              <a:t>‹#›</a:t>
            </a:fld>
            <a:endParaRPr lang="en-US" dirty="0"/>
          </a:p>
        </p:txBody>
      </p:sp>
      <p:sp>
        <p:nvSpPr>
          <p:cNvPr id="19" name="正方形/長方形 18"/>
          <p:cNvSpPr/>
          <p:nvPr userDrawn="1"/>
        </p:nvSpPr>
        <p:spPr>
          <a:xfrm rot="18000000">
            <a:off x="4723246" y="246824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4368586" y="2045260"/>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1" name="正方形/長方形 20"/>
          <p:cNvSpPr/>
          <p:nvPr userDrawn="1"/>
        </p:nvSpPr>
        <p:spPr>
          <a:xfrm rot="18000000">
            <a:off x="3369648" y="354226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4" name="フッター プレースホルダー 3"/>
          <p:cNvSpPr>
            <a:spLocks noGrp="1"/>
          </p:cNvSpPr>
          <p:nvPr>
            <p:ph type="ftr" sz="quarter" idx="11"/>
          </p:nvPr>
        </p:nvSpPr>
        <p:spPr>
          <a:xfrm rot="18000000">
            <a:off x="6977052" y="4941283"/>
            <a:ext cx="3860465" cy="273868"/>
          </a:xfrm>
        </p:spPr>
        <p:txBody>
          <a:bodyPr/>
          <a:lstStyle>
            <a:lvl1pPr algn="l">
              <a:defRPr>
                <a:solidFill>
                  <a:schemeClr val="bg1">
                    <a:lumMod val="95000"/>
                  </a:schemeClr>
                </a:solidFill>
                <a:latin typeface="Aleo-LightItalic" pitchFamily="34" charset="0"/>
              </a:defRPr>
            </a:lvl1pPr>
          </a:lstStyle>
          <a:p>
            <a:r>
              <a:rPr lang="en-US" smtClean="0"/>
              <a:t>The Power of PowerPoint</a:t>
            </a:r>
            <a:endParaRPr lang="en-US" dirty="0"/>
          </a:p>
        </p:txBody>
      </p:sp>
      <p:sp>
        <p:nvSpPr>
          <p:cNvPr id="16" name="テキスト プレースホルダー 5"/>
          <p:cNvSpPr>
            <a:spLocks noGrp="1"/>
          </p:cNvSpPr>
          <p:nvPr>
            <p:ph type="body" sz="quarter" idx="15" hasCustomPrompt="1"/>
          </p:nvPr>
        </p:nvSpPr>
        <p:spPr>
          <a:xfrm>
            <a:off x="539202" y="4341102"/>
            <a:ext cx="3382681" cy="481122"/>
          </a:xfrm>
          <a:solidFill>
            <a:schemeClr val="accent1"/>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22" name="タイトル 1"/>
          <p:cNvSpPr>
            <a:spLocks noGrp="1"/>
          </p:cNvSpPr>
          <p:nvPr>
            <p:ph type="title" hasCustomPrompt="1"/>
          </p:nvPr>
        </p:nvSpPr>
        <p:spPr>
          <a:xfrm>
            <a:off x="2195529" y="274640"/>
            <a:ext cx="6841354" cy="658083"/>
          </a:xfrm>
        </p:spPr>
        <p:txBody>
          <a:bodyPr>
            <a:noAutofit/>
          </a:bodyPr>
          <a:lstStyle>
            <a:lvl1pPr algn="l">
              <a:defRPr sz="3400"/>
            </a:lvl1pPr>
          </a:lstStyle>
          <a:p>
            <a:r>
              <a:rPr lang="en-US" altLang="ja-JP" dirty="0" smtClean="0"/>
              <a:t>SLIDE TITLE HERE</a:t>
            </a:r>
            <a:endParaRPr lang="en-US" dirty="0"/>
          </a:p>
        </p:txBody>
      </p:sp>
      <p:sp>
        <p:nvSpPr>
          <p:cNvPr id="23" name="サブタイトル 2"/>
          <p:cNvSpPr>
            <a:spLocks noGrp="1"/>
          </p:cNvSpPr>
          <p:nvPr>
            <p:ph type="subTitle" idx="1" hasCustomPrompt="1"/>
          </p:nvPr>
        </p:nvSpPr>
        <p:spPr>
          <a:xfrm>
            <a:off x="2195529" y="816748"/>
            <a:ext cx="6841354" cy="356001"/>
          </a:xfrm>
        </p:spPr>
        <p:txBody>
          <a:bodyPr>
            <a:noAutofit/>
          </a:bodyPr>
          <a:lstStyle>
            <a:lvl1pPr marL="0" indent="0" algn="l">
              <a:lnSpc>
                <a:spcPts val="1680"/>
              </a:lnSpc>
              <a:buNone/>
              <a:defRPr sz="16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Sub Title Here</a:t>
            </a:r>
            <a:endParaRPr lang="en-US" dirty="0"/>
          </a:p>
        </p:txBody>
      </p:sp>
      <p:sp>
        <p:nvSpPr>
          <p:cNvPr id="24" name="正方形/長方形 23"/>
          <p:cNvSpPr/>
          <p:nvPr userDrawn="1"/>
        </p:nvSpPr>
        <p:spPr>
          <a:xfrm>
            <a:off x="2270709" y="1220755"/>
            <a:ext cx="6766174" cy="96011"/>
          </a:xfrm>
          <a:prstGeom prst="rect">
            <a:avLst/>
          </a:prstGeom>
          <a:blipFill dpi="0" rotWithShape="1">
            <a:blip r:embed="rId2" cstate="print"/>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25" name="テキスト プレースホルダー 5"/>
          <p:cNvSpPr>
            <a:spLocks noGrp="1"/>
          </p:cNvSpPr>
          <p:nvPr>
            <p:ph type="body" sz="quarter" idx="16" hasCustomPrompt="1"/>
          </p:nvPr>
        </p:nvSpPr>
        <p:spPr>
          <a:xfrm>
            <a:off x="539202" y="4917166"/>
            <a:ext cx="3407738" cy="1344149"/>
          </a:xfrm>
        </p:spPr>
        <p:txBody>
          <a:bodyPr anchor="t">
            <a:normAutofit/>
          </a:bodyPr>
          <a:lstStyle>
            <a:lvl1pPr algn="l">
              <a:defRPr sz="1300" baseline="0"/>
            </a:lvl1pPr>
          </a:lstStyle>
          <a:p>
            <a:pPr lvl="0"/>
            <a:r>
              <a:rPr lang="en-US" dirty="0" smtClean="0"/>
              <a:t>Text Here</a:t>
            </a:r>
            <a:endParaRPr lang="en-US" dirty="0"/>
          </a:p>
        </p:txBody>
      </p:sp>
      <p:sp>
        <p:nvSpPr>
          <p:cNvPr id="26" name="テキスト プレースホルダー 5"/>
          <p:cNvSpPr>
            <a:spLocks noGrp="1"/>
          </p:cNvSpPr>
          <p:nvPr>
            <p:ph type="body" sz="quarter" idx="17" hasCustomPrompt="1"/>
          </p:nvPr>
        </p:nvSpPr>
        <p:spPr>
          <a:xfrm>
            <a:off x="4347577" y="4341102"/>
            <a:ext cx="3382681" cy="481122"/>
          </a:xfrm>
          <a:solidFill>
            <a:schemeClr val="accent3"/>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27" name="テキスト プレースホルダー 5"/>
          <p:cNvSpPr>
            <a:spLocks noGrp="1"/>
          </p:cNvSpPr>
          <p:nvPr>
            <p:ph type="body" sz="quarter" idx="18" hasCustomPrompt="1"/>
          </p:nvPr>
        </p:nvSpPr>
        <p:spPr>
          <a:xfrm>
            <a:off x="4347577" y="4917166"/>
            <a:ext cx="3384669" cy="1344149"/>
          </a:xfrm>
        </p:spPr>
        <p:txBody>
          <a:bodyPr anchor="t">
            <a:normAutofit/>
          </a:bodyPr>
          <a:lstStyle>
            <a:lvl1pPr algn="l">
              <a:defRPr sz="1300" baseline="0"/>
            </a:lvl1pPr>
          </a:lstStyle>
          <a:p>
            <a:pPr lvl="0"/>
            <a:r>
              <a:rPr lang="en-US" dirty="0" smtClean="0"/>
              <a:t>Text Here</a:t>
            </a:r>
            <a:endParaRPr lang="en-US" dirty="0"/>
          </a:p>
        </p:txBody>
      </p:sp>
    </p:spTree>
    <p:extLst>
      <p:ext uri="{BB962C8B-B14F-4D97-AF65-F5344CB8AC3E}">
        <p14:creationId xmlns:p14="http://schemas.microsoft.com/office/powerpoint/2010/main" val="1280394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23">
                                            <p:txEl>
                                              <p:pRg st="0" end="0"/>
                                            </p:txEl>
                                          </p:spTgt>
                                        </p:tgtEl>
                                        <p:attrNameLst>
                                          <p:attrName>style.visibility</p:attrName>
                                        </p:attrNameLst>
                                      </p:cBhvr>
                                      <p:to>
                                        <p:strVal val="visible"/>
                                      </p:to>
                                    </p:set>
                                    <p:animEffect transition="in" filter="fade">
                                      <p:cBhvr>
                                        <p:cTn id="46" dur="500"/>
                                        <p:tgtEl>
                                          <p:spTgt spid="23">
                                            <p:txEl>
                                              <p:pRg st="0" end="0"/>
                                            </p:txEl>
                                          </p:spTgt>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5" grpId="0"/>
      <p:bldP spid="19" grpId="0" animBg="1"/>
      <p:bldP spid="20" grpId="0" animBg="1"/>
      <p:bldP spid="21" grpId="0" animBg="1"/>
      <p:bldP spid="4" grpId="0"/>
      <p:bldP spid="22" grpId="0"/>
      <p:bldP spid="23" grpId="0" build="p">
        <p:tmplLst>
          <p:tmpl lvl="1">
            <p:tnLst>
              <p:par>
                <p:cTn presetID="10" presetClass="entr" presetSubtype="0" fill="hold" nodeType="withEffect">
                  <p:stCondLst>
                    <p:cond delay="25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animBg="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Keys">
    <p:spTree>
      <p:nvGrpSpPr>
        <p:cNvPr id="1" name=""/>
        <p:cNvGrpSpPr/>
        <p:nvPr/>
      </p:nvGrpSpPr>
      <p:grpSpPr>
        <a:xfrm>
          <a:off x="0" y="0"/>
          <a:ext cx="0" cy="0"/>
          <a:chOff x="0" y="0"/>
          <a:chExt cx="0" cy="0"/>
        </a:xfrm>
      </p:grpSpPr>
      <p:sp>
        <p:nvSpPr>
          <p:cNvPr id="10" name="正方形/長方形 9"/>
          <p:cNvSpPr/>
          <p:nvPr userDrawn="1"/>
        </p:nvSpPr>
        <p:spPr>
          <a:xfrm rot="18000000">
            <a:off x="-2181064" y="-4324840"/>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1" name="正方形/長方形 10"/>
          <p:cNvSpPr/>
          <p:nvPr userDrawn="1"/>
        </p:nvSpPr>
        <p:spPr>
          <a:xfrm rot="18000000">
            <a:off x="-2924251" y="-4329045"/>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2" name="正方形/長方形 11"/>
          <p:cNvSpPr/>
          <p:nvPr userDrawn="1"/>
        </p:nvSpPr>
        <p:spPr>
          <a:xfrm rot="18000000">
            <a:off x="-3171812" y="-4771498"/>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3" name="正方形/長方形 12"/>
          <p:cNvSpPr/>
          <p:nvPr userDrawn="1"/>
        </p:nvSpPr>
        <p:spPr>
          <a:xfrm rot="18000000">
            <a:off x="-4191848" y="-3281161"/>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5" name="スライド番号プレースホルダー 4"/>
          <p:cNvSpPr>
            <a:spLocks noGrp="1"/>
          </p:cNvSpPr>
          <p:nvPr>
            <p:ph type="sldNum" sz="quarter" idx="12"/>
          </p:nvPr>
        </p:nvSpPr>
        <p:spPr>
          <a:xfrm rot="18000000">
            <a:off x="418879" y="447489"/>
            <a:ext cx="2024717" cy="273868"/>
          </a:xfrm>
        </p:spPr>
        <p:txBody>
          <a:bodyPr/>
          <a:lstStyle>
            <a:lvl1pPr algn="l">
              <a:defRPr sz="2200">
                <a:solidFill>
                  <a:schemeClr val="bg1">
                    <a:lumMod val="85000"/>
                  </a:schemeClr>
                </a:solidFill>
              </a:defRPr>
            </a:lvl1pPr>
          </a:lstStyle>
          <a:p>
            <a:r>
              <a:rPr lang="en-US" smtClean="0"/>
              <a:t>SLIDE </a:t>
            </a:r>
            <a:fld id="{D97FAD88-CD89-445B-80D2-D1F46C853675}" type="slidenum">
              <a:rPr lang="en-US" smtClean="0"/>
              <a:pPr/>
              <a:t>‹#›</a:t>
            </a:fld>
            <a:endParaRPr lang="en-US" dirty="0"/>
          </a:p>
        </p:txBody>
      </p:sp>
      <p:sp>
        <p:nvSpPr>
          <p:cNvPr id="19" name="正方形/長方形 18"/>
          <p:cNvSpPr/>
          <p:nvPr userDrawn="1"/>
        </p:nvSpPr>
        <p:spPr>
          <a:xfrm rot="18000000">
            <a:off x="4723246" y="246824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4368586" y="2045260"/>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1" name="正方形/長方形 20"/>
          <p:cNvSpPr/>
          <p:nvPr userDrawn="1"/>
        </p:nvSpPr>
        <p:spPr>
          <a:xfrm rot="18000000">
            <a:off x="3369648" y="354226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4" name="フッター プレースホルダー 3"/>
          <p:cNvSpPr>
            <a:spLocks noGrp="1"/>
          </p:cNvSpPr>
          <p:nvPr>
            <p:ph type="ftr" sz="quarter" idx="11"/>
          </p:nvPr>
        </p:nvSpPr>
        <p:spPr>
          <a:xfrm rot="18000000">
            <a:off x="6977052" y="4941283"/>
            <a:ext cx="3860465" cy="273868"/>
          </a:xfrm>
        </p:spPr>
        <p:txBody>
          <a:bodyPr/>
          <a:lstStyle>
            <a:lvl1pPr algn="l">
              <a:defRPr>
                <a:solidFill>
                  <a:schemeClr val="bg1">
                    <a:lumMod val="95000"/>
                  </a:schemeClr>
                </a:solidFill>
                <a:latin typeface="Aleo-LightItalic" pitchFamily="34" charset="0"/>
              </a:defRPr>
            </a:lvl1pPr>
          </a:lstStyle>
          <a:p>
            <a:r>
              <a:rPr lang="en-US" smtClean="0"/>
              <a:t>The Power of PowerPoint</a:t>
            </a:r>
            <a:endParaRPr lang="en-US" dirty="0"/>
          </a:p>
        </p:txBody>
      </p:sp>
      <p:sp>
        <p:nvSpPr>
          <p:cNvPr id="18" name="テキスト プレースホルダー 5"/>
          <p:cNvSpPr>
            <a:spLocks noGrp="1"/>
          </p:cNvSpPr>
          <p:nvPr>
            <p:ph type="body" sz="quarter" idx="21" hasCustomPrompt="1"/>
          </p:nvPr>
        </p:nvSpPr>
        <p:spPr>
          <a:xfrm>
            <a:off x="1606417" y="2339297"/>
            <a:ext cx="2916577" cy="753666"/>
          </a:xfrm>
        </p:spPr>
        <p:txBody>
          <a:bodyPr anchor="ctr">
            <a:normAutofit/>
          </a:bodyPr>
          <a:lstStyle>
            <a:lvl1pPr algn="l">
              <a:defRPr sz="1000" baseline="0"/>
            </a:lvl1pPr>
          </a:lstStyle>
          <a:p>
            <a:pPr lvl="0"/>
            <a:r>
              <a:rPr lang="en-US" dirty="0" smtClean="0"/>
              <a:t>Text Here</a:t>
            </a:r>
          </a:p>
          <a:p>
            <a:pPr lvl="0"/>
            <a:r>
              <a:rPr lang="en-US" dirty="0" smtClean="0"/>
              <a:t>Text Here</a:t>
            </a:r>
          </a:p>
          <a:p>
            <a:pPr lvl="0"/>
            <a:r>
              <a:rPr lang="en-US" dirty="0" smtClean="0"/>
              <a:t>Text Here</a:t>
            </a:r>
            <a:endParaRPr lang="en-US" dirty="0"/>
          </a:p>
        </p:txBody>
      </p:sp>
      <p:sp>
        <p:nvSpPr>
          <p:cNvPr id="2" name="円/楕円 1"/>
          <p:cNvSpPr/>
          <p:nvPr userDrawn="1"/>
        </p:nvSpPr>
        <p:spPr>
          <a:xfrm>
            <a:off x="827259" y="2054176"/>
            <a:ext cx="717844" cy="957043"/>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r>
              <a:rPr lang="en-US" sz="2500" dirty="0" smtClean="0">
                <a:solidFill>
                  <a:schemeClr val="bg1">
                    <a:lumMod val="95000"/>
                  </a:schemeClr>
                </a:solidFill>
              </a:rPr>
              <a:t>1</a:t>
            </a:r>
            <a:endParaRPr lang="en-US" sz="2500" dirty="0">
              <a:solidFill>
                <a:schemeClr val="bg1">
                  <a:lumMod val="95000"/>
                </a:schemeClr>
              </a:solidFill>
            </a:endParaRPr>
          </a:p>
        </p:txBody>
      </p:sp>
      <p:sp>
        <p:nvSpPr>
          <p:cNvPr id="22" name="テキスト プレースホルダー 5"/>
          <p:cNvSpPr>
            <a:spLocks noGrp="1"/>
          </p:cNvSpPr>
          <p:nvPr>
            <p:ph type="body" sz="quarter" idx="22" hasCustomPrompt="1"/>
          </p:nvPr>
        </p:nvSpPr>
        <p:spPr>
          <a:xfrm>
            <a:off x="1606416" y="2048720"/>
            <a:ext cx="2916578" cy="372168"/>
          </a:xfrm>
        </p:spPr>
        <p:txBody>
          <a:bodyPr anchor="b">
            <a:noAutofit/>
          </a:bodyPr>
          <a:lstStyle>
            <a:lvl1pPr algn="l">
              <a:defRPr sz="1300" baseline="0">
                <a:solidFill>
                  <a:schemeClr val="accent1">
                    <a:lumMod val="75000"/>
                  </a:schemeClr>
                </a:solidFill>
                <a:latin typeface="Aleo-BoldItalic" pitchFamily="34" charset="0"/>
              </a:defRPr>
            </a:lvl1pPr>
          </a:lstStyle>
          <a:p>
            <a:pPr lvl="0"/>
            <a:r>
              <a:rPr lang="en-US" dirty="0" smtClean="0"/>
              <a:t>Text Here</a:t>
            </a:r>
          </a:p>
        </p:txBody>
      </p:sp>
      <p:sp>
        <p:nvSpPr>
          <p:cNvPr id="23" name="テキスト プレースホルダー 5"/>
          <p:cNvSpPr>
            <a:spLocks noGrp="1"/>
          </p:cNvSpPr>
          <p:nvPr>
            <p:ph type="body" sz="quarter" idx="23" hasCustomPrompt="1"/>
          </p:nvPr>
        </p:nvSpPr>
        <p:spPr>
          <a:xfrm>
            <a:off x="1606417" y="3725996"/>
            <a:ext cx="2916577" cy="753666"/>
          </a:xfrm>
        </p:spPr>
        <p:txBody>
          <a:bodyPr anchor="ctr">
            <a:normAutofit/>
          </a:bodyPr>
          <a:lstStyle>
            <a:lvl1pPr algn="l">
              <a:defRPr sz="1000" baseline="0"/>
            </a:lvl1pPr>
          </a:lstStyle>
          <a:p>
            <a:pPr lvl="0"/>
            <a:r>
              <a:rPr lang="en-US" dirty="0" smtClean="0"/>
              <a:t>Text Here</a:t>
            </a:r>
          </a:p>
          <a:p>
            <a:pPr lvl="0"/>
            <a:r>
              <a:rPr lang="en-US" dirty="0" smtClean="0"/>
              <a:t>Text Here</a:t>
            </a:r>
          </a:p>
          <a:p>
            <a:pPr lvl="0"/>
            <a:r>
              <a:rPr lang="en-US" dirty="0" smtClean="0"/>
              <a:t>Text Here</a:t>
            </a:r>
            <a:endParaRPr lang="en-US" dirty="0"/>
          </a:p>
        </p:txBody>
      </p:sp>
      <p:sp>
        <p:nvSpPr>
          <p:cNvPr id="24" name="円/楕円 23"/>
          <p:cNvSpPr/>
          <p:nvPr userDrawn="1"/>
        </p:nvSpPr>
        <p:spPr>
          <a:xfrm>
            <a:off x="827259" y="3440875"/>
            <a:ext cx="717844" cy="9570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r>
              <a:rPr lang="en-US" sz="2500" dirty="0" smtClean="0">
                <a:solidFill>
                  <a:schemeClr val="bg1">
                    <a:lumMod val="95000"/>
                  </a:schemeClr>
                </a:solidFill>
              </a:rPr>
              <a:t>2</a:t>
            </a:r>
            <a:endParaRPr lang="en-US" sz="2500" dirty="0">
              <a:solidFill>
                <a:schemeClr val="bg1">
                  <a:lumMod val="95000"/>
                </a:schemeClr>
              </a:solidFill>
            </a:endParaRPr>
          </a:p>
        </p:txBody>
      </p:sp>
      <p:sp>
        <p:nvSpPr>
          <p:cNvPr id="25" name="テキスト プレースホルダー 5"/>
          <p:cNvSpPr>
            <a:spLocks noGrp="1"/>
          </p:cNvSpPr>
          <p:nvPr>
            <p:ph type="body" sz="quarter" idx="24" hasCustomPrompt="1"/>
          </p:nvPr>
        </p:nvSpPr>
        <p:spPr>
          <a:xfrm>
            <a:off x="1606416" y="3435419"/>
            <a:ext cx="2916578" cy="372168"/>
          </a:xfrm>
        </p:spPr>
        <p:txBody>
          <a:bodyPr anchor="b">
            <a:noAutofit/>
          </a:bodyPr>
          <a:lstStyle>
            <a:lvl1pPr algn="l">
              <a:defRPr sz="1300" baseline="0">
                <a:solidFill>
                  <a:schemeClr val="accent1"/>
                </a:solidFill>
                <a:latin typeface="Aleo-BoldItalic" pitchFamily="34" charset="0"/>
              </a:defRPr>
            </a:lvl1pPr>
          </a:lstStyle>
          <a:p>
            <a:pPr lvl="0"/>
            <a:r>
              <a:rPr lang="en-US" dirty="0" smtClean="0"/>
              <a:t>Text Here</a:t>
            </a:r>
          </a:p>
        </p:txBody>
      </p:sp>
      <p:sp>
        <p:nvSpPr>
          <p:cNvPr id="26" name="テキスト プレースホルダー 5"/>
          <p:cNvSpPr>
            <a:spLocks noGrp="1"/>
          </p:cNvSpPr>
          <p:nvPr>
            <p:ph type="body" sz="quarter" idx="25" hasCustomPrompt="1"/>
          </p:nvPr>
        </p:nvSpPr>
        <p:spPr>
          <a:xfrm>
            <a:off x="1606417" y="5123606"/>
            <a:ext cx="2916577" cy="753666"/>
          </a:xfrm>
        </p:spPr>
        <p:txBody>
          <a:bodyPr anchor="ctr">
            <a:normAutofit/>
          </a:bodyPr>
          <a:lstStyle>
            <a:lvl1pPr algn="l">
              <a:defRPr sz="1000" baseline="0"/>
            </a:lvl1pPr>
          </a:lstStyle>
          <a:p>
            <a:pPr lvl="0"/>
            <a:r>
              <a:rPr lang="en-US" dirty="0" smtClean="0"/>
              <a:t>Text Here</a:t>
            </a:r>
          </a:p>
          <a:p>
            <a:pPr lvl="0"/>
            <a:r>
              <a:rPr lang="en-US" dirty="0" smtClean="0"/>
              <a:t>Text Here</a:t>
            </a:r>
          </a:p>
          <a:p>
            <a:pPr lvl="0"/>
            <a:r>
              <a:rPr lang="en-US" dirty="0" smtClean="0"/>
              <a:t>Text Here</a:t>
            </a:r>
            <a:endParaRPr lang="en-US" dirty="0"/>
          </a:p>
        </p:txBody>
      </p:sp>
      <p:sp>
        <p:nvSpPr>
          <p:cNvPr id="27" name="円/楕円 26"/>
          <p:cNvSpPr/>
          <p:nvPr userDrawn="1"/>
        </p:nvSpPr>
        <p:spPr>
          <a:xfrm>
            <a:off x="827259" y="4838485"/>
            <a:ext cx="717844" cy="95704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r>
              <a:rPr lang="en-US" sz="2500" dirty="0" smtClean="0">
                <a:solidFill>
                  <a:schemeClr val="bg1">
                    <a:lumMod val="95000"/>
                  </a:schemeClr>
                </a:solidFill>
              </a:rPr>
              <a:t>3</a:t>
            </a:r>
            <a:endParaRPr lang="en-US" sz="2500" dirty="0">
              <a:solidFill>
                <a:schemeClr val="bg1">
                  <a:lumMod val="95000"/>
                </a:schemeClr>
              </a:solidFill>
            </a:endParaRPr>
          </a:p>
        </p:txBody>
      </p:sp>
      <p:sp>
        <p:nvSpPr>
          <p:cNvPr id="28" name="テキスト プレースホルダー 5"/>
          <p:cNvSpPr>
            <a:spLocks noGrp="1"/>
          </p:cNvSpPr>
          <p:nvPr>
            <p:ph type="body" sz="quarter" idx="26" hasCustomPrompt="1"/>
          </p:nvPr>
        </p:nvSpPr>
        <p:spPr>
          <a:xfrm>
            <a:off x="1606416" y="4833029"/>
            <a:ext cx="2916578" cy="372168"/>
          </a:xfrm>
        </p:spPr>
        <p:txBody>
          <a:bodyPr anchor="b">
            <a:noAutofit/>
          </a:bodyPr>
          <a:lstStyle>
            <a:lvl1pPr algn="l">
              <a:defRPr sz="1300" baseline="0">
                <a:solidFill>
                  <a:schemeClr val="accent2"/>
                </a:solidFill>
                <a:latin typeface="Aleo-BoldItalic" pitchFamily="34" charset="0"/>
              </a:defRPr>
            </a:lvl1pPr>
          </a:lstStyle>
          <a:p>
            <a:pPr lvl="0"/>
            <a:r>
              <a:rPr lang="en-US" dirty="0" smtClean="0"/>
              <a:t>Text Here</a:t>
            </a:r>
          </a:p>
        </p:txBody>
      </p:sp>
      <p:sp>
        <p:nvSpPr>
          <p:cNvPr id="29" name="テキスト プレースホルダー 5"/>
          <p:cNvSpPr>
            <a:spLocks noGrp="1"/>
          </p:cNvSpPr>
          <p:nvPr>
            <p:ph type="body" sz="quarter" idx="27" hasCustomPrompt="1"/>
          </p:nvPr>
        </p:nvSpPr>
        <p:spPr>
          <a:xfrm>
            <a:off x="5495186" y="2339297"/>
            <a:ext cx="2916577" cy="753666"/>
          </a:xfrm>
        </p:spPr>
        <p:txBody>
          <a:bodyPr anchor="ctr">
            <a:normAutofit/>
          </a:bodyPr>
          <a:lstStyle>
            <a:lvl1pPr algn="l">
              <a:defRPr sz="1000" baseline="0"/>
            </a:lvl1pPr>
          </a:lstStyle>
          <a:p>
            <a:pPr lvl="0"/>
            <a:r>
              <a:rPr lang="en-US" dirty="0" smtClean="0"/>
              <a:t>Text Here</a:t>
            </a:r>
          </a:p>
          <a:p>
            <a:pPr lvl="0"/>
            <a:r>
              <a:rPr lang="en-US" dirty="0" smtClean="0"/>
              <a:t>Text Here</a:t>
            </a:r>
          </a:p>
          <a:p>
            <a:pPr lvl="0"/>
            <a:r>
              <a:rPr lang="en-US" dirty="0" smtClean="0"/>
              <a:t>Text Here</a:t>
            </a:r>
            <a:endParaRPr lang="en-US" dirty="0"/>
          </a:p>
        </p:txBody>
      </p:sp>
      <p:sp>
        <p:nvSpPr>
          <p:cNvPr id="30" name="円/楕円 29"/>
          <p:cNvSpPr/>
          <p:nvPr userDrawn="1"/>
        </p:nvSpPr>
        <p:spPr>
          <a:xfrm>
            <a:off x="4716028" y="2054176"/>
            <a:ext cx="717844" cy="957043"/>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r>
              <a:rPr lang="en-US" sz="2500" dirty="0" smtClean="0">
                <a:solidFill>
                  <a:schemeClr val="bg1">
                    <a:lumMod val="95000"/>
                  </a:schemeClr>
                </a:solidFill>
              </a:rPr>
              <a:t>4</a:t>
            </a:r>
            <a:endParaRPr lang="en-US" sz="2500" dirty="0">
              <a:solidFill>
                <a:schemeClr val="bg1">
                  <a:lumMod val="95000"/>
                </a:schemeClr>
              </a:solidFill>
            </a:endParaRPr>
          </a:p>
        </p:txBody>
      </p:sp>
      <p:sp>
        <p:nvSpPr>
          <p:cNvPr id="31" name="テキスト プレースホルダー 5"/>
          <p:cNvSpPr>
            <a:spLocks noGrp="1"/>
          </p:cNvSpPr>
          <p:nvPr>
            <p:ph type="body" sz="quarter" idx="28" hasCustomPrompt="1"/>
          </p:nvPr>
        </p:nvSpPr>
        <p:spPr>
          <a:xfrm>
            <a:off x="5495185" y="2048720"/>
            <a:ext cx="2916578" cy="372168"/>
          </a:xfrm>
        </p:spPr>
        <p:txBody>
          <a:bodyPr anchor="b">
            <a:noAutofit/>
          </a:bodyPr>
          <a:lstStyle>
            <a:lvl1pPr algn="l">
              <a:defRPr sz="1300" baseline="0">
                <a:solidFill>
                  <a:schemeClr val="accent2">
                    <a:lumMod val="60000"/>
                    <a:lumOff val="40000"/>
                  </a:schemeClr>
                </a:solidFill>
                <a:latin typeface="Aleo-BoldItalic" pitchFamily="34" charset="0"/>
              </a:defRPr>
            </a:lvl1pPr>
          </a:lstStyle>
          <a:p>
            <a:pPr lvl="0"/>
            <a:r>
              <a:rPr lang="en-US" dirty="0" smtClean="0"/>
              <a:t>Text Here</a:t>
            </a:r>
          </a:p>
        </p:txBody>
      </p:sp>
      <p:sp>
        <p:nvSpPr>
          <p:cNvPr id="32" name="テキスト プレースホルダー 5"/>
          <p:cNvSpPr>
            <a:spLocks noGrp="1"/>
          </p:cNvSpPr>
          <p:nvPr>
            <p:ph type="body" sz="quarter" idx="29" hasCustomPrompt="1"/>
          </p:nvPr>
        </p:nvSpPr>
        <p:spPr>
          <a:xfrm>
            <a:off x="5495186" y="3725996"/>
            <a:ext cx="2916577" cy="753666"/>
          </a:xfrm>
        </p:spPr>
        <p:txBody>
          <a:bodyPr anchor="ctr">
            <a:normAutofit/>
          </a:bodyPr>
          <a:lstStyle>
            <a:lvl1pPr algn="l">
              <a:defRPr sz="1000" baseline="0"/>
            </a:lvl1pPr>
          </a:lstStyle>
          <a:p>
            <a:pPr lvl="0"/>
            <a:r>
              <a:rPr lang="en-US" dirty="0" smtClean="0"/>
              <a:t>Text Here</a:t>
            </a:r>
          </a:p>
          <a:p>
            <a:pPr lvl="0"/>
            <a:r>
              <a:rPr lang="en-US" dirty="0" smtClean="0"/>
              <a:t>Text Here</a:t>
            </a:r>
          </a:p>
          <a:p>
            <a:pPr lvl="0"/>
            <a:r>
              <a:rPr lang="en-US" dirty="0" smtClean="0"/>
              <a:t>Text Here</a:t>
            </a:r>
            <a:endParaRPr lang="en-US" dirty="0"/>
          </a:p>
        </p:txBody>
      </p:sp>
      <p:sp>
        <p:nvSpPr>
          <p:cNvPr id="33" name="円/楕円 32"/>
          <p:cNvSpPr/>
          <p:nvPr userDrawn="1"/>
        </p:nvSpPr>
        <p:spPr>
          <a:xfrm>
            <a:off x="4716028" y="3440875"/>
            <a:ext cx="717844" cy="95704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r>
              <a:rPr lang="en-US" sz="2500" dirty="0" smtClean="0">
                <a:solidFill>
                  <a:schemeClr val="bg1">
                    <a:lumMod val="95000"/>
                  </a:schemeClr>
                </a:solidFill>
              </a:rPr>
              <a:t>5</a:t>
            </a:r>
            <a:endParaRPr lang="en-US" sz="2500" dirty="0">
              <a:solidFill>
                <a:schemeClr val="bg1">
                  <a:lumMod val="95000"/>
                </a:schemeClr>
              </a:solidFill>
            </a:endParaRPr>
          </a:p>
        </p:txBody>
      </p:sp>
      <p:sp>
        <p:nvSpPr>
          <p:cNvPr id="34" name="テキスト プレースホルダー 5"/>
          <p:cNvSpPr>
            <a:spLocks noGrp="1"/>
          </p:cNvSpPr>
          <p:nvPr>
            <p:ph type="body" sz="quarter" idx="30" hasCustomPrompt="1"/>
          </p:nvPr>
        </p:nvSpPr>
        <p:spPr>
          <a:xfrm>
            <a:off x="5495185" y="3435419"/>
            <a:ext cx="2916578" cy="372168"/>
          </a:xfrm>
        </p:spPr>
        <p:txBody>
          <a:bodyPr anchor="b">
            <a:noAutofit/>
          </a:bodyPr>
          <a:lstStyle>
            <a:lvl1pPr algn="l">
              <a:defRPr sz="1300" baseline="0">
                <a:solidFill>
                  <a:schemeClr val="accent3"/>
                </a:solidFill>
                <a:latin typeface="Aleo-BoldItalic" pitchFamily="34" charset="0"/>
              </a:defRPr>
            </a:lvl1pPr>
          </a:lstStyle>
          <a:p>
            <a:pPr lvl="0"/>
            <a:r>
              <a:rPr lang="en-US" dirty="0" smtClean="0"/>
              <a:t>Text Here</a:t>
            </a:r>
          </a:p>
        </p:txBody>
      </p:sp>
      <p:sp>
        <p:nvSpPr>
          <p:cNvPr id="35" name="テキスト プレースホルダー 5"/>
          <p:cNvSpPr>
            <a:spLocks noGrp="1"/>
          </p:cNvSpPr>
          <p:nvPr>
            <p:ph type="body" sz="quarter" idx="31" hasCustomPrompt="1"/>
          </p:nvPr>
        </p:nvSpPr>
        <p:spPr>
          <a:xfrm>
            <a:off x="5495186" y="5123606"/>
            <a:ext cx="2916577" cy="753666"/>
          </a:xfrm>
        </p:spPr>
        <p:txBody>
          <a:bodyPr anchor="ctr">
            <a:normAutofit/>
          </a:bodyPr>
          <a:lstStyle>
            <a:lvl1pPr algn="l">
              <a:defRPr sz="1000" baseline="0"/>
            </a:lvl1pPr>
          </a:lstStyle>
          <a:p>
            <a:pPr lvl="0"/>
            <a:r>
              <a:rPr lang="en-US" dirty="0" smtClean="0"/>
              <a:t>Text Here</a:t>
            </a:r>
          </a:p>
          <a:p>
            <a:pPr lvl="0"/>
            <a:r>
              <a:rPr lang="en-US" dirty="0" smtClean="0"/>
              <a:t>Text Here</a:t>
            </a:r>
          </a:p>
          <a:p>
            <a:pPr lvl="0"/>
            <a:r>
              <a:rPr lang="en-US" dirty="0" smtClean="0"/>
              <a:t>Text Here</a:t>
            </a:r>
            <a:endParaRPr lang="en-US" dirty="0"/>
          </a:p>
        </p:txBody>
      </p:sp>
      <p:sp>
        <p:nvSpPr>
          <p:cNvPr id="36" name="円/楕円 35"/>
          <p:cNvSpPr/>
          <p:nvPr userDrawn="1"/>
        </p:nvSpPr>
        <p:spPr>
          <a:xfrm>
            <a:off x="4716028" y="4838485"/>
            <a:ext cx="717844" cy="95704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r>
              <a:rPr lang="en-US" sz="2500" dirty="0" smtClean="0">
                <a:solidFill>
                  <a:schemeClr val="bg1">
                    <a:lumMod val="95000"/>
                  </a:schemeClr>
                </a:solidFill>
              </a:rPr>
              <a:t>6</a:t>
            </a:r>
            <a:endParaRPr lang="en-US" sz="2500" dirty="0">
              <a:solidFill>
                <a:schemeClr val="bg1">
                  <a:lumMod val="95000"/>
                </a:schemeClr>
              </a:solidFill>
            </a:endParaRPr>
          </a:p>
        </p:txBody>
      </p:sp>
      <p:sp>
        <p:nvSpPr>
          <p:cNvPr id="37" name="テキスト プレースホルダー 5"/>
          <p:cNvSpPr>
            <a:spLocks noGrp="1"/>
          </p:cNvSpPr>
          <p:nvPr>
            <p:ph type="body" sz="quarter" idx="32" hasCustomPrompt="1"/>
          </p:nvPr>
        </p:nvSpPr>
        <p:spPr>
          <a:xfrm>
            <a:off x="5495185" y="4833029"/>
            <a:ext cx="2916578" cy="372168"/>
          </a:xfrm>
        </p:spPr>
        <p:txBody>
          <a:bodyPr anchor="b">
            <a:noAutofit/>
          </a:bodyPr>
          <a:lstStyle>
            <a:lvl1pPr algn="l">
              <a:defRPr sz="1300" baseline="0">
                <a:solidFill>
                  <a:schemeClr val="accent4"/>
                </a:solidFill>
                <a:latin typeface="Aleo-BoldItalic" pitchFamily="34" charset="0"/>
              </a:defRPr>
            </a:lvl1pPr>
          </a:lstStyle>
          <a:p>
            <a:pPr lvl="0"/>
            <a:r>
              <a:rPr lang="en-US" dirty="0" smtClean="0"/>
              <a:t>Text Here</a:t>
            </a:r>
          </a:p>
        </p:txBody>
      </p:sp>
      <p:sp>
        <p:nvSpPr>
          <p:cNvPr id="38" name="タイトル 1"/>
          <p:cNvSpPr>
            <a:spLocks noGrp="1"/>
          </p:cNvSpPr>
          <p:nvPr>
            <p:ph type="title" hasCustomPrompt="1"/>
          </p:nvPr>
        </p:nvSpPr>
        <p:spPr>
          <a:xfrm>
            <a:off x="2195529" y="274640"/>
            <a:ext cx="6841354" cy="658083"/>
          </a:xfrm>
        </p:spPr>
        <p:txBody>
          <a:bodyPr>
            <a:noAutofit/>
          </a:bodyPr>
          <a:lstStyle>
            <a:lvl1pPr algn="l">
              <a:defRPr sz="3400"/>
            </a:lvl1pPr>
          </a:lstStyle>
          <a:p>
            <a:r>
              <a:rPr lang="en-US" altLang="ja-JP" dirty="0" smtClean="0"/>
              <a:t>SLIDE TITLE HERE</a:t>
            </a:r>
            <a:endParaRPr lang="en-US" dirty="0"/>
          </a:p>
        </p:txBody>
      </p:sp>
      <p:sp>
        <p:nvSpPr>
          <p:cNvPr id="39" name="サブタイトル 2"/>
          <p:cNvSpPr>
            <a:spLocks noGrp="1"/>
          </p:cNvSpPr>
          <p:nvPr>
            <p:ph type="subTitle" idx="1" hasCustomPrompt="1"/>
          </p:nvPr>
        </p:nvSpPr>
        <p:spPr>
          <a:xfrm>
            <a:off x="2195529" y="816748"/>
            <a:ext cx="6841354" cy="356001"/>
          </a:xfrm>
        </p:spPr>
        <p:txBody>
          <a:bodyPr>
            <a:noAutofit/>
          </a:bodyPr>
          <a:lstStyle>
            <a:lvl1pPr marL="0" indent="0" algn="l">
              <a:lnSpc>
                <a:spcPts val="1680"/>
              </a:lnSpc>
              <a:buNone/>
              <a:defRPr sz="16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Sub Title Here</a:t>
            </a:r>
            <a:endParaRPr lang="en-US" dirty="0"/>
          </a:p>
        </p:txBody>
      </p:sp>
      <p:sp>
        <p:nvSpPr>
          <p:cNvPr id="40" name="正方形/長方形 39"/>
          <p:cNvSpPr/>
          <p:nvPr userDrawn="1"/>
        </p:nvSpPr>
        <p:spPr>
          <a:xfrm>
            <a:off x="2270709" y="1220755"/>
            <a:ext cx="6766174" cy="96011"/>
          </a:xfrm>
          <a:prstGeom prst="rect">
            <a:avLst/>
          </a:prstGeom>
          <a:blipFill dpi="0" rotWithShape="1">
            <a:blip r:embed="rId2" cstate="print"/>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Tree>
    <p:extLst>
      <p:ext uri="{BB962C8B-B14F-4D97-AF65-F5344CB8AC3E}">
        <p14:creationId xmlns:p14="http://schemas.microsoft.com/office/powerpoint/2010/main" val="3093068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39">
                                            <p:txEl>
                                              <p:pRg st="0" end="0"/>
                                            </p:txEl>
                                          </p:spTgt>
                                        </p:tgtEl>
                                        <p:attrNameLst>
                                          <p:attrName>style.visibility</p:attrName>
                                        </p:attrNameLst>
                                      </p:cBhvr>
                                      <p:to>
                                        <p:strVal val="visible"/>
                                      </p:to>
                                    </p:set>
                                    <p:animEffect transition="in" filter="fade">
                                      <p:cBhvr>
                                        <p:cTn id="46" dur="500"/>
                                        <p:tgtEl>
                                          <p:spTgt spid="39">
                                            <p:txEl>
                                              <p:pRg st="0" end="0"/>
                                            </p:txEl>
                                          </p:spTgt>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childTnLst>
                          </p:cTn>
                        </p:par>
                        <p:par>
                          <p:cTn id="50" fill="hold">
                            <p:stCondLst>
                              <p:cond delay="750"/>
                            </p:stCondLst>
                            <p:childTnLst>
                              <p:par>
                                <p:cTn id="51" presetID="49" presetClass="entr" presetSubtype="0" decel="100000" fill="hold" grpId="0" nodeType="afterEffect">
                                  <p:stCondLst>
                                    <p:cond delay="0"/>
                                  </p:stCondLst>
                                  <p:childTnLst>
                                    <p:set>
                                      <p:cBhvr>
                                        <p:cTn id="52" dur="1" fill="hold">
                                          <p:stCondLst>
                                            <p:cond delay="0"/>
                                          </p:stCondLst>
                                        </p:cTn>
                                        <p:tgtEl>
                                          <p:spTgt spid="2"/>
                                        </p:tgtEl>
                                        <p:attrNameLst>
                                          <p:attrName>style.visibility</p:attrName>
                                        </p:attrNameLst>
                                      </p:cBhvr>
                                      <p:to>
                                        <p:strVal val="visible"/>
                                      </p:to>
                                    </p:set>
                                    <p:anim calcmode="lin" valueType="num">
                                      <p:cBhvr>
                                        <p:cTn id="53" dur="500" fill="hold"/>
                                        <p:tgtEl>
                                          <p:spTgt spid="2"/>
                                        </p:tgtEl>
                                        <p:attrNameLst>
                                          <p:attrName>ppt_w</p:attrName>
                                        </p:attrNameLst>
                                      </p:cBhvr>
                                      <p:tavLst>
                                        <p:tav tm="0">
                                          <p:val>
                                            <p:fltVal val="0"/>
                                          </p:val>
                                        </p:tav>
                                        <p:tav tm="100000">
                                          <p:val>
                                            <p:strVal val="#ppt_w"/>
                                          </p:val>
                                        </p:tav>
                                      </p:tavLst>
                                    </p:anim>
                                    <p:anim calcmode="lin" valueType="num">
                                      <p:cBhvr>
                                        <p:cTn id="54" dur="500" fill="hold"/>
                                        <p:tgtEl>
                                          <p:spTgt spid="2"/>
                                        </p:tgtEl>
                                        <p:attrNameLst>
                                          <p:attrName>ppt_h</p:attrName>
                                        </p:attrNameLst>
                                      </p:cBhvr>
                                      <p:tavLst>
                                        <p:tav tm="0">
                                          <p:val>
                                            <p:fltVal val="0"/>
                                          </p:val>
                                        </p:tav>
                                        <p:tav tm="100000">
                                          <p:val>
                                            <p:strVal val="#ppt_h"/>
                                          </p:val>
                                        </p:tav>
                                      </p:tavLst>
                                    </p:anim>
                                    <p:anim calcmode="lin" valueType="num">
                                      <p:cBhvr>
                                        <p:cTn id="55" dur="500" fill="hold"/>
                                        <p:tgtEl>
                                          <p:spTgt spid="2"/>
                                        </p:tgtEl>
                                        <p:attrNameLst>
                                          <p:attrName>style.rotation</p:attrName>
                                        </p:attrNameLst>
                                      </p:cBhvr>
                                      <p:tavLst>
                                        <p:tav tm="0">
                                          <p:val>
                                            <p:fltVal val="360"/>
                                          </p:val>
                                        </p:tav>
                                        <p:tav tm="100000">
                                          <p:val>
                                            <p:fltVal val="0"/>
                                          </p:val>
                                        </p:tav>
                                      </p:tavLst>
                                    </p:anim>
                                    <p:animEffect transition="in" filter="fade">
                                      <p:cBhvr>
                                        <p:cTn id="56" dur="500"/>
                                        <p:tgtEl>
                                          <p:spTgt spid="2"/>
                                        </p:tgtEl>
                                      </p:cBhvr>
                                    </p:animEffect>
                                  </p:childTnLst>
                                </p:cTn>
                              </p:par>
                            </p:childTnLst>
                          </p:cTn>
                        </p:par>
                        <p:par>
                          <p:cTn id="57" fill="hold">
                            <p:stCondLst>
                              <p:cond delay="1250"/>
                            </p:stCondLst>
                            <p:childTnLst>
                              <p:par>
                                <p:cTn id="58" presetID="14" presetClass="entr" presetSubtype="10" fill="hold" grpId="0" nodeType="afterEffect">
                                  <p:stCondLst>
                                    <p:cond delay="0"/>
                                  </p:stCondLst>
                                  <p:childTnLst>
                                    <p:set>
                                      <p:cBhvr>
                                        <p:cTn id="59" dur="1" fill="hold">
                                          <p:stCondLst>
                                            <p:cond delay="0"/>
                                          </p:stCondLst>
                                        </p:cTn>
                                        <p:tgtEl>
                                          <p:spTgt spid="22">
                                            <p:txEl>
                                              <p:pRg st="0" end="0"/>
                                            </p:txEl>
                                          </p:spTgt>
                                        </p:tgtEl>
                                        <p:attrNameLst>
                                          <p:attrName>style.visibility</p:attrName>
                                        </p:attrNameLst>
                                      </p:cBhvr>
                                      <p:to>
                                        <p:strVal val="visible"/>
                                      </p:to>
                                    </p:set>
                                    <p:animEffect transition="in" filter="randombar(horizontal)">
                                      <p:cBhvr>
                                        <p:cTn id="60" dur="500"/>
                                        <p:tgtEl>
                                          <p:spTgt spid="22">
                                            <p:txEl>
                                              <p:pRg st="0" end="0"/>
                                            </p:txEl>
                                          </p:spTgt>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18">
                                            <p:txEl>
                                              <p:pRg st="0" end="0"/>
                                            </p:txEl>
                                          </p:spTgt>
                                        </p:tgtEl>
                                        <p:attrNameLst>
                                          <p:attrName>style.visibility</p:attrName>
                                        </p:attrNameLst>
                                      </p:cBhvr>
                                      <p:to>
                                        <p:strVal val="visible"/>
                                      </p:to>
                                    </p:set>
                                    <p:animEffect transition="in" filter="randombar(horizontal)">
                                      <p:cBhvr>
                                        <p:cTn id="63" dur="500"/>
                                        <p:tgtEl>
                                          <p:spTgt spid="18">
                                            <p:txEl>
                                              <p:pRg st="0" end="0"/>
                                            </p:txEl>
                                          </p:spTgt>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18">
                                            <p:txEl>
                                              <p:pRg st="1" end="1"/>
                                            </p:txEl>
                                          </p:spTgt>
                                        </p:tgtEl>
                                        <p:attrNameLst>
                                          <p:attrName>style.visibility</p:attrName>
                                        </p:attrNameLst>
                                      </p:cBhvr>
                                      <p:to>
                                        <p:strVal val="visible"/>
                                      </p:to>
                                    </p:set>
                                    <p:animEffect transition="in" filter="randombar(horizontal)">
                                      <p:cBhvr>
                                        <p:cTn id="66" dur="500"/>
                                        <p:tgtEl>
                                          <p:spTgt spid="18">
                                            <p:txEl>
                                              <p:pRg st="1" end="1"/>
                                            </p:txEl>
                                          </p:spTgt>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18">
                                            <p:txEl>
                                              <p:pRg st="2" end="2"/>
                                            </p:txEl>
                                          </p:spTgt>
                                        </p:tgtEl>
                                        <p:attrNameLst>
                                          <p:attrName>style.visibility</p:attrName>
                                        </p:attrNameLst>
                                      </p:cBhvr>
                                      <p:to>
                                        <p:strVal val="visible"/>
                                      </p:to>
                                    </p:set>
                                    <p:animEffect transition="in" filter="randombar(horizontal)">
                                      <p:cBhvr>
                                        <p:cTn id="69" dur="500"/>
                                        <p:tgtEl>
                                          <p:spTgt spid="18">
                                            <p:txEl>
                                              <p:pRg st="2" end="2"/>
                                            </p:txEl>
                                          </p:spTgt>
                                        </p:tgtEl>
                                      </p:cBhvr>
                                    </p:animEffect>
                                  </p:childTnLst>
                                </p:cTn>
                              </p:par>
                            </p:childTnLst>
                          </p:cTn>
                        </p:par>
                        <p:par>
                          <p:cTn id="70" fill="hold">
                            <p:stCondLst>
                              <p:cond delay="1750"/>
                            </p:stCondLst>
                            <p:childTnLst>
                              <p:par>
                                <p:cTn id="71" presetID="49" presetClass="entr" presetSubtype="0" decel="100000"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p:cTn id="73" dur="500" fill="hold"/>
                                        <p:tgtEl>
                                          <p:spTgt spid="24"/>
                                        </p:tgtEl>
                                        <p:attrNameLst>
                                          <p:attrName>ppt_w</p:attrName>
                                        </p:attrNameLst>
                                      </p:cBhvr>
                                      <p:tavLst>
                                        <p:tav tm="0">
                                          <p:val>
                                            <p:fltVal val="0"/>
                                          </p:val>
                                        </p:tav>
                                        <p:tav tm="100000">
                                          <p:val>
                                            <p:strVal val="#ppt_w"/>
                                          </p:val>
                                        </p:tav>
                                      </p:tavLst>
                                    </p:anim>
                                    <p:anim calcmode="lin" valueType="num">
                                      <p:cBhvr>
                                        <p:cTn id="74" dur="500" fill="hold"/>
                                        <p:tgtEl>
                                          <p:spTgt spid="24"/>
                                        </p:tgtEl>
                                        <p:attrNameLst>
                                          <p:attrName>ppt_h</p:attrName>
                                        </p:attrNameLst>
                                      </p:cBhvr>
                                      <p:tavLst>
                                        <p:tav tm="0">
                                          <p:val>
                                            <p:fltVal val="0"/>
                                          </p:val>
                                        </p:tav>
                                        <p:tav tm="100000">
                                          <p:val>
                                            <p:strVal val="#ppt_h"/>
                                          </p:val>
                                        </p:tav>
                                      </p:tavLst>
                                    </p:anim>
                                    <p:anim calcmode="lin" valueType="num">
                                      <p:cBhvr>
                                        <p:cTn id="75" dur="500" fill="hold"/>
                                        <p:tgtEl>
                                          <p:spTgt spid="24"/>
                                        </p:tgtEl>
                                        <p:attrNameLst>
                                          <p:attrName>style.rotation</p:attrName>
                                        </p:attrNameLst>
                                      </p:cBhvr>
                                      <p:tavLst>
                                        <p:tav tm="0">
                                          <p:val>
                                            <p:fltVal val="360"/>
                                          </p:val>
                                        </p:tav>
                                        <p:tav tm="100000">
                                          <p:val>
                                            <p:fltVal val="0"/>
                                          </p:val>
                                        </p:tav>
                                      </p:tavLst>
                                    </p:anim>
                                    <p:animEffect transition="in" filter="fade">
                                      <p:cBhvr>
                                        <p:cTn id="76" dur="500"/>
                                        <p:tgtEl>
                                          <p:spTgt spid="24"/>
                                        </p:tgtEl>
                                      </p:cBhvr>
                                    </p:animEffect>
                                  </p:childTnLst>
                                </p:cTn>
                              </p:par>
                            </p:childTnLst>
                          </p:cTn>
                        </p:par>
                        <p:par>
                          <p:cTn id="77" fill="hold">
                            <p:stCondLst>
                              <p:cond delay="2250"/>
                            </p:stCondLst>
                            <p:childTnLst>
                              <p:par>
                                <p:cTn id="78" presetID="14" presetClass="entr" presetSubtype="10" fill="hold" grpId="0" nodeType="afterEffect">
                                  <p:stCondLst>
                                    <p:cond delay="0"/>
                                  </p:stCondLst>
                                  <p:childTnLst>
                                    <p:set>
                                      <p:cBhvr>
                                        <p:cTn id="79" dur="1" fill="hold">
                                          <p:stCondLst>
                                            <p:cond delay="0"/>
                                          </p:stCondLst>
                                        </p:cTn>
                                        <p:tgtEl>
                                          <p:spTgt spid="25">
                                            <p:txEl>
                                              <p:pRg st="0" end="0"/>
                                            </p:txEl>
                                          </p:spTgt>
                                        </p:tgtEl>
                                        <p:attrNameLst>
                                          <p:attrName>style.visibility</p:attrName>
                                        </p:attrNameLst>
                                      </p:cBhvr>
                                      <p:to>
                                        <p:strVal val="visible"/>
                                      </p:to>
                                    </p:set>
                                    <p:animEffect transition="in" filter="randombar(horizontal)">
                                      <p:cBhvr>
                                        <p:cTn id="80" dur="500"/>
                                        <p:tgtEl>
                                          <p:spTgt spid="25">
                                            <p:txEl>
                                              <p:pRg st="0" end="0"/>
                                            </p:txEl>
                                          </p:spTgt>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23">
                                            <p:txEl>
                                              <p:pRg st="0" end="0"/>
                                            </p:txEl>
                                          </p:spTgt>
                                        </p:tgtEl>
                                        <p:attrNameLst>
                                          <p:attrName>style.visibility</p:attrName>
                                        </p:attrNameLst>
                                      </p:cBhvr>
                                      <p:to>
                                        <p:strVal val="visible"/>
                                      </p:to>
                                    </p:set>
                                    <p:animEffect transition="in" filter="randombar(horizontal)">
                                      <p:cBhvr>
                                        <p:cTn id="83" dur="500"/>
                                        <p:tgtEl>
                                          <p:spTgt spid="23">
                                            <p:txEl>
                                              <p:pRg st="0" end="0"/>
                                            </p:txEl>
                                          </p:spTgt>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23">
                                            <p:txEl>
                                              <p:pRg st="1" end="1"/>
                                            </p:txEl>
                                          </p:spTgt>
                                        </p:tgtEl>
                                        <p:attrNameLst>
                                          <p:attrName>style.visibility</p:attrName>
                                        </p:attrNameLst>
                                      </p:cBhvr>
                                      <p:to>
                                        <p:strVal val="visible"/>
                                      </p:to>
                                    </p:set>
                                    <p:animEffect transition="in" filter="randombar(horizontal)">
                                      <p:cBhvr>
                                        <p:cTn id="86" dur="500"/>
                                        <p:tgtEl>
                                          <p:spTgt spid="23">
                                            <p:txEl>
                                              <p:pRg st="1" end="1"/>
                                            </p:txEl>
                                          </p:spTgt>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23">
                                            <p:txEl>
                                              <p:pRg st="2" end="2"/>
                                            </p:txEl>
                                          </p:spTgt>
                                        </p:tgtEl>
                                        <p:attrNameLst>
                                          <p:attrName>style.visibility</p:attrName>
                                        </p:attrNameLst>
                                      </p:cBhvr>
                                      <p:to>
                                        <p:strVal val="visible"/>
                                      </p:to>
                                    </p:set>
                                    <p:animEffect transition="in" filter="randombar(horizontal)">
                                      <p:cBhvr>
                                        <p:cTn id="89" dur="500"/>
                                        <p:tgtEl>
                                          <p:spTgt spid="23">
                                            <p:txEl>
                                              <p:pRg st="2" end="2"/>
                                            </p:txEl>
                                          </p:spTgt>
                                        </p:tgtEl>
                                      </p:cBhvr>
                                    </p:animEffect>
                                  </p:childTnLst>
                                </p:cTn>
                              </p:par>
                            </p:childTnLst>
                          </p:cTn>
                        </p:par>
                        <p:par>
                          <p:cTn id="90" fill="hold">
                            <p:stCondLst>
                              <p:cond delay="2750"/>
                            </p:stCondLst>
                            <p:childTnLst>
                              <p:par>
                                <p:cTn id="91" presetID="49" presetClass="entr" presetSubtype="0" decel="100000" fill="hold" grpId="0" nodeType="afterEffect">
                                  <p:stCondLst>
                                    <p:cond delay="0"/>
                                  </p:stCondLst>
                                  <p:childTnLst>
                                    <p:set>
                                      <p:cBhvr>
                                        <p:cTn id="92" dur="1" fill="hold">
                                          <p:stCondLst>
                                            <p:cond delay="0"/>
                                          </p:stCondLst>
                                        </p:cTn>
                                        <p:tgtEl>
                                          <p:spTgt spid="27"/>
                                        </p:tgtEl>
                                        <p:attrNameLst>
                                          <p:attrName>style.visibility</p:attrName>
                                        </p:attrNameLst>
                                      </p:cBhvr>
                                      <p:to>
                                        <p:strVal val="visible"/>
                                      </p:to>
                                    </p:set>
                                    <p:anim calcmode="lin" valueType="num">
                                      <p:cBhvr>
                                        <p:cTn id="93" dur="500" fill="hold"/>
                                        <p:tgtEl>
                                          <p:spTgt spid="27"/>
                                        </p:tgtEl>
                                        <p:attrNameLst>
                                          <p:attrName>ppt_w</p:attrName>
                                        </p:attrNameLst>
                                      </p:cBhvr>
                                      <p:tavLst>
                                        <p:tav tm="0">
                                          <p:val>
                                            <p:fltVal val="0"/>
                                          </p:val>
                                        </p:tav>
                                        <p:tav tm="100000">
                                          <p:val>
                                            <p:strVal val="#ppt_w"/>
                                          </p:val>
                                        </p:tav>
                                      </p:tavLst>
                                    </p:anim>
                                    <p:anim calcmode="lin" valueType="num">
                                      <p:cBhvr>
                                        <p:cTn id="94" dur="500" fill="hold"/>
                                        <p:tgtEl>
                                          <p:spTgt spid="27"/>
                                        </p:tgtEl>
                                        <p:attrNameLst>
                                          <p:attrName>ppt_h</p:attrName>
                                        </p:attrNameLst>
                                      </p:cBhvr>
                                      <p:tavLst>
                                        <p:tav tm="0">
                                          <p:val>
                                            <p:fltVal val="0"/>
                                          </p:val>
                                        </p:tav>
                                        <p:tav tm="100000">
                                          <p:val>
                                            <p:strVal val="#ppt_h"/>
                                          </p:val>
                                        </p:tav>
                                      </p:tavLst>
                                    </p:anim>
                                    <p:anim calcmode="lin" valueType="num">
                                      <p:cBhvr>
                                        <p:cTn id="95" dur="500" fill="hold"/>
                                        <p:tgtEl>
                                          <p:spTgt spid="27"/>
                                        </p:tgtEl>
                                        <p:attrNameLst>
                                          <p:attrName>style.rotation</p:attrName>
                                        </p:attrNameLst>
                                      </p:cBhvr>
                                      <p:tavLst>
                                        <p:tav tm="0">
                                          <p:val>
                                            <p:fltVal val="360"/>
                                          </p:val>
                                        </p:tav>
                                        <p:tav tm="100000">
                                          <p:val>
                                            <p:fltVal val="0"/>
                                          </p:val>
                                        </p:tav>
                                      </p:tavLst>
                                    </p:anim>
                                    <p:animEffect transition="in" filter="fade">
                                      <p:cBhvr>
                                        <p:cTn id="96" dur="500"/>
                                        <p:tgtEl>
                                          <p:spTgt spid="27"/>
                                        </p:tgtEl>
                                      </p:cBhvr>
                                    </p:animEffect>
                                  </p:childTnLst>
                                </p:cTn>
                              </p:par>
                            </p:childTnLst>
                          </p:cTn>
                        </p:par>
                        <p:par>
                          <p:cTn id="97" fill="hold">
                            <p:stCondLst>
                              <p:cond delay="3250"/>
                            </p:stCondLst>
                            <p:childTnLst>
                              <p:par>
                                <p:cTn id="98" presetID="14" presetClass="entr" presetSubtype="10" fill="hold" grpId="0" nodeType="afterEffect">
                                  <p:stCondLst>
                                    <p:cond delay="0"/>
                                  </p:stCondLst>
                                  <p:childTnLst>
                                    <p:set>
                                      <p:cBhvr>
                                        <p:cTn id="99" dur="1" fill="hold">
                                          <p:stCondLst>
                                            <p:cond delay="0"/>
                                          </p:stCondLst>
                                        </p:cTn>
                                        <p:tgtEl>
                                          <p:spTgt spid="28">
                                            <p:txEl>
                                              <p:pRg st="0" end="0"/>
                                            </p:txEl>
                                          </p:spTgt>
                                        </p:tgtEl>
                                        <p:attrNameLst>
                                          <p:attrName>style.visibility</p:attrName>
                                        </p:attrNameLst>
                                      </p:cBhvr>
                                      <p:to>
                                        <p:strVal val="visible"/>
                                      </p:to>
                                    </p:set>
                                    <p:animEffect transition="in" filter="randombar(horizontal)">
                                      <p:cBhvr>
                                        <p:cTn id="100" dur="500"/>
                                        <p:tgtEl>
                                          <p:spTgt spid="28">
                                            <p:txEl>
                                              <p:pRg st="0" end="0"/>
                                            </p:txEl>
                                          </p:spTgt>
                                        </p:tgtEl>
                                      </p:cBhvr>
                                    </p:animEffect>
                                  </p:childTnLst>
                                </p:cTn>
                              </p:par>
                              <p:par>
                                <p:cTn id="101" presetID="14" presetClass="entr" presetSubtype="10" fill="hold" grpId="0" nodeType="withEffect">
                                  <p:stCondLst>
                                    <p:cond delay="0"/>
                                  </p:stCondLst>
                                  <p:childTnLst>
                                    <p:set>
                                      <p:cBhvr>
                                        <p:cTn id="102" dur="1" fill="hold">
                                          <p:stCondLst>
                                            <p:cond delay="0"/>
                                          </p:stCondLst>
                                        </p:cTn>
                                        <p:tgtEl>
                                          <p:spTgt spid="26">
                                            <p:txEl>
                                              <p:pRg st="0" end="0"/>
                                            </p:txEl>
                                          </p:spTgt>
                                        </p:tgtEl>
                                        <p:attrNameLst>
                                          <p:attrName>style.visibility</p:attrName>
                                        </p:attrNameLst>
                                      </p:cBhvr>
                                      <p:to>
                                        <p:strVal val="visible"/>
                                      </p:to>
                                    </p:set>
                                    <p:animEffect transition="in" filter="randombar(horizontal)">
                                      <p:cBhvr>
                                        <p:cTn id="103" dur="500"/>
                                        <p:tgtEl>
                                          <p:spTgt spid="26">
                                            <p:txEl>
                                              <p:pRg st="0" end="0"/>
                                            </p:txEl>
                                          </p:spTgt>
                                        </p:tgtEl>
                                      </p:cBhvr>
                                    </p:animEffect>
                                  </p:childTnLst>
                                </p:cTn>
                              </p:par>
                              <p:par>
                                <p:cTn id="104" presetID="14" presetClass="entr" presetSubtype="10" fill="hold" grpId="0" nodeType="withEffect">
                                  <p:stCondLst>
                                    <p:cond delay="0"/>
                                  </p:stCondLst>
                                  <p:childTnLst>
                                    <p:set>
                                      <p:cBhvr>
                                        <p:cTn id="105" dur="1" fill="hold">
                                          <p:stCondLst>
                                            <p:cond delay="0"/>
                                          </p:stCondLst>
                                        </p:cTn>
                                        <p:tgtEl>
                                          <p:spTgt spid="26">
                                            <p:txEl>
                                              <p:pRg st="1" end="1"/>
                                            </p:txEl>
                                          </p:spTgt>
                                        </p:tgtEl>
                                        <p:attrNameLst>
                                          <p:attrName>style.visibility</p:attrName>
                                        </p:attrNameLst>
                                      </p:cBhvr>
                                      <p:to>
                                        <p:strVal val="visible"/>
                                      </p:to>
                                    </p:set>
                                    <p:animEffect transition="in" filter="randombar(horizontal)">
                                      <p:cBhvr>
                                        <p:cTn id="106" dur="500"/>
                                        <p:tgtEl>
                                          <p:spTgt spid="26">
                                            <p:txEl>
                                              <p:pRg st="1" end="1"/>
                                            </p:txEl>
                                          </p:spTgt>
                                        </p:tgtEl>
                                      </p:cBhvr>
                                    </p:animEffect>
                                  </p:childTnLst>
                                </p:cTn>
                              </p:par>
                              <p:par>
                                <p:cTn id="107" presetID="14" presetClass="entr" presetSubtype="10" fill="hold" grpId="0" nodeType="withEffect">
                                  <p:stCondLst>
                                    <p:cond delay="0"/>
                                  </p:stCondLst>
                                  <p:childTnLst>
                                    <p:set>
                                      <p:cBhvr>
                                        <p:cTn id="108" dur="1" fill="hold">
                                          <p:stCondLst>
                                            <p:cond delay="0"/>
                                          </p:stCondLst>
                                        </p:cTn>
                                        <p:tgtEl>
                                          <p:spTgt spid="26">
                                            <p:txEl>
                                              <p:pRg st="2" end="2"/>
                                            </p:txEl>
                                          </p:spTgt>
                                        </p:tgtEl>
                                        <p:attrNameLst>
                                          <p:attrName>style.visibility</p:attrName>
                                        </p:attrNameLst>
                                      </p:cBhvr>
                                      <p:to>
                                        <p:strVal val="visible"/>
                                      </p:to>
                                    </p:set>
                                    <p:animEffect transition="in" filter="randombar(horizontal)">
                                      <p:cBhvr>
                                        <p:cTn id="109" dur="500"/>
                                        <p:tgtEl>
                                          <p:spTgt spid="26">
                                            <p:txEl>
                                              <p:pRg st="2" end="2"/>
                                            </p:txEl>
                                          </p:spTgt>
                                        </p:tgtEl>
                                      </p:cBhvr>
                                    </p:animEffect>
                                  </p:childTnLst>
                                </p:cTn>
                              </p:par>
                            </p:childTnLst>
                          </p:cTn>
                        </p:par>
                        <p:par>
                          <p:cTn id="110" fill="hold">
                            <p:stCondLst>
                              <p:cond delay="3750"/>
                            </p:stCondLst>
                            <p:childTnLst>
                              <p:par>
                                <p:cTn id="111" presetID="49" presetClass="entr" presetSubtype="0" decel="100000" fill="hold" grpId="0" nodeType="afterEffect">
                                  <p:stCondLst>
                                    <p:cond delay="0"/>
                                  </p:stCondLst>
                                  <p:childTnLst>
                                    <p:set>
                                      <p:cBhvr>
                                        <p:cTn id="112" dur="1" fill="hold">
                                          <p:stCondLst>
                                            <p:cond delay="0"/>
                                          </p:stCondLst>
                                        </p:cTn>
                                        <p:tgtEl>
                                          <p:spTgt spid="30"/>
                                        </p:tgtEl>
                                        <p:attrNameLst>
                                          <p:attrName>style.visibility</p:attrName>
                                        </p:attrNameLst>
                                      </p:cBhvr>
                                      <p:to>
                                        <p:strVal val="visible"/>
                                      </p:to>
                                    </p:set>
                                    <p:anim calcmode="lin" valueType="num">
                                      <p:cBhvr>
                                        <p:cTn id="113" dur="500" fill="hold"/>
                                        <p:tgtEl>
                                          <p:spTgt spid="30"/>
                                        </p:tgtEl>
                                        <p:attrNameLst>
                                          <p:attrName>ppt_w</p:attrName>
                                        </p:attrNameLst>
                                      </p:cBhvr>
                                      <p:tavLst>
                                        <p:tav tm="0">
                                          <p:val>
                                            <p:fltVal val="0"/>
                                          </p:val>
                                        </p:tav>
                                        <p:tav tm="100000">
                                          <p:val>
                                            <p:strVal val="#ppt_w"/>
                                          </p:val>
                                        </p:tav>
                                      </p:tavLst>
                                    </p:anim>
                                    <p:anim calcmode="lin" valueType="num">
                                      <p:cBhvr>
                                        <p:cTn id="114" dur="500" fill="hold"/>
                                        <p:tgtEl>
                                          <p:spTgt spid="30"/>
                                        </p:tgtEl>
                                        <p:attrNameLst>
                                          <p:attrName>ppt_h</p:attrName>
                                        </p:attrNameLst>
                                      </p:cBhvr>
                                      <p:tavLst>
                                        <p:tav tm="0">
                                          <p:val>
                                            <p:fltVal val="0"/>
                                          </p:val>
                                        </p:tav>
                                        <p:tav tm="100000">
                                          <p:val>
                                            <p:strVal val="#ppt_h"/>
                                          </p:val>
                                        </p:tav>
                                      </p:tavLst>
                                    </p:anim>
                                    <p:anim calcmode="lin" valueType="num">
                                      <p:cBhvr>
                                        <p:cTn id="115" dur="500" fill="hold"/>
                                        <p:tgtEl>
                                          <p:spTgt spid="30"/>
                                        </p:tgtEl>
                                        <p:attrNameLst>
                                          <p:attrName>style.rotation</p:attrName>
                                        </p:attrNameLst>
                                      </p:cBhvr>
                                      <p:tavLst>
                                        <p:tav tm="0">
                                          <p:val>
                                            <p:fltVal val="360"/>
                                          </p:val>
                                        </p:tav>
                                        <p:tav tm="100000">
                                          <p:val>
                                            <p:fltVal val="0"/>
                                          </p:val>
                                        </p:tav>
                                      </p:tavLst>
                                    </p:anim>
                                    <p:animEffect transition="in" filter="fade">
                                      <p:cBhvr>
                                        <p:cTn id="116" dur="500"/>
                                        <p:tgtEl>
                                          <p:spTgt spid="30"/>
                                        </p:tgtEl>
                                      </p:cBhvr>
                                    </p:animEffect>
                                  </p:childTnLst>
                                </p:cTn>
                              </p:par>
                            </p:childTnLst>
                          </p:cTn>
                        </p:par>
                        <p:par>
                          <p:cTn id="117" fill="hold">
                            <p:stCondLst>
                              <p:cond delay="4250"/>
                            </p:stCondLst>
                            <p:childTnLst>
                              <p:par>
                                <p:cTn id="118" presetID="14" presetClass="entr" presetSubtype="10" fill="hold" grpId="0" nodeType="afterEffect">
                                  <p:stCondLst>
                                    <p:cond delay="0"/>
                                  </p:stCondLst>
                                  <p:childTnLst>
                                    <p:set>
                                      <p:cBhvr>
                                        <p:cTn id="119" dur="1" fill="hold">
                                          <p:stCondLst>
                                            <p:cond delay="0"/>
                                          </p:stCondLst>
                                        </p:cTn>
                                        <p:tgtEl>
                                          <p:spTgt spid="31">
                                            <p:txEl>
                                              <p:pRg st="0" end="0"/>
                                            </p:txEl>
                                          </p:spTgt>
                                        </p:tgtEl>
                                        <p:attrNameLst>
                                          <p:attrName>style.visibility</p:attrName>
                                        </p:attrNameLst>
                                      </p:cBhvr>
                                      <p:to>
                                        <p:strVal val="visible"/>
                                      </p:to>
                                    </p:set>
                                    <p:animEffect transition="in" filter="randombar(horizontal)">
                                      <p:cBhvr>
                                        <p:cTn id="120" dur="500"/>
                                        <p:tgtEl>
                                          <p:spTgt spid="31">
                                            <p:txEl>
                                              <p:pRg st="0" end="0"/>
                                            </p:txEl>
                                          </p:spTgt>
                                        </p:tgtEl>
                                      </p:cBhvr>
                                    </p:animEffect>
                                  </p:childTnLst>
                                </p:cTn>
                              </p:par>
                              <p:par>
                                <p:cTn id="121" presetID="14" presetClass="entr" presetSubtype="10" fill="hold" grpId="0" nodeType="withEffect">
                                  <p:stCondLst>
                                    <p:cond delay="0"/>
                                  </p:stCondLst>
                                  <p:childTnLst>
                                    <p:set>
                                      <p:cBhvr>
                                        <p:cTn id="122" dur="1" fill="hold">
                                          <p:stCondLst>
                                            <p:cond delay="0"/>
                                          </p:stCondLst>
                                        </p:cTn>
                                        <p:tgtEl>
                                          <p:spTgt spid="29">
                                            <p:txEl>
                                              <p:pRg st="0" end="0"/>
                                            </p:txEl>
                                          </p:spTgt>
                                        </p:tgtEl>
                                        <p:attrNameLst>
                                          <p:attrName>style.visibility</p:attrName>
                                        </p:attrNameLst>
                                      </p:cBhvr>
                                      <p:to>
                                        <p:strVal val="visible"/>
                                      </p:to>
                                    </p:set>
                                    <p:animEffect transition="in" filter="randombar(horizontal)">
                                      <p:cBhvr>
                                        <p:cTn id="123" dur="500"/>
                                        <p:tgtEl>
                                          <p:spTgt spid="29">
                                            <p:txEl>
                                              <p:pRg st="0" end="0"/>
                                            </p:txEl>
                                          </p:spTgt>
                                        </p:tgtEl>
                                      </p:cBhvr>
                                    </p:animEffect>
                                  </p:childTnLst>
                                </p:cTn>
                              </p:par>
                              <p:par>
                                <p:cTn id="124" presetID="14" presetClass="entr" presetSubtype="10" fill="hold" grpId="0" nodeType="withEffect">
                                  <p:stCondLst>
                                    <p:cond delay="0"/>
                                  </p:stCondLst>
                                  <p:childTnLst>
                                    <p:set>
                                      <p:cBhvr>
                                        <p:cTn id="125" dur="1" fill="hold">
                                          <p:stCondLst>
                                            <p:cond delay="0"/>
                                          </p:stCondLst>
                                        </p:cTn>
                                        <p:tgtEl>
                                          <p:spTgt spid="29">
                                            <p:txEl>
                                              <p:pRg st="1" end="1"/>
                                            </p:txEl>
                                          </p:spTgt>
                                        </p:tgtEl>
                                        <p:attrNameLst>
                                          <p:attrName>style.visibility</p:attrName>
                                        </p:attrNameLst>
                                      </p:cBhvr>
                                      <p:to>
                                        <p:strVal val="visible"/>
                                      </p:to>
                                    </p:set>
                                    <p:animEffect transition="in" filter="randombar(horizontal)">
                                      <p:cBhvr>
                                        <p:cTn id="126" dur="500"/>
                                        <p:tgtEl>
                                          <p:spTgt spid="29">
                                            <p:txEl>
                                              <p:pRg st="1" end="1"/>
                                            </p:txEl>
                                          </p:spTgt>
                                        </p:tgtEl>
                                      </p:cBhvr>
                                    </p:animEffect>
                                  </p:childTnLst>
                                </p:cTn>
                              </p:par>
                              <p:par>
                                <p:cTn id="127" presetID="14" presetClass="entr" presetSubtype="10" fill="hold" grpId="0" nodeType="withEffect">
                                  <p:stCondLst>
                                    <p:cond delay="0"/>
                                  </p:stCondLst>
                                  <p:childTnLst>
                                    <p:set>
                                      <p:cBhvr>
                                        <p:cTn id="128" dur="1" fill="hold">
                                          <p:stCondLst>
                                            <p:cond delay="0"/>
                                          </p:stCondLst>
                                        </p:cTn>
                                        <p:tgtEl>
                                          <p:spTgt spid="29">
                                            <p:txEl>
                                              <p:pRg st="2" end="2"/>
                                            </p:txEl>
                                          </p:spTgt>
                                        </p:tgtEl>
                                        <p:attrNameLst>
                                          <p:attrName>style.visibility</p:attrName>
                                        </p:attrNameLst>
                                      </p:cBhvr>
                                      <p:to>
                                        <p:strVal val="visible"/>
                                      </p:to>
                                    </p:set>
                                    <p:animEffect transition="in" filter="randombar(horizontal)">
                                      <p:cBhvr>
                                        <p:cTn id="129" dur="500"/>
                                        <p:tgtEl>
                                          <p:spTgt spid="29">
                                            <p:txEl>
                                              <p:pRg st="2" end="2"/>
                                            </p:txEl>
                                          </p:spTgt>
                                        </p:tgtEl>
                                      </p:cBhvr>
                                    </p:animEffect>
                                  </p:childTnLst>
                                </p:cTn>
                              </p:par>
                            </p:childTnLst>
                          </p:cTn>
                        </p:par>
                        <p:par>
                          <p:cTn id="130" fill="hold">
                            <p:stCondLst>
                              <p:cond delay="4750"/>
                            </p:stCondLst>
                            <p:childTnLst>
                              <p:par>
                                <p:cTn id="131" presetID="49" presetClass="entr" presetSubtype="0" decel="100000" fill="hold" grpId="0" nodeType="afterEffect">
                                  <p:stCondLst>
                                    <p:cond delay="0"/>
                                  </p:stCondLst>
                                  <p:childTnLst>
                                    <p:set>
                                      <p:cBhvr>
                                        <p:cTn id="132" dur="1" fill="hold">
                                          <p:stCondLst>
                                            <p:cond delay="0"/>
                                          </p:stCondLst>
                                        </p:cTn>
                                        <p:tgtEl>
                                          <p:spTgt spid="33"/>
                                        </p:tgtEl>
                                        <p:attrNameLst>
                                          <p:attrName>style.visibility</p:attrName>
                                        </p:attrNameLst>
                                      </p:cBhvr>
                                      <p:to>
                                        <p:strVal val="visible"/>
                                      </p:to>
                                    </p:set>
                                    <p:anim calcmode="lin" valueType="num">
                                      <p:cBhvr>
                                        <p:cTn id="133" dur="500" fill="hold"/>
                                        <p:tgtEl>
                                          <p:spTgt spid="33"/>
                                        </p:tgtEl>
                                        <p:attrNameLst>
                                          <p:attrName>ppt_w</p:attrName>
                                        </p:attrNameLst>
                                      </p:cBhvr>
                                      <p:tavLst>
                                        <p:tav tm="0">
                                          <p:val>
                                            <p:fltVal val="0"/>
                                          </p:val>
                                        </p:tav>
                                        <p:tav tm="100000">
                                          <p:val>
                                            <p:strVal val="#ppt_w"/>
                                          </p:val>
                                        </p:tav>
                                      </p:tavLst>
                                    </p:anim>
                                    <p:anim calcmode="lin" valueType="num">
                                      <p:cBhvr>
                                        <p:cTn id="134" dur="500" fill="hold"/>
                                        <p:tgtEl>
                                          <p:spTgt spid="33"/>
                                        </p:tgtEl>
                                        <p:attrNameLst>
                                          <p:attrName>ppt_h</p:attrName>
                                        </p:attrNameLst>
                                      </p:cBhvr>
                                      <p:tavLst>
                                        <p:tav tm="0">
                                          <p:val>
                                            <p:fltVal val="0"/>
                                          </p:val>
                                        </p:tav>
                                        <p:tav tm="100000">
                                          <p:val>
                                            <p:strVal val="#ppt_h"/>
                                          </p:val>
                                        </p:tav>
                                      </p:tavLst>
                                    </p:anim>
                                    <p:anim calcmode="lin" valueType="num">
                                      <p:cBhvr>
                                        <p:cTn id="135" dur="500" fill="hold"/>
                                        <p:tgtEl>
                                          <p:spTgt spid="33"/>
                                        </p:tgtEl>
                                        <p:attrNameLst>
                                          <p:attrName>style.rotation</p:attrName>
                                        </p:attrNameLst>
                                      </p:cBhvr>
                                      <p:tavLst>
                                        <p:tav tm="0">
                                          <p:val>
                                            <p:fltVal val="360"/>
                                          </p:val>
                                        </p:tav>
                                        <p:tav tm="100000">
                                          <p:val>
                                            <p:fltVal val="0"/>
                                          </p:val>
                                        </p:tav>
                                      </p:tavLst>
                                    </p:anim>
                                    <p:animEffect transition="in" filter="fade">
                                      <p:cBhvr>
                                        <p:cTn id="136" dur="500"/>
                                        <p:tgtEl>
                                          <p:spTgt spid="33"/>
                                        </p:tgtEl>
                                      </p:cBhvr>
                                    </p:animEffect>
                                  </p:childTnLst>
                                </p:cTn>
                              </p:par>
                            </p:childTnLst>
                          </p:cTn>
                        </p:par>
                        <p:par>
                          <p:cTn id="137" fill="hold">
                            <p:stCondLst>
                              <p:cond delay="5250"/>
                            </p:stCondLst>
                            <p:childTnLst>
                              <p:par>
                                <p:cTn id="138" presetID="14" presetClass="entr" presetSubtype="10" fill="hold" grpId="0" nodeType="afterEffect">
                                  <p:stCondLst>
                                    <p:cond delay="0"/>
                                  </p:stCondLst>
                                  <p:childTnLst>
                                    <p:set>
                                      <p:cBhvr>
                                        <p:cTn id="139" dur="1" fill="hold">
                                          <p:stCondLst>
                                            <p:cond delay="0"/>
                                          </p:stCondLst>
                                        </p:cTn>
                                        <p:tgtEl>
                                          <p:spTgt spid="34">
                                            <p:txEl>
                                              <p:pRg st="0" end="0"/>
                                            </p:txEl>
                                          </p:spTgt>
                                        </p:tgtEl>
                                        <p:attrNameLst>
                                          <p:attrName>style.visibility</p:attrName>
                                        </p:attrNameLst>
                                      </p:cBhvr>
                                      <p:to>
                                        <p:strVal val="visible"/>
                                      </p:to>
                                    </p:set>
                                    <p:animEffect transition="in" filter="randombar(horizontal)">
                                      <p:cBhvr>
                                        <p:cTn id="140" dur="500"/>
                                        <p:tgtEl>
                                          <p:spTgt spid="34">
                                            <p:txEl>
                                              <p:pRg st="0" end="0"/>
                                            </p:txEl>
                                          </p:spTgt>
                                        </p:tgtEl>
                                      </p:cBhvr>
                                    </p:animEffect>
                                  </p:childTnLst>
                                </p:cTn>
                              </p:par>
                              <p:par>
                                <p:cTn id="141" presetID="14" presetClass="entr" presetSubtype="10" fill="hold" grpId="0" nodeType="withEffect">
                                  <p:stCondLst>
                                    <p:cond delay="0"/>
                                  </p:stCondLst>
                                  <p:childTnLst>
                                    <p:set>
                                      <p:cBhvr>
                                        <p:cTn id="142" dur="1" fill="hold">
                                          <p:stCondLst>
                                            <p:cond delay="0"/>
                                          </p:stCondLst>
                                        </p:cTn>
                                        <p:tgtEl>
                                          <p:spTgt spid="32">
                                            <p:txEl>
                                              <p:pRg st="0" end="0"/>
                                            </p:txEl>
                                          </p:spTgt>
                                        </p:tgtEl>
                                        <p:attrNameLst>
                                          <p:attrName>style.visibility</p:attrName>
                                        </p:attrNameLst>
                                      </p:cBhvr>
                                      <p:to>
                                        <p:strVal val="visible"/>
                                      </p:to>
                                    </p:set>
                                    <p:animEffect transition="in" filter="randombar(horizontal)">
                                      <p:cBhvr>
                                        <p:cTn id="143" dur="500"/>
                                        <p:tgtEl>
                                          <p:spTgt spid="32">
                                            <p:txEl>
                                              <p:pRg st="0" end="0"/>
                                            </p:txEl>
                                          </p:spTgt>
                                        </p:tgtEl>
                                      </p:cBhvr>
                                    </p:animEffect>
                                  </p:childTnLst>
                                </p:cTn>
                              </p:par>
                              <p:par>
                                <p:cTn id="144" presetID="14" presetClass="entr" presetSubtype="10" fill="hold" grpId="0" nodeType="withEffect">
                                  <p:stCondLst>
                                    <p:cond delay="0"/>
                                  </p:stCondLst>
                                  <p:childTnLst>
                                    <p:set>
                                      <p:cBhvr>
                                        <p:cTn id="145" dur="1" fill="hold">
                                          <p:stCondLst>
                                            <p:cond delay="0"/>
                                          </p:stCondLst>
                                        </p:cTn>
                                        <p:tgtEl>
                                          <p:spTgt spid="32">
                                            <p:txEl>
                                              <p:pRg st="1" end="1"/>
                                            </p:txEl>
                                          </p:spTgt>
                                        </p:tgtEl>
                                        <p:attrNameLst>
                                          <p:attrName>style.visibility</p:attrName>
                                        </p:attrNameLst>
                                      </p:cBhvr>
                                      <p:to>
                                        <p:strVal val="visible"/>
                                      </p:to>
                                    </p:set>
                                    <p:animEffect transition="in" filter="randombar(horizontal)">
                                      <p:cBhvr>
                                        <p:cTn id="146" dur="500"/>
                                        <p:tgtEl>
                                          <p:spTgt spid="32">
                                            <p:txEl>
                                              <p:pRg st="1" end="1"/>
                                            </p:txEl>
                                          </p:spTgt>
                                        </p:tgtEl>
                                      </p:cBhvr>
                                    </p:animEffect>
                                  </p:childTnLst>
                                </p:cTn>
                              </p:par>
                              <p:par>
                                <p:cTn id="147" presetID="14" presetClass="entr" presetSubtype="10" fill="hold" grpId="0" nodeType="withEffect">
                                  <p:stCondLst>
                                    <p:cond delay="0"/>
                                  </p:stCondLst>
                                  <p:childTnLst>
                                    <p:set>
                                      <p:cBhvr>
                                        <p:cTn id="148" dur="1" fill="hold">
                                          <p:stCondLst>
                                            <p:cond delay="0"/>
                                          </p:stCondLst>
                                        </p:cTn>
                                        <p:tgtEl>
                                          <p:spTgt spid="32">
                                            <p:txEl>
                                              <p:pRg st="2" end="2"/>
                                            </p:txEl>
                                          </p:spTgt>
                                        </p:tgtEl>
                                        <p:attrNameLst>
                                          <p:attrName>style.visibility</p:attrName>
                                        </p:attrNameLst>
                                      </p:cBhvr>
                                      <p:to>
                                        <p:strVal val="visible"/>
                                      </p:to>
                                    </p:set>
                                    <p:animEffect transition="in" filter="randombar(horizontal)">
                                      <p:cBhvr>
                                        <p:cTn id="149" dur="500"/>
                                        <p:tgtEl>
                                          <p:spTgt spid="32">
                                            <p:txEl>
                                              <p:pRg st="2" end="2"/>
                                            </p:txEl>
                                          </p:spTgt>
                                        </p:tgtEl>
                                      </p:cBhvr>
                                    </p:animEffect>
                                  </p:childTnLst>
                                </p:cTn>
                              </p:par>
                            </p:childTnLst>
                          </p:cTn>
                        </p:par>
                        <p:par>
                          <p:cTn id="150" fill="hold">
                            <p:stCondLst>
                              <p:cond delay="5750"/>
                            </p:stCondLst>
                            <p:childTnLst>
                              <p:par>
                                <p:cTn id="151" presetID="49" presetClass="entr" presetSubtype="0" decel="100000" fill="hold" grpId="0" nodeType="afterEffect">
                                  <p:stCondLst>
                                    <p:cond delay="0"/>
                                  </p:stCondLst>
                                  <p:childTnLst>
                                    <p:set>
                                      <p:cBhvr>
                                        <p:cTn id="152" dur="1" fill="hold">
                                          <p:stCondLst>
                                            <p:cond delay="0"/>
                                          </p:stCondLst>
                                        </p:cTn>
                                        <p:tgtEl>
                                          <p:spTgt spid="36"/>
                                        </p:tgtEl>
                                        <p:attrNameLst>
                                          <p:attrName>style.visibility</p:attrName>
                                        </p:attrNameLst>
                                      </p:cBhvr>
                                      <p:to>
                                        <p:strVal val="visible"/>
                                      </p:to>
                                    </p:set>
                                    <p:anim calcmode="lin" valueType="num">
                                      <p:cBhvr>
                                        <p:cTn id="153" dur="500" fill="hold"/>
                                        <p:tgtEl>
                                          <p:spTgt spid="36"/>
                                        </p:tgtEl>
                                        <p:attrNameLst>
                                          <p:attrName>ppt_w</p:attrName>
                                        </p:attrNameLst>
                                      </p:cBhvr>
                                      <p:tavLst>
                                        <p:tav tm="0">
                                          <p:val>
                                            <p:fltVal val="0"/>
                                          </p:val>
                                        </p:tav>
                                        <p:tav tm="100000">
                                          <p:val>
                                            <p:strVal val="#ppt_w"/>
                                          </p:val>
                                        </p:tav>
                                      </p:tavLst>
                                    </p:anim>
                                    <p:anim calcmode="lin" valueType="num">
                                      <p:cBhvr>
                                        <p:cTn id="154" dur="500" fill="hold"/>
                                        <p:tgtEl>
                                          <p:spTgt spid="36"/>
                                        </p:tgtEl>
                                        <p:attrNameLst>
                                          <p:attrName>ppt_h</p:attrName>
                                        </p:attrNameLst>
                                      </p:cBhvr>
                                      <p:tavLst>
                                        <p:tav tm="0">
                                          <p:val>
                                            <p:fltVal val="0"/>
                                          </p:val>
                                        </p:tav>
                                        <p:tav tm="100000">
                                          <p:val>
                                            <p:strVal val="#ppt_h"/>
                                          </p:val>
                                        </p:tav>
                                      </p:tavLst>
                                    </p:anim>
                                    <p:anim calcmode="lin" valueType="num">
                                      <p:cBhvr>
                                        <p:cTn id="155" dur="500" fill="hold"/>
                                        <p:tgtEl>
                                          <p:spTgt spid="36"/>
                                        </p:tgtEl>
                                        <p:attrNameLst>
                                          <p:attrName>style.rotation</p:attrName>
                                        </p:attrNameLst>
                                      </p:cBhvr>
                                      <p:tavLst>
                                        <p:tav tm="0">
                                          <p:val>
                                            <p:fltVal val="360"/>
                                          </p:val>
                                        </p:tav>
                                        <p:tav tm="100000">
                                          <p:val>
                                            <p:fltVal val="0"/>
                                          </p:val>
                                        </p:tav>
                                      </p:tavLst>
                                    </p:anim>
                                    <p:animEffect transition="in" filter="fade">
                                      <p:cBhvr>
                                        <p:cTn id="156" dur="500"/>
                                        <p:tgtEl>
                                          <p:spTgt spid="36"/>
                                        </p:tgtEl>
                                      </p:cBhvr>
                                    </p:animEffect>
                                  </p:childTnLst>
                                </p:cTn>
                              </p:par>
                            </p:childTnLst>
                          </p:cTn>
                        </p:par>
                        <p:par>
                          <p:cTn id="157" fill="hold">
                            <p:stCondLst>
                              <p:cond delay="6250"/>
                            </p:stCondLst>
                            <p:childTnLst>
                              <p:par>
                                <p:cTn id="158" presetID="14" presetClass="entr" presetSubtype="10" fill="hold" grpId="0" nodeType="afterEffect">
                                  <p:stCondLst>
                                    <p:cond delay="0"/>
                                  </p:stCondLst>
                                  <p:childTnLst>
                                    <p:set>
                                      <p:cBhvr>
                                        <p:cTn id="159" dur="1" fill="hold">
                                          <p:stCondLst>
                                            <p:cond delay="0"/>
                                          </p:stCondLst>
                                        </p:cTn>
                                        <p:tgtEl>
                                          <p:spTgt spid="37">
                                            <p:txEl>
                                              <p:pRg st="0" end="0"/>
                                            </p:txEl>
                                          </p:spTgt>
                                        </p:tgtEl>
                                        <p:attrNameLst>
                                          <p:attrName>style.visibility</p:attrName>
                                        </p:attrNameLst>
                                      </p:cBhvr>
                                      <p:to>
                                        <p:strVal val="visible"/>
                                      </p:to>
                                    </p:set>
                                    <p:animEffect transition="in" filter="randombar(horizontal)">
                                      <p:cBhvr>
                                        <p:cTn id="160" dur="500"/>
                                        <p:tgtEl>
                                          <p:spTgt spid="37">
                                            <p:txEl>
                                              <p:pRg st="0" end="0"/>
                                            </p:txEl>
                                          </p:spTgt>
                                        </p:tgtEl>
                                      </p:cBhvr>
                                    </p:animEffect>
                                  </p:childTnLst>
                                </p:cTn>
                              </p:par>
                              <p:par>
                                <p:cTn id="161" presetID="14" presetClass="entr" presetSubtype="10" fill="hold" grpId="0" nodeType="withEffect">
                                  <p:stCondLst>
                                    <p:cond delay="0"/>
                                  </p:stCondLst>
                                  <p:childTnLst>
                                    <p:set>
                                      <p:cBhvr>
                                        <p:cTn id="162" dur="1" fill="hold">
                                          <p:stCondLst>
                                            <p:cond delay="0"/>
                                          </p:stCondLst>
                                        </p:cTn>
                                        <p:tgtEl>
                                          <p:spTgt spid="35">
                                            <p:txEl>
                                              <p:pRg st="0" end="0"/>
                                            </p:txEl>
                                          </p:spTgt>
                                        </p:tgtEl>
                                        <p:attrNameLst>
                                          <p:attrName>style.visibility</p:attrName>
                                        </p:attrNameLst>
                                      </p:cBhvr>
                                      <p:to>
                                        <p:strVal val="visible"/>
                                      </p:to>
                                    </p:set>
                                    <p:animEffect transition="in" filter="randombar(horizontal)">
                                      <p:cBhvr>
                                        <p:cTn id="163" dur="500"/>
                                        <p:tgtEl>
                                          <p:spTgt spid="35">
                                            <p:txEl>
                                              <p:pRg st="0" end="0"/>
                                            </p:txEl>
                                          </p:spTgt>
                                        </p:tgtEl>
                                      </p:cBhvr>
                                    </p:animEffect>
                                  </p:childTnLst>
                                </p:cTn>
                              </p:par>
                              <p:par>
                                <p:cTn id="164" presetID="14" presetClass="entr" presetSubtype="10" fill="hold" grpId="0" nodeType="withEffect">
                                  <p:stCondLst>
                                    <p:cond delay="0"/>
                                  </p:stCondLst>
                                  <p:childTnLst>
                                    <p:set>
                                      <p:cBhvr>
                                        <p:cTn id="165" dur="1" fill="hold">
                                          <p:stCondLst>
                                            <p:cond delay="0"/>
                                          </p:stCondLst>
                                        </p:cTn>
                                        <p:tgtEl>
                                          <p:spTgt spid="35">
                                            <p:txEl>
                                              <p:pRg st="1" end="1"/>
                                            </p:txEl>
                                          </p:spTgt>
                                        </p:tgtEl>
                                        <p:attrNameLst>
                                          <p:attrName>style.visibility</p:attrName>
                                        </p:attrNameLst>
                                      </p:cBhvr>
                                      <p:to>
                                        <p:strVal val="visible"/>
                                      </p:to>
                                    </p:set>
                                    <p:animEffect transition="in" filter="randombar(horizontal)">
                                      <p:cBhvr>
                                        <p:cTn id="166" dur="500"/>
                                        <p:tgtEl>
                                          <p:spTgt spid="35">
                                            <p:txEl>
                                              <p:pRg st="1" end="1"/>
                                            </p:txEl>
                                          </p:spTgt>
                                        </p:tgtEl>
                                      </p:cBhvr>
                                    </p:animEffect>
                                  </p:childTnLst>
                                </p:cTn>
                              </p:par>
                              <p:par>
                                <p:cTn id="167" presetID="14" presetClass="entr" presetSubtype="10" fill="hold" grpId="0" nodeType="withEffect">
                                  <p:stCondLst>
                                    <p:cond delay="0"/>
                                  </p:stCondLst>
                                  <p:childTnLst>
                                    <p:set>
                                      <p:cBhvr>
                                        <p:cTn id="168" dur="1" fill="hold">
                                          <p:stCondLst>
                                            <p:cond delay="0"/>
                                          </p:stCondLst>
                                        </p:cTn>
                                        <p:tgtEl>
                                          <p:spTgt spid="35">
                                            <p:txEl>
                                              <p:pRg st="2" end="2"/>
                                            </p:txEl>
                                          </p:spTgt>
                                        </p:tgtEl>
                                        <p:attrNameLst>
                                          <p:attrName>style.visibility</p:attrName>
                                        </p:attrNameLst>
                                      </p:cBhvr>
                                      <p:to>
                                        <p:strVal val="visible"/>
                                      </p:to>
                                    </p:set>
                                    <p:animEffect transition="in" filter="randombar(horizontal)">
                                      <p:cBhvr>
                                        <p:cTn id="169" dur="500"/>
                                        <p:tgtEl>
                                          <p:spTgt spid="3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5" grpId="0"/>
      <p:bldP spid="19" grpId="0" animBg="1"/>
      <p:bldP spid="20" grpId="0" animBg="1"/>
      <p:bldP spid="21" grpId="0" animBg="1"/>
      <p:bldP spid="4" grpId="0"/>
      <p:bldP spid="18" grpId="0" build="p">
        <p:tmplLst>
          <p:tmpl lvl="1">
            <p:tnLst>
              <p:par>
                <p:cTn presetID="14" presetClass="entr" presetSubtype="1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randombar(horizontal)">
                      <p:cBhvr>
                        <p:cTn dur="500"/>
                        <p:tgtEl>
                          <p:spTgt spid="18"/>
                        </p:tgtEl>
                      </p:cBhvr>
                    </p:animEffect>
                  </p:childTnLst>
                </p:cTn>
              </p:par>
            </p:tnLst>
          </p:tmpl>
        </p:tmplLst>
      </p:bldP>
      <p:bldP spid="2" grpId="0" animBg="1"/>
      <p:bldP spid="22" grpId="0" build="p">
        <p:tmplLst>
          <p:tmpl lvl="1">
            <p:tnLst>
              <p:par>
                <p:cTn presetID="14" presetClass="entr" presetSubtype="10"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randombar(horizontal)">
                      <p:cBhvr>
                        <p:cTn dur="500"/>
                        <p:tgtEl>
                          <p:spTgt spid="22"/>
                        </p:tgtEl>
                      </p:cBhvr>
                    </p:animEffect>
                  </p:childTnLst>
                </p:cTn>
              </p:par>
            </p:tnLst>
          </p:tmpl>
        </p:tmplLst>
      </p:bldP>
      <p:bldP spid="23" grpId="0" build="p">
        <p:tmplLst>
          <p:tmpl lvl="1">
            <p:tnLst>
              <p:par>
                <p:cTn presetID="14" presetClass="entr" presetSubtype="1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randombar(horizontal)">
                      <p:cBhvr>
                        <p:cTn dur="500"/>
                        <p:tgtEl>
                          <p:spTgt spid="23"/>
                        </p:tgtEl>
                      </p:cBhvr>
                    </p:animEffect>
                  </p:childTnLst>
                </p:cTn>
              </p:par>
            </p:tnLst>
          </p:tmpl>
        </p:tmplLst>
      </p:bldP>
      <p:bldP spid="24" grpId="0" animBg="1"/>
      <p:bldP spid="25" grpId="0" build="p">
        <p:tmplLst>
          <p:tmpl lvl="1">
            <p:tnLst>
              <p:par>
                <p:cTn presetID="14" presetClass="entr" presetSubtype="10"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randombar(horizontal)">
                      <p:cBhvr>
                        <p:cTn dur="500"/>
                        <p:tgtEl>
                          <p:spTgt spid="25"/>
                        </p:tgtEl>
                      </p:cBhvr>
                    </p:animEffect>
                  </p:childTnLst>
                </p:cTn>
              </p:par>
            </p:tnLst>
          </p:tmpl>
        </p:tmplLst>
      </p:bldP>
      <p:bldP spid="26" grpId="0" build="p">
        <p:tmplLst>
          <p:tmpl lvl="1">
            <p:tnLst>
              <p:par>
                <p:cTn presetID="14" presetClass="entr" presetSubtype="1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randombar(horizontal)">
                      <p:cBhvr>
                        <p:cTn dur="500"/>
                        <p:tgtEl>
                          <p:spTgt spid="26"/>
                        </p:tgtEl>
                      </p:cBhvr>
                    </p:animEffect>
                  </p:childTnLst>
                </p:cTn>
              </p:par>
            </p:tnLst>
          </p:tmpl>
        </p:tmplLst>
      </p:bldP>
      <p:bldP spid="27" grpId="0" animBg="1"/>
      <p:bldP spid="28" grpId="0" build="p">
        <p:tmplLst>
          <p:tmpl lvl="1">
            <p:tnLst>
              <p:par>
                <p:cTn presetID="14" presetClass="entr" presetSubtype="1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randombar(horizontal)">
                      <p:cBhvr>
                        <p:cTn dur="500"/>
                        <p:tgtEl>
                          <p:spTgt spid="28"/>
                        </p:tgtEl>
                      </p:cBhvr>
                    </p:animEffect>
                  </p:childTnLst>
                </p:cTn>
              </p:par>
            </p:tnLst>
          </p:tmpl>
        </p:tmplLst>
      </p:bldP>
      <p:bldP spid="29" grpId="0" build="p">
        <p:tmplLst>
          <p:tmpl lvl="1">
            <p:tnLst>
              <p:par>
                <p:cTn presetID="14" presetClass="entr" presetSubtype="1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randombar(horizontal)">
                      <p:cBhvr>
                        <p:cTn dur="500"/>
                        <p:tgtEl>
                          <p:spTgt spid="29"/>
                        </p:tgtEl>
                      </p:cBhvr>
                    </p:animEffect>
                  </p:childTnLst>
                </p:cTn>
              </p:par>
            </p:tnLst>
          </p:tmpl>
        </p:tmplLst>
      </p:bldP>
      <p:bldP spid="30" grpId="0" animBg="1"/>
      <p:bldP spid="31" grpId="0" build="p">
        <p:tmplLst>
          <p:tmpl lvl="1">
            <p:tnLst>
              <p:par>
                <p:cTn presetID="14" presetClass="entr" presetSubtype="10"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randombar(horizontal)">
                      <p:cBhvr>
                        <p:cTn dur="500"/>
                        <p:tgtEl>
                          <p:spTgt spid="31"/>
                        </p:tgtEl>
                      </p:cBhvr>
                    </p:animEffect>
                  </p:childTnLst>
                </p:cTn>
              </p:par>
            </p:tnLst>
          </p:tmpl>
        </p:tmplLst>
      </p:bldP>
      <p:bldP spid="32" grpId="0" build="p">
        <p:tmplLst>
          <p:tmpl lvl="1">
            <p:tnLst>
              <p:par>
                <p:cTn presetID="14" presetClass="entr" presetSubtype="1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randombar(horizontal)">
                      <p:cBhvr>
                        <p:cTn dur="500"/>
                        <p:tgtEl>
                          <p:spTgt spid="32"/>
                        </p:tgtEl>
                      </p:cBhvr>
                    </p:animEffect>
                  </p:childTnLst>
                </p:cTn>
              </p:par>
            </p:tnLst>
          </p:tmpl>
        </p:tmplLst>
      </p:bldP>
      <p:bldP spid="33" grpId="0" animBg="1"/>
      <p:bldP spid="34" grpId="0" build="p">
        <p:tmplLst>
          <p:tmpl lvl="1">
            <p:tnLst>
              <p:par>
                <p:cTn presetID="14" presetClass="entr" presetSubtype="1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randombar(horizontal)">
                      <p:cBhvr>
                        <p:cTn dur="500"/>
                        <p:tgtEl>
                          <p:spTgt spid="34"/>
                        </p:tgtEl>
                      </p:cBhvr>
                    </p:animEffect>
                  </p:childTnLst>
                </p:cTn>
              </p:par>
            </p:tnLst>
          </p:tmpl>
        </p:tmplLst>
      </p:bldP>
      <p:bldP spid="35" grpId="0" build="p">
        <p:tmplLst>
          <p:tmpl lvl="1">
            <p:tnLst>
              <p:par>
                <p:cTn presetID="14" presetClass="entr" presetSubtype="10" fill="hold" nodeType="with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randombar(horizontal)">
                      <p:cBhvr>
                        <p:cTn dur="500"/>
                        <p:tgtEl>
                          <p:spTgt spid="35"/>
                        </p:tgtEl>
                      </p:cBhvr>
                    </p:animEffect>
                  </p:childTnLst>
                </p:cTn>
              </p:par>
            </p:tnLst>
          </p:tmpl>
        </p:tmplLst>
      </p:bldP>
      <p:bldP spid="36" grpId="0" animBg="1"/>
      <p:bldP spid="37" grpId="0" build="p">
        <p:tmplLst>
          <p:tmpl lvl="1">
            <p:tnLst>
              <p:par>
                <p:cTn presetID="14" presetClass="entr" presetSubtype="1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randombar(horizontal)">
                      <p:cBhvr>
                        <p:cTn dur="500"/>
                        <p:tgtEl>
                          <p:spTgt spid="37"/>
                        </p:tgtEl>
                      </p:cBhvr>
                    </p:animEffect>
                  </p:childTnLst>
                </p:cTn>
              </p:par>
            </p:tnLst>
          </p:tmpl>
        </p:tmplLst>
      </p:bldP>
      <p:bldP spid="38" grpId="0"/>
      <p:bldP spid="39" grpId="0" build="p">
        <p:tmplLst>
          <p:tmpl lvl="1">
            <p:tnLst>
              <p:par>
                <p:cTn presetID="10" presetClass="entr" presetSubtype="0" fill="hold" nodeType="withEffect">
                  <p:stCondLst>
                    <p:cond delay="25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on Title">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3203729" y="4160929"/>
            <a:ext cx="5074435" cy="1620332"/>
          </a:xfrm>
        </p:spPr>
        <p:txBody>
          <a:bodyPr anchor="b">
            <a:noAutofit/>
          </a:bodyPr>
          <a:lstStyle>
            <a:lvl1pPr algn="l">
              <a:lnSpc>
                <a:spcPts val="3360"/>
              </a:lnSpc>
              <a:defRPr sz="3400" baseline="0"/>
            </a:lvl1pPr>
          </a:lstStyle>
          <a:p>
            <a:r>
              <a:rPr lang="en-US" altLang="ja-JP" dirty="0" smtClean="0"/>
              <a:t/>
            </a:r>
            <a:br>
              <a:rPr lang="en-US" altLang="ja-JP" dirty="0" smtClean="0"/>
            </a:br>
            <a:r>
              <a:rPr lang="en-US" altLang="ja-JP" dirty="0" smtClean="0"/>
              <a:t>SECTION</a:t>
            </a:r>
            <a:br>
              <a:rPr lang="en-US" altLang="ja-JP" dirty="0" smtClean="0"/>
            </a:br>
            <a:r>
              <a:rPr lang="en-US" altLang="ja-JP" dirty="0" smtClean="0"/>
              <a:t>TITLE HERE</a:t>
            </a:r>
            <a:endParaRPr lang="en-US" dirty="0"/>
          </a:p>
        </p:txBody>
      </p:sp>
      <p:sp>
        <p:nvSpPr>
          <p:cNvPr id="3" name="サブタイトル 2"/>
          <p:cNvSpPr>
            <a:spLocks noGrp="1"/>
          </p:cNvSpPr>
          <p:nvPr>
            <p:ph type="subTitle" idx="1" hasCustomPrompt="1"/>
          </p:nvPr>
        </p:nvSpPr>
        <p:spPr>
          <a:xfrm>
            <a:off x="3215346" y="5685251"/>
            <a:ext cx="5350875" cy="816091"/>
          </a:xfrm>
        </p:spPr>
        <p:txBody>
          <a:bodyPr>
            <a:noAutofit/>
          </a:bodyPr>
          <a:lstStyle>
            <a:lvl1pPr marL="0" indent="0" algn="l">
              <a:lnSpc>
                <a:spcPts val="1680"/>
              </a:lnSpc>
              <a:buNone/>
              <a:defRPr sz="16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Sub Title Here</a:t>
            </a:r>
            <a:endParaRPr lang="en-US" dirty="0"/>
          </a:p>
        </p:txBody>
      </p:sp>
      <p:sp>
        <p:nvSpPr>
          <p:cNvPr id="8" name="正方形/長方形 7"/>
          <p:cNvSpPr/>
          <p:nvPr userDrawn="1"/>
        </p:nvSpPr>
        <p:spPr>
          <a:xfrm rot="18000000">
            <a:off x="-5133648" y="9331073"/>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9" name="正方形/長方形 8"/>
          <p:cNvSpPr/>
          <p:nvPr userDrawn="1"/>
        </p:nvSpPr>
        <p:spPr>
          <a:xfrm rot="18000000">
            <a:off x="-5919614" y="9097132"/>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0" name="正方形/長方形 9"/>
          <p:cNvSpPr/>
          <p:nvPr userDrawn="1"/>
        </p:nvSpPr>
        <p:spPr>
          <a:xfrm rot="18000000">
            <a:off x="-5854666" y="7757894"/>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1" name="正方形/長方形 10"/>
          <p:cNvSpPr/>
          <p:nvPr userDrawn="1"/>
        </p:nvSpPr>
        <p:spPr>
          <a:xfrm rot="18000000">
            <a:off x="-6484144" y="8239626"/>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7" name="テキスト プレースホルダー 22"/>
          <p:cNvSpPr>
            <a:spLocks noGrp="1"/>
          </p:cNvSpPr>
          <p:nvPr>
            <p:ph type="body" sz="quarter" idx="13" hasCustomPrompt="1"/>
          </p:nvPr>
        </p:nvSpPr>
        <p:spPr>
          <a:xfrm rot="18000000">
            <a:off x="124892" y="5668864"/>
            <a:ext cx="3648405" cy="360071"/>
          </a:xfrm>
        </p:spPr>
        <p:txBody>
          <a:bodyPr anchor="ctr">
            <a:normAutofit/>
          </a:bodyPr>
          <a:lstStyle>
            <a:lvl1pPr algn="r">
              <a:defRPr sz="2000" baseline="0">
                <a:solidFill>
                  <a:schemeClr val="bg1">
                    <a:lumMod val="95000"/>
                  </a:schemeClr>
                </a:solidFill>
                <a:latin typeface="+mn-lt"/>
              </a:defRPr>
            </a:lvl1pPr>
          </a:lstStyle>
          <a:p>
            <a:pPr lvl="0"/>
            <a:r>
              <a:rPr lang="en-US" dirty="0" smtClean="0"/>
              <a:t>SECTION 00</a:t>
            </a:r>
            <a:endParaRPr lang="en-US" dirty="0"/>
          </a:p>
        </p:txBody>
      </p:sp>
    </p:spTree>
    <p:extLst>
      <p:ext uri="{BB962C8B-B14F-4D97-AF65-F5344CB8AC3E}">
        <p14:creationId xmlns:p14="http://schemas.microsoft.com/office/powerpoint/2010/main" val="1027785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17">
                                            <p:txEl>
                                              <p:pRg st="0" end="0"/>
                                            </p:txEl>
                                          </p:spTgt>
                                        </p:tgtEl>
                                        <p:attrNameLst>
                                          <p:attrName>style.visibility</p:attrName>
                                        </p:attrNameLst>
                                      </p:cBhvr>
                                      <p:to>
                                        <p:strVal val="visible"/>
                                      </p:to>
                                    </p:set>
                                    <p:anim calcmode="lin" valueType="num">
                                      <p:cBhvr additive="base">
                                        <p:cTn id="23" dur="500" fill="hold"/>
                                        <p:tgtEl>
                                          <p:spTgt spid="17">
                                            <p:txEl>
                                              <p:pRg st="0" end="0"/>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25" presetID="53" presetClass="entr" presetSubtype="16" fill="hold" grpId="0" nodeType="withEffect">
                                  <p:stCondLst>
                                    <p:cond delay="25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Effect transition="in" filter="fade">
                                      <p:cBhvr>
                                        <p:cTn id="29" dur="500"/>
                                        <p:tgtEl>
                                          <p:spTgt spid="2"/>
                                        </p:tgtEl>
                                      </p:cBhvr>
                                    </p:animEffect>
                                  </p:childTnLst>
                                </p:cTn>
                              </p:par>
                              <p:par>
                                <p:cTn id="30" presetID="53" presetClass="entr" presetSubtype="16" fill="hold" grpId="0" nodeType="withEffect">
                                  <p:stCondLst>
                                    <p:cond delay="250"/>
                                  </p:stCondLst>
                                  <p:childTnLst>
                                    <p:set>
                                      <p:cBhvr>
                                        <p:cTn id="31" dur="1" fill="hold">
                                          <p:stCondLst>
                                            <p:cond delay="0"/>
                                          </p:stCondLst>
                                        </p:cTn>
                                        <p:tgtEl>
                                          <p:spTgt spid="3">
                                            <p:txEl>
                                              <p:pRg st="0" end="0"/>
                                            </p:txEl>
                                          </p:spTgt>
                                        </p:tgtEl>
                                        <p:attrNameLst>
                                          <p:attrName>style.visibility</p:attrName>
                                        </p:attrNameLst>
                                      </p:cBhvr>
                                      <p:to>
                                        <p:strVal val="visible"/>
                                      </p:to>
                                    </p:set>
                                    <p:anim calcmode="lin" valueType="num">
                                      <p:cBhvr>
                                        <p:cTn id="3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53" presetClass="entr" presetSubtype="16" fill="hold" nodeType="withEffect">
                  <p:stCondLst>
                    <p:cond delay="25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Effect transition="in" filter="fade">
                      <p:cBhvr>
                        <p:cTn dur="500"/>
                        <p:tgtEl>
                          <p:spTgt spid="3"/>
                        </p:tgtEl>
                      </p:cBhvr>
                    </p:animEffect>
                  </p:childTnLst>
                </p:cTn>
              </p:par>
            </p:tnLst>
          </p:tmpl>
        </p:tmplLst>
      </p:bldP>
      <p:bldP spid="8" grpId="0" animBg="1"/>
      <p:bldP spid="9" grpId="0" animBg="1"/>
      <p:bldP spid="10" grpId="0" animBg="1"/>
      <p:bldP spid="11" grpId="0" animBg="1"/>
      <p:bldP spid="17" grpId="0" build="p">
        <p:tmplLst>
          <p:tmpl lvl="1">
            <p:tnLst>
              <p:par>
                <p:cTn presetID="2" presetClass="entr" presetSubtype="12"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0-#ppt_w/2"/>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No Image - 1 Column">
    <p:spTree>
      <p:nvGrpSpPr>
        <p:cNvPr id="1" name=""/>
        <p:cNvGrpSpPr/>
        <p:nvPr/>
      </p:nvGrpSpPr>
      <p:grpSpPr>
        <a:xfrm>
          <a:off x="0" y="0"/>
          <a:ext cx="0" cy="0"/>
          <a:chOff x="0" y="0"/>
          <a:chExt cx="0" cy="0"/>
        </a:xfrm>
      </p:grpSpPr>
      <p:sp>
        <p:nvSpPr>
          <p:cNvPr id="10" name="正方形/長方形 9"/>
          <p:cNvSpPr/>
          <p:nvPr userDrawn="1"/>
        </p:nvSpPr>
        <p:spPr>
          <a:xfrm rot="18000000">
            <a:off x="-2181064" y="-4324840"/>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1" name="正方形/長方形 10"/>
          <p:cNvSpPr/>
          <p:nvPr userDrawn="1"/>
        </p:nvSpPr>
        <p:spPr>
          <a:xfrm rot="18000000">
            <a:off x="-2924251" y="-4329045"/>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2" name="正方形/長方形 11"/>
          <p:cNvSpPr/>
          <p:nvPr userDrawn="1"/>
        </p:nvSpPr>
        <p:spPr>
          <a:xfrm rot="18000000">
            <a:off x="-3171812" y="-4771498"/>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3" name="正方形/長方形 12"/>
          <p:cNvSpPr/>
          <p:nvPr userDrawn="1"/>
        </p:nvSpPr>
        <p:spPr>
          <a:xfrm rot="18000000">
            <a:off x="-4191848" y="-3281161"/>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5" name="スライド番号プレースホルダー 4"/>
          <p:cNvSpPr>
            <a:spLocks noGrp="1"/>
          </p:cNvSpPr>
          <p:nvPr>
            <p:ph type="sldNum" sz="quarter" idx="12"/>
          </p:nvPr>
        </p:nvSpPr>
        <p:spPr>
          <a:xfrm rot="18000000">
            <a:off x="418879" y="447489"/>
            <a:ext cx="2024717" cy="273868"/>
          </a:xfrm>
        </p:spPr>
        <p:txBody>
          <a:bodyPr/>
          <a:lstStyle>
            <a:lvl1pPr algn="l">
              <a:defRPr sz="2200">
                <a:solidFill>
                  <a:schemeClr val="bg1">
                    <a:lumMod val="85000"/>
                  </a:schemeClr>
                </a:solidFill>
              </a:defRPr>
            </a:lvl1pPr>
          </a:lstStyle>
          <a:p>
            <a:r>
              <a:rPr lang="en-US" smtClean="0"/>
              <a:t>SLIDE </a:t>
            </a:r>
            <a:fld id="{D97FAD88-CD89-445B-80D2-D1F46C853675}" type="slidenum">
              <a:rPr lang="en-US" smtClean="0"/>
              <a:pPr/>
              <a:t>‹#›</a:t>
            </a:fld>
            <a:endParaRPr lang="en-US" dirty="0"/>
          </a:p>
        </p:txBody>
      </p:sp>
      <p:sp>
        <p:nvSpPr>
          <p:cNvPr id="19" name="正方形/長方形 18"/>
          <p:cNvSpPr/>
          <p:nvPr userDrawn="1"/>
        </p:nvSpPr>
        <p:spPr>
          <a:xfrm rot="18000000">
            <a:off x="4723246" y="246824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4368586" y="2045260"/>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1" name="正方形/長方形 20"/>
          <p:cNvSpPr/>
          <p:nvPr userDrawn="1"/>
        </p:nvSpPr>
        <p:spPr>
          <a:xfrm rot="18000000">
            <a:off x="3369648" y="354226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4" name="フッター プレースホルダー 3"/>
          <p:cNvSpPr>
            <a:spLocks noGrp="1"/>
          </p:cNvSpPr>
          <p:nvPr>
            <p:ph type="ftr" sz="quarter" idx="11"/>
          </p:nvPr>
        </p:nvSpPr>
        <p:spPr>
          <a:xfrm rot="18000000">
            <a:off x="6977052" y="4941283"/>
            <a:ext cx="3860465" cy="273868"/>
          </a:xfrm>
        </p:spPr>
        <p:txBody>
          <a:bodyPr/>
          <a:lstStyle>
            <a:lvl1pPr algn="l">
              <a:defRPr>
                <a:solidFill>
                  <a:schemeClr val="bg1">
                    <a:lumMod val="95000"/>
                  </a:schemeClr>
                </a:solidFill>
                <a:latin typeface="Aleo-LightItalic" pitchFamily="34" charset="0"/>
              </a:defRPr>
            </a:lvl1pPr>
          </a:lstStyle>
          <a:p>
            <a:r>
              <a:rPr lang="en-US" smtClean="0"/>
              <a:t>The Power of PowerPoint</a:t>
            </a:r>
            <a:endParaRPr lang="en-US" dirty="0"/>
          </a:p>
        </p:txBody>
      </p:sp>
      <p:sp>
        <p:nvSpPr>
          <p:cNvPr id="16" name="テキスト プレースホルダー 5"/>
          <p:cNvSpPr>
            <a:spLocks noGrp="1"/>
          </p:cNvSpPr>
          <p:nvPr>
            <p:ph type="body" sz="quarter" idx="15" hasCustomPrompt="1"/>
          </p:nvPr>
        </p:nvSpPr>
        <p:spPr>
          <a:xfrm>
            <a:off x="628023" y="4779203"/>
            <a:ext cx="3382681" cy="481122"/>
          </a:xfrm>
          <a:solidFill>
            <a:schemeClr val="accent1"/>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17" name="テキスト プレースホルダー 5"/>
          <p:cNvSpPr>
            <a:spLocks noGrp="1"/>
          </p:cNvSpPr>
          <p:nvPr>
            <p:ph type="body" sz="quarter" idx="16" hasCustomPrompt="1"/>
          </p:nvPr>
        </p:nvSpPr>
        <p:spPr>
          <a:xfrm>
            <a:off x="1238155" y="5205198"/>
            <a:ext cx="4968983" cy="336037"/>
          </a:xfrm>
          <a:solidFill>
            <a:schemeClr val="tx1">
              <a:lumMod val="60000"/>
              <a:lumOff val="40000"/>
            </a:schemeClr>
          </a:solidFill>
        </p:spPr>
        <p:txBody>
          <a:bodyPr anchor="ctr">
            <a:normAutofit/>
          </a:bodyPr>
          <a:lstStyle>
            <a:lvl1pPr algn="l">
              <a:defRPr sz="1300" baseline="0">
                <a:solidFill>
                  <a:schemeClr val="bg1">
                    <a:lumMod val="85000"/>
                  </a:schemeClr>
                </a:solidFill>
                <a:latin typeface="Aleo-Bold" pitchFamily="34" charset="0"/>
              </a:defRPr>
            </a:lvl1pPr>
          </a:lstStyle>
          <a:p>
            <a:pPr lvl="0"/>
            <a:r>
              <a:rPr lang="en-US" dirty="0" smtClean="0"/>
              <a:t>Text Here</a:t>
            </a:r>
            <a:endParaRPr lang="en-US" dirty="0"/>
          </a:p>
        </p:txBody>
      </p:sp>
      <p:sp>
        <p:nvSpPr>
          <p:cNvPr id="18" name="テキスト プレースホルダー 5"/>
          <p:cNvSpPr>
            <a:spLocks noGrp="1"/>
          </p:cNvSpPr>
          <p:nvPr>
            <p:ph type="body" sz="quarter" idx="21" hasCustomPrompt="1"/>
          </p:nvPr>
        </p:nvSpPr>
        <p:spPr>
          <a:xfrm>
            <a:off x="626033" y="5589241"/>
            <a:ext cx="7633511" cy="774139"/>
          </a:xfrm>
        </p:spPr>
        <p:txBody>
          <a:bodyPr anchor="t">
            <a:normAutofit/>
          </a:bodyPr>
          <a:lstStyle>
            <a:lvl1pPr algn="l">
              <a:defRPr sz="1100" baseline="0"/>
            </a:lvl1pPr>
          </a:lstStyle>
          <a:p>
            <a:pPr lvl="0"/>
            <a:r>
              <a:rPr lang="en-US" dirty="0" smtClean="0"/>
              <a:t>Text Here</a:t>
            </a:r>
            <a:endParaRPr lang="en-US" dirty="0"/>
          </a:p>
        </p:txBody>
      </p:sp>
    </p:spTree>
    <p:extLst>
      <p:ext uri="{BB962C8B-B14F-4D97-AF65-F5344CB8AC3E}">
        <p14:creationId xmlns:p14="http://schemas.microsoft.com/office/powerpoint/2010/main" val="3948342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childTnLst>
                          </p:cTn>
                        </p:par>
                        <p:par>
                          <p:cTn id="41" fill="hold">
                            <p:stCondLst>
                              <p:cond delay="500"/>
                            </p:stCondLst>
                            <p:childTnLst>
                              <p:par>
                                <p:cTn id="42" presetID="2" presetClass="entr" presetSubtype="8" fill="hold" grpId="0" nodeType="afterEffect">
                                  <p:stCondLst>
                                    <p:cond delay="0"/>
                                  </p:stCondLst>
                                  <p:childTnLst>
                                    <p:set>
                                      <p:cBhvr>
                                        <p:cTn id="43" dur="1" fill="hold">
                                          <p:stCondLst>
                                            <p:cond delay="0"/>
                                          </p:stCondLst>
                                        </p:cTn>
                                        <p:tgtEl>
                                          <p:spTgt spid="16">
                                            <p:bg/>
                                          </p:spTgt>
                                        </p:tgtEl>
                                        <p:attrNameLst>
                                          <p:attrName>style.visibility</p:attrName>
                                        </p:attrNameLst>
                                      </p:cBhvr>
                                      <p:to>
                                        <p:strVal val="visible"/>
                                      </p:to>
                                    </p:set>
                                    <p:anim calcmode="lin" valueType="num">
                                      <p:cBhvr additive="base">
                                        <p:cTn id="44" dur="500" fill="hold"/>
                                        <p:tgtEl>
                                          <p:spTgt spid="16">
                                            <p:bg/>
                                          </p:spTgt>
                                        </p:tgtEl>
                                        <p:attrNameLst>
                                          <p:attrName>ppt_x</p:attrName>
                                        </p:attrNameLst>
                                      </p:cBhvr>
                                      <p:tavLst>
                                        <p:tav tm="0">
                                          <p:val>
                                            <p:strVal val="0-#ppt_w/2"/>
                                          </p:val>
                                        </p:tav>
                                        <p:tav tm="100000">
                                          <p:val>
                                            <p:strVal val="#ppt_x"/>
                                          </p:val>
                                        </p:tav>
                                      </p:tavLst>
                                    </p:anim>
                                    <p:anim calcmode="lin" valueType="num">
                                      <p:cBhvr additive="base">
                                        <p:cTn id="45" dur="500" fill="hold"/>
                                        <p:tgtEl>
                                          <p:spTgt spid="16">
                                            <p:bg/>
                                          </p:spTgt>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2" presetClass="entr" presetSubtype="8" fill="hold" grpId="0" nodeType="afterEffect">
                                  <p:stCondLst>
                                    <p:cond delay="0"/>
                                  </p:stCondLst>
                                  <p:childTnLst>
                                    <p:set>
                                      <p:cBhvr>
                                        <p:cTn id="48" dur="1" fill="hold">
                                          <p:stCondLst>
                                            <p:cond delay="0"/>
                                          </p:stCondLst>
                                        </p:cTn>
                                        <p:tgtEl>
                                          <p:spTgt spid="16">
                                            <p:txEl>
                                              <p:pRg st="0" end="0"/>
                                            </p:txEl>
                                          </p:spTgt>
                                        </p:tgtEl>
                                        <p:attrNameLst>
                                          <p:attrName>style.visibility</p:attrName>
                                        </p:attrNameLst>
                                      </p:cBhvr>
                                      <p:to>
                                        <p:strVal val="visible"/>
                                      </p:to>
                                    </p:set>
                                    <p:anim calcmode="lin" valueType="num">
                                      <p:cBhvr additive="base">
                                        <p:cTn id="49" dur="500" fill="hold"/>
                                        <p:tgtEl>
                                          <p:spTgt spid="16">
                                            <p:txEl>
                                              <p:pRg st="0" end="0"/>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16">
                                            <p:txEl>
                                              <p:pRg st="0" end="0"/>
                                            </p:txEl>
                                          </p:spTgt>
                                        </p:tgtEl>
                                        <p:attrNameLst>
                                          <p:attrName>ppt_y</p:attrName>
                                        </p:attrNameLst>
                                      </p:cBhvr>
                                      <p:tavLst>
                                        <p:tav tm="0">
                                          <p:val>
                                            <p:strVal val="#ppt_y"/>
                                          </p:val>
                                        </p:tav>
                                        <p:tav tm="100000">
                                          <p:val>
                                            <p:strVal val="#ppt_y"/>
                                          </p:val>
                                        </p:tav>
                                      </p:tavLst>
                                    </p:anim>
                                  </p:childTnLst>
                                </p:cTn>
                              </p:par>
                            </p:childTnLst>
                          </p:cTn>
                        </p:par>
                        <p:par>
                          <p:cTn id="51" fill="hold">
                            <p:stCondLst>
                              <p:cond delay="1500"/>
                            </p:stCondLst>
                            <p:childTnLst>
                              <p:par>
                                <p:cTn id="52" presetID="2" presetClass="entr" presetSubtype="8" fill="hold" grpId="0" nodeType="afterEffect">
                                  <p:stCondLst>
                                    <p:cond delay="0"/>
                                  </p:stCondLst>
                                  <p:childTnLst>
                                    <p:set>
                                      <p:cBhvr>
                                        <p:cTn id="53" dur="1" fill="hold">
                                          <p:stCondLst>
                                            <p:cond delay="0"/>
                                          </p:stCondLst>
                                        </p:cTn>
                                        <p:tgtEl>
                                          <p:spTgt spid="17">
                                            <p:bg/>
                                          </p:spTgt>
                                        </p:tgtEl>
                                        <p:attrNameLst>
                                          <p:attrName>style.visibility</p:attrName>
                                        </p:attrNameLst>
                                      </p:cBhvr>
                                      <p:to>
                                        <p:strVal val="visible"/>
                                      </p:to>
                                    </p:set>
                                    <p:anim calcmode="lin" valueType="num">
                                      <p:cBhvr additive="base">
                                        <p:cTn id="54" dur="500" fill="hold"/>
                                        <p:tgtEl>
                                          <p:spTgt spid="17">
                                            <p:bg/>
                                          </p:spTgt>
                                        </p:tgtEl>
                                        <p:attrNameLst>
                                          <p:attrName>ppt_x</p:attrName>
                                        </p:attrNameLst>
                                      </p:cBhvr>
                                      <p:tavLst>
                                        <p:tav tm="0">
                                          <p:val>
                                            <p:strVal val="0-#ppt_w/2"/>
                                          </p:val>
                                        </p:tav>
                                        <p:tav tm="100000">
                                          <p:val>
                                            <p:strVal val="#ppt_x"/>
                                          </p:val>
                                        </p:tav>
                                      </p:tavLst>
                                    </p:anim>
                                    <p:anim calcmode="lin" valueType="num">
                                      <p:cBhvr additive="base">
                                        <p:cTn id="55" dur="500" fill="hold"/>
                                        <p:tgtEl>
                                          <p:spTgt spid="17">
                                            <p:bg/>
                                          </p:spTgt>
                                        </p:tgtEl>
                                        <p:attrNameLst>
                                          <p:attrName>ppt_y</p:attrName>
                                        </p:attrNameLst>
                                      </p:cBhvr>
                                      <p:tavLst>
                                        <p:tav tm="0">
                                          <p:val>
                                            <p:strVal val="#ppt_y"/>
                                          </p:val>
                                        </p:tav>
                                        <p:tav tm="100000">
                                          <p:val>
                                            <p:strVal val="#ppt_y"/>
                                          </p:val>
                                        </p:tav>
                                      </p:tavLst>
                                    </p:anim>
                                  </p:childTnLst>
                                </p:cTn>
                              </p:par>
                            </p:childTnLst>
                          </p:cTn>
                        </p:par>
                        <p:par>
                          <p:cTn id="56" fill="hold">
                            <p:stCondLst>
                              <p:cond delay="2000"/>
                            </p:stCondLst>
                            <p:childTnLst>
                              <p:par>
                                <p:cTn id="57" presetID="2" presetClass="entr" presetSubtype="8" fill="hold" grpId="0" nodeType="afterEffect">
                                  <p:stCondLst>
                                    <p:cond delay="0"/>
                                  </p:stCondLst>
                                  <p:childTnLst>
                                    <p:set>
                                      <p:cBhvr>
                                        <p:cTn id="58" dur="1" fill="hold">
                                          <p:stCondLst>
                                            <p:cond delay="0"/>
                                          </p:stCondLst>
                                        </p:cTn>
                                        <p:tgtEl>
                                          <p:spTgt spid="17">
                                            <p:txEl>
                                              <p:pRg st="0" end="0"/>
                                            </p:txEl>
                                          </p:spTgt>
                                        </p:tgtEl>
                                        <p:attrNameLst>
                                          <p:attrName>style.visibility</p:attrName>
                                        </p:attrNameLst>
                                      </p:cBhvr>
                                      <p:to>
                                        <p:strVal val="visible"/>
                                      </p:to>
                                    </p:set>
                                    <p:anim calcmode="lin" valueType="num">
                                      <p:cBhvr additive="base">
                                        <p:cTn id="59" dur="500" fill="hold"/>
                                        <p:tgtEl>
                                          <p:spTgt spid="17">
                                            <p:txEl>
                                              <p:pRg st="0" end="0"/>
                                            </p:txEl>
                                          </p:spTgt>
                                        </p:tgtEl>
                                        <p:attrNameLst>
                                          <p:attrName>ppt_x</p:attrName>
                                        </p:attrNameLst>
                                      </p:cBhvr>
                                      <p:tavLst>
                                        <p:tav tm="0">
                                          <p:val>
                                            <p:strVal val="0-#ppt_w/2"/>
                                          </p:val>
                                        </p:tav>
                                        <p:tav tm="100000">
                                          <p:val>
                                            <p:strVal val="#ppt_x"/>
                                          </p:val>
                                        </p:tav>
                                      </p:tavLst>
                                    </p:anim>
                                    <p:anim calcmode="lin" valueType="num">
                                      <p:cBhvr additive="base">
                                        <p:cTn id="60"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par>
                          <p:cTn id="61" fill="hold">
                            <p:stCondLst>
                              <p:cond delay="2500"/>
                            </p:stCondLst>
                            <p:childTnLst>
                              <p:par>
                                <p:cTn id="62" presetID="2" presetClass="entr" presetSubtype="2" fill="hold" grpId="0" nodeType="afterEffect">
                                  <p:stCondLst>
                                    <p:cond delay="500"/>
                                  </p:stCondLst>
                                  <p:childTnLst>
                                    <p:set>
                                      <p:cBhvr>
                                        <p:cTn id="63" dur="1" fill="hold">
                                          <p:stCondLst>
                                            <p:cond delay="0"/>
                                          </p:stCondLst>
                                        </p:cTn>
                                        <p:tgtEl>
                                          <p:spTgt spid="18">
                                            <p:txEl>
                                              <p:pRg st="0" end="0"/>
                                            </p:txEl>
                                          </p:spTgt>
                                        </p:tgtEl>
                                        <p:attrNameLst>
                                          <p:attrName>style.visibility</p:attrName>
                                        </p:attrNameLst>
                                      </p:cBhvr>
                                      <p:to>
                                        <p:strVal val="visible"/>
                                      </p:to>
                                    </p:set>
                                    <p:anim calcmode="lin" valueType="num">
                                      <p:cBhvr additive="base">
                                        <p:cTn id="64"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65"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5" grpId="0"/>
      <p:bldP spid="19" grpId="0" animBg="1"/>
      <p:bldP spid="20" grpId="0" animBg="1"/>
      <p:bldP spid="21" grpId="0" animBg="1"/>
      <p:bldP spid="4" grpId="0"/>
      <p:bldP spid="16" grpId="0" build="p" animBg="1">
        <p:tmplLst>
          <p:tmpl>
            <p:tnLst>
              <p:par>
                <p:cTn presetID="2" presetClass="entr" presetSubtype="8"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0-#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 lvl="1">
            <p:tnLst>
              <p:par>
                <p:cTn presetID="2" presetClass="entr" presetSubtype="8"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0-#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7" grpId="0" build="p" animBg="1">
        <p:tmplLst>
          <p:tmpl>
            <p:tnLst>
              <p:par>
                <p:cTn presetID="2" presetClass="entr" presetSubtype="8"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0-#ppt_w/2"/>
                          </p:val>
                        </p:tav>
                        <p:tav tm="100000">
                          <p:val>
                            <p:strVal val="#ppt_x"/>
                          </p:val>
                        </p:tav>
                      </p:tavLst>
                    </p:anim>
                    <p:anim calcmode="lin" valueType="num">
                      <p:cBhvr additive="base">
                        <p:cTn dur="500" fill="hold"/>
                        <p:tgtEl>
                          <p:spTgt spid="17"/>
                        </p:tgtEl>
                        <p:attrNameLst>
                          <p:attrName>ppt_y</p:attrName>
                        </p:attrNameLst>
                      </p:cBhvr>
                      <p:tavLst>
                        <p:tav tm="0">
                          <p:val>
                            <p:strVal val="#ppt_y"/>
                          </p:val>
                        </p:tav>
                        <p:tav tm="100000">
                          <p:val>
                            <p:strVal val="#ppt_y"/>
                          </p:val>
                        </p:tav>
                      </p:tavLst>
                    </p:anim>
                  </p:childTnLst>
                </p:cTn>
              </p:par>
            </p:tnLst>
          </p:tmpl>
          <p:tmpl lvl="1">
            <p:tnLst>
              <p:par>
                <p:cTn presetID="2" presetClass="entr" presetSubtype="8"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0-#ppt_w/2"/>
                          </p:val>
                        </p:tav>
                        <p:tav tm="100000">
                          <p:val>
                            <p:strVal val="#ppt_x"/>
                          </p:val>
                        </p:tav>
                      </p:tavLst>
                    </p:anim>
                    <p:anim calcmode="lin" valueType="num">
                      <p:cBhvr additive="base">
                        <p:cTn dur="500" fill="hold"/>
                        <p:tgtEl>
                          <p:spTgt spid="17"/>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2" presetClass="entr" presetSubtype="2" fill="hold" nodeType="afterEffect">
                  <p:stCondLst>
                    <p:cond delay="50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mage">
    <p:spTree>
      <p:nvGrpSpPr>
        <p:cNvPr id="1" name=""/>
        <p:cNvGrpSpPr/>
        <p:nvPr/>
      </p:nvGrpSpPr>
      <p:grpSpPr>
        <a:xfrm>
          <a:off x="0" y="0"/>
          <a:ext cx="0" cy="0"/>
          <a:chOff x="0" y="0"/>
          <a:chExt cx="0" cy="0"/>
        </a:xfrm>
      </p:grpSpPr>
      <p:sp>
        <p:nvSpPr>
          <p:cNvPr id="7" name="図プレースホルダー 6"/>
          <p:cNvSpPr>
            <a:spLocks noGrp="1"/>
          </p:cNvSpPr>
          <p:nvPr>
            <p:ph type="pic" sz="quarter" idx="10" hasCustomPrompt="1"/>
          </p:nvPr>
        </p:nvSpPr>
        <p:spPr>
          <a:xfrm>
            <a:off x="0" y="0"/>
            <a:ext cx="9144000" cy="5253203"/>
          </a:xfrm>
          <a:effectLst>
            <a:outerShdw blurRad="63500" algn="ctr" rotWithShape="0">
              <a:prstClr val="black">
                <a:alpha val="20000"/>
              </a:prstClr>
            </a:outerShdw>
          </a:effectLst>
        </p:spPr>
        <p:txBody>
          <a:bodyPr/>
          <a:lstStyle>
            <a:lvl1pPr>
              <a:defRPr baseline="0">
                <a:solidFill>
                  <a:schemeClr val="bg1">
                    <a:lumMod val="85000"/>
                  </a:schemeClr>
                </a:solidFill>
              </a:defRPr>
            </a:lvl1pPr>
          </a:lstStyle>
          <a:p>
            <a:r>
              <a:rPr lang="en-US" dirty="0" smtClean="0"/>
              <a:t>Add Image</a:t>
            </a:r>
            <a:endParaRPr lang="en-US" dirty="0"/>
          </a:p>
        </p:txBody>
      </p:sp>
      <p:sp>
        <p:nvSpPr>
          <p:cNvPr id="15" name="テキスト プレースホルダー 5"/>
          <p:cNvSpPr>
            <a:spLocks noGrp="1"/>
          </p:cNvSpPr>
          <p:nvPr>
            <p:ph type="body" sz="quarter" idx="15" hasCustomPrompt="1"/>
          </p:nvPr>
        </p:nvSpPr>
        <p:spPr>
          <a:xfrm rot="18000000">
            <a:off x="-2368052" y="1436131"/>
            <a:ext cx="6005909" cy="197955"/>
          </a:xfrm>
          <a:solidFill>
            <a:schemeClr val="accent1"/>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16" name="テキスト プレースホルダー 5"/>
          <p:cNvSpPr>
            <a:spLocks noGrp="1"/>
          </p:cNvSpPr>
          <p:nvPr>
            <p:ph type="body" sz="quarter" idx="17" hasCustomPrompt="1"/>
          </p:nvPr>
        </p:nvSpPr>
        <p:spPr>
          <a:xfrm rot="18000000">
            <a:off x="-2180582" y="319034"/>
            <a:ext cx="4509849" cy="133349"/>
          </a:xfrm>
          <a:solidFill>
            <a:schemeClr val="accent3"/>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17" name="テキスト プレースホルダー 5"/>
          <p:cNvSpPr>
            <a:spLocks noGrp="1"/>
          </p:cNvSpPr>
          <p:nvPr>
            <p:ph type="body" sz="quarter" idx="18" hasCustomPrompt="1"/>
          </p:nvPr>
        </p:nvSpPr>
        <p:spPr>
          <a:xfrm rot="18000000">
            <a:off x="-3064028" y="635086"/>
            <a:ext cx="6762673" cy="633571"/>
          </a:xfrm>
          <a:solidFill>
            <a:schemeClr val="accent2"/>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18" name="テキスト プレースホルダー 5"/>
          <p:cNvSpPr>
            <a:spLocks noGrp="1"/>
          </p:cNvSpPr>
          <p:nvPr>
            <p:ph type="body" sz="quarter" idx="19" hasCustomPrompt="1"/>
          </p:nvPr>
        </p:nvSpPr>
        <p:spPr>
          <a:xfrm rot="18000000">
            <a:off x="-2507058" y="100218"/>
            <a:ext cx="4509849" cy="294089"/>
          </a:xfrm>
          <a:solidFill>
            <a:schemeClr val="accent4"/>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19" name="テキスト プレースホルダー 22"/>
          <p:cNvSpPr>
            <a:spLocks noGrp="1"/>
          </p:cNvSpPr>
          <p:nvPr>
            <p:ph type="body" sz="quarter" idx="13" hasCustomPrompt="1"/>
          </p:nvPr>
        </p:nvSpPr>
        <p:spPr>
          <a:xfrm>
            <a:off x="1079309" y="5397219"/>
            <a:ext cx="6985382" cy="1200133"/>
          </a:xfrm>
        </p:spPr>
        <p:txBody>
          <a:bodyPr anchor="ctr">
            <a:normAutofit/>
          </a:bodyPr>
          <a:lstStyle>
            <a:lvl1pPr algn="ctr">
              <a:defRPr sz="2500">
                <a:latin typeface="Aleo-BoldItalic" pitchFamily="34" charset="0"/>
              </a:defRPr>
            </a:lvl1pPr>
          </a:lstStyle>
          <a:p>
            <a:pPr lvl="0"/>
            <a:r>
              <a:rPr lang="en-US" dirty="0" smtClean="0"/>
              <a:t>“Text Here”</a:t>
            </a:r>
            <a:endParaRPr lang="en-US" dirty="0"/>
          </a:p>
        </p:txBody>
      </p:sp>
      <p:sp>
        <p:nvSpPr>
          <p:cNvPr id="21" name="テキスト プレースホルダー 5"/>
          <p:cNvSpPr>
            <a:spLocks noGrp="1"/>
          </p:cNvSpPr>
          <p:nvPr>
            <p:ph type="body" sz="quarter" idx="20" hasCustomPrompt="1"/>
          </p:nvPr>
        </p:nvSpPr>
        <p:spPr>
          <a:xfrm rot="18000000">
            <a:off x="6633729" y="6572701"/>
            <a:ext cx="6005909" cy="197955"/>
          </a:xfrm>
          <a:solidFill>
            <a:schemeClr val="accent1"/>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22" name="テキスト プレースホルダー 5"/>
          <p:cNvSpPr>
            <a:spLocks noGrp="1"/>
          </p:cNvSpPr>
          <p:nvPr>
            <p:ph type="body" sz="quarter" idx="21" hasCustomPrompt="1"/>
          </p:nvPr>
        </p:nvSpPr>
        <p:spPr>
          <a:xfrm rot="18000000">
            <a:off x="6821200" y="5455605"/>
            <a:ext cx="4509849" cy="133349"/>
          </a:xfrm>
          <a:solidFill>
            <a:schemeClr val="accent3"/>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23" name="テキスト プレースホルダー 5"/>
          <p:cNvSpPr>
            <a:spLocks noGrp="1"/>
          </p:cNvSpPr>
          <p:nvPr>
            <p:ph type="body" sz="quarter" idx="22" hasCustomPrompt="1"/>
          </p:nvPr>
        </p:nvSpPr>
        <p:spPr>
          <a:xfrm rot="18000000">
            <a:off x="5937753" y="5771657"/>
            <a:ext cx="6762673" cy="633571"/>
          </a:xfrm>
          <a:solidFill>
            <a:schemeClr val="accent2"/>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24" name="テキスト プレースホルダー 5"/>
          <p:cNvSpPr>
            <a:spLocks noGrp="1"/>
          </p:cNvSpPr>
          <p:nvPr>
            <p:ph type="body" sz="quarter" idx="23" hasCustomPrompt="1"/>
          </p:nvPr>
        </p:nvSpPr>
        <p:spPr>
          <a:xfrm rot="18000000">
            <a:off x="6494723" y="5236789"/>
            <a:ext cx="4509849" cy="294089"/>
          </a:xfrm>
          <a:solidFill>
            <a:schemeClr val="accent4"/>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Tree>
    <p:extLst>
      <p:ext uri="{BB962C8B-B14F-4D97-AF65-F5344CB8AC3E}">
        <p14:creationId xmlns:p14="http://schemas.microsoft.com/office/powerpoint/2010/main" val="1335890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tmplLst>
          <p:tmpl lvl="1">
            <p:tnLst>
              <p:par>
                <p:cTn presetID="10" presetClass="entr" presetSubtype="0" fill="hold" nodeType="withEffect">
                  <p:stCondLst>
                    <p:cond delay="75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2">
    <p:spTree>
      <p:nvGrpSpPr>
        <p:cNvPr id="1" name=""/>
        <p:cNvGrpSpPr/>
        <p:nvPr/>
      </p:nvGrpSpPr>
      <p:grpSpPr>
        <a:xfrm>
          <a:off x="0" y="0"/>
          <a:ext cx="0" cy="0"/>
          <a:chOff x="0" y="0"/>
          <a:chExt cx="0" cy="0"/>
        </a:xfrm>
      </p:grpSpPr>
      <p:sp>
        <p:nvSpPr>
          <p:cNvPr id="7" name="図プレースホルダー 6"/>
          <p:cNvSpPr>
            <a:spLocks noGrp="1"/>
          </p:cNvSpPr>
          <p:nvPr>
            <p:ph type="pic" sz="quarter" idx="10" hasCustomPrompt="1"/>
          </p:nvPr>
        </p:nvSpPr>
        <p:spPr>
          <a:xfrm>
            <a:off x="0" y="0"/>
            <a:ext cx="9144000" cy="6858000"/>
          </a:xfrm>
          <a:effectLst>
            <a:outerShdw blurRad="63500" algn="ctr" rotWithShape="0">
              <a:prstClr val="black">
                <a:alpha val="20000"/>
              </a:prstClr>
            </a:outerShdw>
          </a:effectLst>
        </p:spPr>
        <p:txBody>
          <a:bodyPr/>
          <a:lstStyle>
            <a:lvl1pPr>
              <a:defRPr baseline="0">
                <a:solidFill>
                  <a:schemeClr val="bg1">
                    <a:lumMod val="85000"/>
                  </a:schemeClr>
                </a:solidFill>
              </a:defRPr>
            </a:lvl1pPr>
          </a:lstStyle>
          <a:p>
            <a:r>
              <a:rPr lang="en-US" dirty="0" smtClean="0"/>
              <a:t>Add Image</a:t>
            </a:r>
            <a:endParaRPr lang="en-US" dirty="0"/>
          </a:p>
        </p:txBody>
      </p:sp>
      <p:sp>
        <p:nvSpPr>
          <p:cNvPr id="15" name="テキスト プレースホルダー 5"/>
          <p:cNvSpPr>
            <a:spLocks noGrp="1"/>
          </p:cNvSpPr>
          <p:nvPr>
            <p:ph type="body" sz="quarter" idx="15" hasCustomPrompt="1"/>
          </p:nvPr>
        </p:nvSpPr>
        <p:spPr>
          <a:xfrm rot="18000000">
            <a:off x="-2368052" y="1436131"/>
            <a:ext cx="6005909" cy="197955"/>
          </a:xfrm>
          <a:solidFill>
            <a:schemeClr val="accent1"/>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16" name="テキスト プレースホルダー 5"/>
          <p:cNvSpPr>
            <a:spLocks noGrp="1"/>
          </p:cNvSpPr>
          <p:nvPr>
            <p:ph type="body" sz="quarter" idx="17" hasCustomPrompt="1"/>
          </p:nvPr>
        </p:nvSpPr>
        <p:spPr>
          <a:xfrm rot="18000000">
            <a:off x="-2180582" y="319034"/>
            <a:ext cx="4509849" cy="133349"/>
          </a:xfrm>
          <a:solidFill>
            <a:schemeClr val="accent3"/>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17" name="テキスト プレースホルダー 5"/>
          <p:cNvSpPr>
            <a:spLocks noGrp="1"/>
          </p:cNvSpPr>
          <p:nvPr>
            <p:ph type="body" sz="quarter" idx="18" hasCustomPrompt="1"/>
          </p:nvPr>
        </p:nvSpPr>
        <p:spPr>
          <a:xfrm rot="18000000">
            <a:off x="-3064028" y="635086"/>
            <a:ext cx="6762673" cy="633571"/>
          </a:xfrm>
          <a:solidFill>
            <a:schemeClr val="accent2"/>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18" name="テキスト プレースホルダー 5"/>
          <p:cNvSpPr>
            <a:spLocks noGrp="1"/>
          </p:cNvSpPr>
          <p:nvPr>
            <p:ph type="body" sz="quarter" idx="19" hasCustomPrompt="1"/>
          </p:nvPr>
        </p:nvSpPr>
        <p:spPr>
          <a:xfrm rot="18000000">
            <a:off x="-2507058" y="100218"/>
            <a:ext cx="4509849" cy="294089"/>
          </a:xfrm>
          <a:solidFill>
            <a:schemeClr val="accent4"/>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21" name="テキスト プレースホルダー 5"/>
          <p:cNvSpPr>
            <a:spLocks noGrp="1"/>
          </p:cNvSpPr>
          <p:nvPr>
            <p:ph type="body" sz="quarter" idx="20" hasCustomPrompt="1"/>
          </p:nvPr>
        </p:nvSpPr>
        <p:spPr>
          <a:xfrm rot="18000000">
            <a:off x="6633729" y="6572701"/>
            <a:ext cx="6005909" cy="197955"/>
          </a:xfrm>
          <a:solidFill>
            <a:schemeClr val="accent1"/>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22" name="テキスト プレースホルダー 5"/>
          <p:cNvSpPr>
            <a:spLocks noGrp="1"/>
          </p:cNvSpPr>
          <p:nvPr>
            <p:ph type="body" sz="quarter" idx="21" hasCustomPrompt="1"/>
          </p:nvPr>
        </p:nvSpPr>
        <p:spPr>
          <a:xfrm rot="18000000">
            <a:off x="6821200" y="5455605"/>
            <a:ext cx="4509849" cy="133349"/>
          </a:xfrm>
          <a:solidFill>
            <a:schemeClr val="accent3"/>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23" name="テキスト プレースホルダー 5"/>
          <p:cNvSpPr>
            <a:spLocks noGrp="1"/>
          </p:cNvSpPr>
          <p:nvPr>
            <p:ph type="body" sz="quarter" idx="22" hasCustomPrompt="1"/>
          </p:nvPr>
        </p:nvSpPr>
        <p:spPr>
          <a:xfrm rot="18000000">
            <a:off x="5937753" y="5771657"/>
            <a:ext cx="6762673" cy="633571"/>
          </a:xfrm>
          <a:solidFill>
            <a:schemeClr val="accent2"/>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24" name="テキスト プレースホルダー 5"/>
          <p:cNvSpPr>
            <a:spLocks noGrp="1"/>
          </p:cNvSpPr>
          <p:nvPr>
            <p:ph type="body" sz="quarter" idx="23" hasCustomPrompt="1"/>
          </p:nvPr>
        </p:nvSpPr>
        <p:spPr>
          <a:xfrm rot="18000000">
            <a:off x="6494723" y="5236789"/>
            <a:ext cx="4509849" cy="294089"/>
          </a:xfrm>
          <a:solidFill>
            <a:schemeClr val="accent4"/>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19" name="テキスト プレースホルダー 5"/>
          <p:cNvSpPr>
            <a:spLocks noGrp="1"/>
          </p:cNvSpPr>
          <p:nvPr>
            <p:ph type="body" sz="quarter" idx="24" hasCustomPrompt="1"/>
          </p:nvPr>
        </p:nvSpPr>
        <p:spPr>
          <a:xfrm>
            <a:off x="251145" y="5205197"/>
            <a:ext cx="7453475" cy="864096"/>
          </a:xfrm>
        </p:spPr>
        <p:txBody>
          <a:bodyPr anchor="b">
            <a:normAutofit/>
          </a:bodyPr>
          <a:lstStyle>
            <a:lvl1pPr algn="l">
              <a:defRPr sz="3700" baseline="0">
                <a:solidFill>
                  <a:schemeClr val="bg1">
                    <a:lumMod val="95000"/>
                  </a:schemeClr>
                </a:solidFill>
                <a:latin typeface="Aleo-BoldItalic" pitchFamily="34" charset="0"/>
              </a:defRPr>
            </a:lvl1pPr>
          </a:lstStyle>
          <a:p>
            <a:pPr lvl="0"/>
            <a:r>
              <a:rPr lang="en-US" dirty="0" smtClean="0"/>
              <a:t>“Text Here”</a:t>
            </a:r>
            <a:endParaRPr lang="en-US" dirty="0"/>
          </a:p>
        </p:txBody>
      </p:sp>
      <p:sp>
        <p:nvSpPr>
          <p:cNvPr id="20" name="テキスト プレースホルダー 5"/>
          <p:cNvSpPr>
            <a:spLocks noGrp="1"/>
          </p:cNvSpPr>
          <p:nvPr>
            <p:ph type="body" sz="quarter" idx="25" hasCustomPrompt="1"/>
          </p:nvPr>
        </p:nvSpPr>
        <p:spPr>
          <a:xfrm>
            <a:off x="251145" y="5925277"/>
            <a:ext cx="7453475" cy="576064"/>
          </a:xfrm>
        </p:spPr>
        <p:txBody>
          <a:bodyPr anchor="t">
            <a:normAutofit/>
          </a:bodyPr>
          <a:lstStyle>
            <a:lvl1pPr algn="l">
              <a:defRPr sz="2500" baseline="0">
                <a:solidFill>
                  <a:schemeClr val="bg1">
                    <a:lumMod val="95000"/>
                  </a:schemeClr>
                </a:solidFill>
                <a:latin typeface="Aleo-LightItalic" pitchFamily="34" charset="0"/>
              </a:defRPr>
            </a:lvl1pPr>
          </a:lstStyle>
          <a:p>
            <a:pPr lvl="0"/>
            <a:r>
              <a:rPr lang="en-US" dirty="0" smtClean="0"/>
              <a:t>Text Here</a:t>
            </a:r>
            <a:endParaRPr lang="en-US" dirty="0"/>
          </a:p>
        </p:txBody>
      </p:sp>
    </p:spTree>
    <p:extLst>
      <p:ext uri="{BB962C8B-B14F-4D97-AF65-F5344CB8AC3E}">
        <p14:creationId xmlns:p14="http://schemas.microsoft.com/office/powerpoint/2010/main" val="4241592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xEl>
                                              <p:pRg st="0" end="0"/>
                                            </p:txEl>
                                          </p:spTgt>
                                        </p:tgtEl>
                                        <p:attrNameLst>
                                          <p:attrName>style.visibility</p:attrName>
                                        </p:attrNameLst>
                                      </p:cBhvr>
                                      <p:to>
                                        <p:strVal val="visible"/>
                                      </p:to>
                                    </p:set>
                                    <p:animEffect transition="in" filter="fade">
                                      <p:cBhvr>
                                        <p:cTn id="11"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Image 2">
    <p:spTree>
      <p:nvGrpSpPr>
        <p:cNvPr id="1" name=""/>
        <p:cNvGrpSpPr/>
        <p:nvPr/>
      </p:nvGrpSpPr>
      <p:grpSpPr>
        <a:xfrm>
          <a:off x="0" y="0"/>
          <a:ext cx="0" cy="0"/>
          <a:chOff x="0" y="0"/>
          <a:chExt cx="0" cy="0"/>
        </a:xfrm>
      </p:grpSpPr>
      <p:sp>
        <p:nvSpPr>
          <p:cNvPr id="7" name="図プレースホルダー 6"/>
          <p:cNvSpPr>
            <a:spLocks noGrp="1"/>
          </p:cNvSpPr>
          <p:nvPr>
            <p:ph type="pic" sz="quarter" idx="10" hasCustomPrompt="1"/>
          </p:nvPr>
        </p:nvSpPr>
        <p:spPr>
          <a:xfrm>
            <a:off x="0" y="0"/>
            <a:ext cx="9144000" cy="6858000"/>
          </a:xfrm>
          <a:effectLst>
            <a:outerShdw blurRad="63500" algn="ctr" rotWithShape="0">
              <a:prstClr val="black">
                <a:alpha val="20000"/>
              </a:prstClr>
            </a:outerShdw>
          </a:effectLst>
        </p:spPr>
        <p:txBody>
          <a:bodyPr/>
          <a:lstStyle>
            <a:lvl1pPr>
              <a:defRPr baseline="0">
                <a:solidFill>
                  <a:schemeClr val="bg1">
                    <a:lumMod val="85000"/>
                  </a:schemeClr>
                </a:solidFill>
              </a:defRPr>
            </a:lvl1pPr>
          </a:lstStyle>
          <a:p>
            <a:r>
              <a:rPr lang="en-US" dirty="0" smtClean="0"/>
              <a:t>Add Image</a:t>
            </a:r>
            <a:endParaRPr lang="en-US" dirty="0"/>
          </a:p>
        </p:txBody>
      </p:sp>
      <p:sp>
        <p:nvSpPr>
          <p:cNvPr id="15" name="テキスト プレースホルダー 5"/>
          <p:cNvSpPr>
            <a:spLocks noGrp="1"/>
          </p:cNvSpPr>
          <p:nvPr>
            <p:ph type="body" sz="quarter" idx="15" hasCustomPrompt="1"/>
          </p:nvPr>
        </p:nvSpPr>
        <p:spPr>
          <a:xfrm rot="18000000">
            <a:off x="-2368052" y="1436131"/>
            <a:ext cx="6005909" cy="197955"/>
          </a:xfrm>
          <a:solidFill>
            <a:schemeClr val="accent1"/>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16" name="テキスト プレースホルダー 5"/>
          <p:cNvSpPr>
            <a:spLocks noGrp="1"/>
          </p:cNvSpPr>
          <p:nvPr>
            <p:ph type="body" sz="quarter" idx="17" hasCustomPrompt="1"/>
          </p:nvPr>
        </p:nvSpPr>
        <p:spPr>
          <a:xfrm rot="18000000">
            <a:off x="-2180582" y="319034"/>
            <a:ext cx="4509849" cy="133349"/>
          </a:xfrm>
          <a:solidFill>
            <a:schemeClr val="accent3"/>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17" name="テキスト プレースホルダー 5"/>
          <p:cNvSpPr>
            <a:spLocks noGrp="1"/>
          </p:cNvSpPr>
          <p:nvPr>
            <p:ph type="body" sz="quarter" idx="18" hasCustomPrompt="1"/>
          </p:nvPr>
        </p:nvSpPr>
        <p:spPr>
          <a:xfrm rot="18000000">
            <a:off x="-3064028" y="635086"/>
            <a:ext cx="6762673" cy="633571"/>
          </a:xfrm>
          <a:solidFill>
            <a:schemeClr val="accent2"/>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18" name="テキスト プレースホルダー 5"/>
          <p:cNvSpPr>
            <a:spLocks noGrp="1"/>
          </p:cNvSpPr>
          <p:nvPr>
            <p:ph type="body" sz="quarter" idx="19" hasCustomPrompt="1"/>
          </p:nvPr>
        </p:nvSpPr>
        <p:spPr>
          <a:xfrm rot="18000000">
            <a:off x="-2507058" y="100218"/>
            <a:ext cx="4509849" cy="294089"/>
          </a:xfrm>
          <a:solidFill>
            <a:schemeClr val="accent4"/>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21" name="テキスト プレースホルダー 5"/>
          <p:cNvSpPr>
            <a:spLocks noGrp="1"/>
          </p:cNvSpPr>
          <p:nvPr>
            <p:ph type="body" sz="quarter" idx="20" hasCustomPrompt="1"/>
          </p:nvPr>
        </p:nvSpPr>
        <p:spPr>
          <a:xfrm rot="18000000">
            <a:off x="6633729" y="6572701"/>
            <a:ext cx="6005909" cy="197955"/>
          </a:xfrm>
          <a:solidFill>
            <a:schemeClr val="accent1"/>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22" name="テキスト プレースホルダー 5"/>
          <p:cNvSpPr>
            <a:spLocks noGrp="1"/>
          </p:cNvSpPr>
          <p:nvPr>
            <p:ph type="body" sz="quarter" idx="21" hasCustomPrompt="1"/>
          </p:nvPr>
        </p:nvSpPr>
        <p:spPr>
          <a:xfrm rot="18000000">
            <a:off x="6821200" y="5455605"/>
            <a:ext cx="4509849" cy="133349"/>
          </a:xfrm>
          <a:solidFill>
            <a:schemeClr val="accent3"/>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23" name="テキスト プレースホルダー 5"/>
          <p:cNvSpPr>
            <a:spLocks noGrp="1"/>
          </p:cNvSpPr>
          <p:nvPr>
            <p:ph type="body" sz="quarter" idx="22" hasCustomPrompt="1"/>
          </p:nvPr>
        </p:nvSpPr>
        <p:spPr>
          <a:xfrm rot="18000000">
            <a:off x="5937753" y="5771657"/>
            <a:ext cx="6762673" cy="633571"/>
          </a:xfrm>
          <a:solidFill>
            <a:schemeClr val="accent2"/>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24" name="テキスト プレースホルダー 5"/>
          <p:cNvSpPr>
            <a:spLocks noGrp="1"/>
          </p:cNvSpPr>
          <p:nvPr>
            <p:ph type="body" sz="quarter" idx="23" hasCustomPrompt="1"/>
          </p:nvPr>
        </p:nvSpPr>
        <p:spPr>
          <a:xfrm rot="18000000">
            <a:off x="6494723" y="5236789"/>
            <a:ext cx="4509849" cy="294089"/>
          </a:xfrm>
          <a:solidFill>
            <a:schemeClr val="accent4"/>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19" name="テキスト プレースホルダー 5"/>
          <p:cNvSpPr>
            <a:spLocks noGrp="1"/>
          </p:cNvSpPr>
          <p:nvPr>
            <p:ph type="body" sz="quarter" idx="24" hasCustomPrompt="1"/>
          </p:nvPr>
        </p:nvSpPr>
        <p:spPr>
          <a:xfrm>
            <a:off x="827259" y="3573016"/>
            <a:ext cx="7453475" cy="864096"/>
          </a:xfrm>
        </p:spPr>
        <p:txBody>
          <a:bodyPr anchor="b">
            <a:normAutofit/>
          </a:bodyPr>
          <a:lstStyle>
            <a:lvl1pPr algn="ctr">
              <a:defRPr sz="3700" baseline="0">
                <a:solidFill>
                  <a:schemeClr val="bg1">
                    <a:lumMod val="95000"/>
                  </a:schemeClr>
                </a:solidFill>
                <a:latin typeface="Aleo-BoldItalic" pitchFamily="34" charset="0"/>
              </a:defRPr>
            </a:lvl1pPr>
          </a:lstStyle>
          <a:p>
            <a:pPr lvl="0"/>
            <a:r>
              <a:rPr lang="en-US" dirty="0" smtClean="0"/>
              <a:t>“Text Here”</a:t>
            </a:r>
            <a:endParaRPr lang="en-US" dirty="0"/>
          </a:p>
        </p:txBody>
      </p:sp>
      <p:sp>
        <p:nvSpPr>
          <p:cNvPr id="20" name="テキスト プレースホルダー 5"/>
          <p:cNvSpPr>
            <a:spLocks noGrp="1"/>
          </p:cNvSpPr>
          <p:nvPr>
            <p:ph type="body" sz="quarter" idx="25" hasCustomPrompt="1"/>
          </p:nvPr>
        </p:nvSpPr>
        <p:spPr>
          <a:xfrm>
            <a:off x="827259" y="4293096"/>
            <a:ext cx="7453475" cy="576064"/>
          </a:xfrm>
        </p:spPr>
        <p:txBody>
          <a:bodyPr anchor="t">
            <a:normAutofit/>
          </a:bodyPr>
          <a:lstStyle>
            <a:lvl1pPr algn="ctr">
              <a:defRPr sz="2500" baseline="0">
                <a:solidFill>
                  <a:schemeClr val="bg1">
                    <a:lumMod val="95000"/>
                  </a:schemeClr>
                </a:solidFill>
                <a:latin typeface="Aleo-LightItalic" pitchFamily="34" charset="0"/>
              </a:defRPr>
            </a:lvl1pPr>
          </a:lstStyle>
          <a:p>
            <a:pPr lvl="0"/>
            <a:r>
              <a:rPr lang="en-US" dirty="0" smtClean="0"/>
              <a:t>Text Here</a:t>
            </a:r>
            <a:endParaRPr lang="en-US" dirty="0"/>
          </a:p>
        </p:txBody>
      </p:sp>
    </p:spTree>
    <p:extLst>
      <p:ext uri="{BB962C8B-B14F-4D97-AF65-F5344CB8AC3E}">
        <p14:creationId xmlns:p14="http://schemas.microsoft.com/office/powerpoint/2010/main" val="1381779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xEl>
                                              <p:pRg st="0" end="0"/>
                                            </p:txEl>
                                          </p:spTgt>
                                        </p:tgtEl>
                                        <p:attrNameLst>
                                          <p:attrName>style.visibility</p:attrName>
                                        </p:attrNameLst>
                                      </p:cBhvr>
                                      <p:to>
                                        <p:strVal val="visible"/>
                                      </p:to>
                                    </p:set>
                                    <p:animEffect transition="in" filter="fade">
                                      <p:cBhvr>
                                        <p:cTn id="11"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3 ">
    <p:spTree>
      <p:nvGrpSpPr>
        <p:cNvPr id="1" name=""/>
        <p:cNvGrpSpPr/>
        <p:nvPr/>
      </p:nvGrpSpPr>
      <p:grpSpPr>
        <a:xfrm>
          <a:off x="0" y="0"/>
          <a:ext cx="0" cy="0"/>
          <a:chOff x="0" y="0"/>
          <a:chExt cx="0" cy="0"/>
        </a:xfrm>
      </p:grpSpPr>
      <p:sp>
        <p:nvSpPr>
          <p:cNvPr id="7" name="図プレースホルダー 6"/>
          <p:cNvSpPr>
            <a:spLocks noGrp="1"/>
          </p:cNvSpPr>
          <p:nvPr>
            <p:ph type="pic" sz="quarter" idx="10" hasCustomPrompt="1"/>
          </p:nvPr>
        </p:nvSpPr>
        <p:spPr>
          <a:xfrm>
            <a:off x="0" y="0"/>
            <a:ext cx="5688221" cy="6858000"/>
          </a:xfrm>
          <a:effectLst>
            <a:outerShdw blurRad="63500" algn="ctr" rotWithShape="0">
              <a:prstClr val="black">
                <a:alpha val="20000"/>
              </a:prstClr>
            </a:outerShdw>
          </a:effectLst>
        </p:spPr>
        <p:txBody>
          <a:bodyPr/>
          <a:lstStyle>
            <a:lvl1pPr>
              <a:defRPr baseline="0">
                <a:solidFill>
                  <a:schemeClr val="bg1">
                    <a:lumMod val="85000"/>
                  </a:schemeClr>
                </a:solidFill>
              </a:defRPr>
            </a:lvl1pPr>
          </a:lstStyle>
          <a:p>
            <a:r>
              <a:rPr lang="en-US" dirty="0" smtClean="0"/>
              <a:t>Add Image</a:t>
            </a:r>
            <a:endParaRPr lang="en-US" dirty="0"/>
          </a:p>
        </p:txBody>
      </p:sp>
      <p:sp>
        <p:nvSpPr>
          <p:cNvPr id="13" name="テキスト プレースホルダー 5"/>
          <p:cNvSpPr>
            <a:spLocks noGrp="1"/>
          </p:cNvSpPr>
          <p:nvPr>
            <p:ph type="body" sz="quarter" idx="21" hasCustomPrompt="1"/>
          </p:nvPr>
        </p:nvSpPr>
        <p:spPr>
          <a:xfrm>
            <a:off x="5760235" y="308653"/>
            <a:ext cx="3276648" cy="1872208"/>
          </a:xfrm>
        </p:spPr>
        <p:txBody>
          <a:bodyPr anchor="b">
            <a:normAutofit/>
          </a:bodyPr>
          <a:lstStyle>
            <a:lvl1pPr algn="l">
              <a:defRPr sz="2500" baseline="0">
                <a:solidFill>
                  <a:schemeClr val="tx1"/>
                </a:solidFill>
                <a:latin typeface="Aleo-BoldItalic" pitchFamily="34" charset="0"/>
              </a:defRPr>
            </a:lvl1pPr>
          </a:lstStyle>
          <a:p>
            <a:pPr lvl="0"/>
            <a:r>
              <a:rPr lang="en-US" dirty="0" smtClean="0"/>
              <a:t>“Text Here”</a:t>
            </a:r>
            <a:endParaRPr lang="en-US" dirty="0"/>
          </a:p>
        </p:txBody>
      </p:sp>
      <p:sp>
        <p:nvSpPr>
          <p:cNvPr id="14" name="テキスト プレースホルダー 5"/>
          <p:cNvSpPr>
            <a:spLocks noGrp="1"/>
          </p:cNvSpPr>
          <p:nvPr>
            <p:ph type="body" sz="quarter" idx="24" hasCustomPrompt="1"/>
          </p:nvPr>
        </p:nvSpPr>
        <p:spPr>
          <a:xfrm>
            <a:off x="5760235" y="2180862"/>
            <a:ext cx="3276648" cy="1056117"/>
          </a:xfrm>
        </p:spPr>
        <p:txBody>
          <a:bodyPr anchor="t">
            <a:normAutofit/>
          </a:bodyPr>
          <a:lstStyle>
            <a:lvl1pPr algn="l">
              <a:defRPr sz="1600" baseline="0">
                <a:solidFill>
                  <a:schemeClr val="tx1"/>
                </a:solidFill>
                <a:latin typeface="Aleo-LightItalic" pitchFamily="34" charset="0"/>
              </a:defRPr>
            </a:lvl1pPr>
          </a:lstStyle>
          <a:p>
            <a:pPr lvl="0"/>
            <a:r>
              <a:rPr lang="en-US" dirty="0" smtClean="0"/>
              <a:t>Text Here</a:t>
            </a:r>
            <a:endParaRPr lang="en-US" dirty="0"/>
          </a:p>
        </p:txBody>
      </p:sp>
      <p:sp>
        <p:nvSpPr>
          <p:cNvPr id="19" name="テキスト プレースホルダー 5"/>
          <p:cNvSpPr>
            <a:spLocks noGrp="1"/>
          </p:cNvSpPr>
          <p:nvPr>
            <p:ph type="body" sz="quarter" idx="15" hasCustomPrompt="1"/>
          </p:nvPr>
        </p:nvSpPr>
        <p:spPr>
          <a:xfrm rot="18000000">
            <a:off x="2888989" y="7052755"/>
            <a:ext cx="6005909" cy="197955"/>
          </a:xfrm>
          <a:solidFill>
            <a:schemeClr val="accent1"/>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20" name="テキスト プレースホルダー 5"/>
          <p:cNvSpPr>
            <a:spLocks noGrp="1"/>
          </p:cNvSpPr>
          <p:nvPr>
            <p:ph type="body" sz="quarter" idx="17" hasCustomPrompt="1"/>
          </p:nvPr>
        </p:nvSpPr>
        <p:spPr>
          <a:xfrm rot="18000000">
            <a:off x="3054259" y="5468271"/>
            <a:ext cx="4654807" cy="145929"/>
          </a:xfrm>
          <a:solidFill>
            <a:schemeClr val="accent3"/>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25" name="テキスト プレースホルダー 5"/>
          <p:cNvSpPr>
            <a:spLocks noGrp="1"/>
          </p:cNvSpPr>
          <p:nvPr>
            <p:ph type="body" sz="quarter" idx="18" hasCustomPrompt="1"/>
          </p:nvPr>
        </p:nvSpPr>
        <p:spPr>
          <a:xfrm rot="18000000">
            <a:off x="1472870" y="7787881"/>
            <a:ext cx="6762673" cy="633571"/>
          </a:xfrm>
          <a:solidFill>
            <a:schemeClr val="accent2"/>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
        <p:nvSpPr>
          <p:cNvPr id="26" name="テキスト プレースホルダー 5"/>
          <p:cNvSpPr>
            <a:spLocks noGrp="1"/>
          </p:cNvSpPr>
          <p:nvPr>
            <p:ph type="body" sz="quarter" idx="19" hasCustomPrompt="1"/>
          </p:nvPr>
        </p:nvSpPr>
        <p:spPr>
          <a:xfrm rot="18000000">
            <a:off x="2569946" y="5908864"/>
            <a:ext cx="4509849" cy="294089"/>
          </a:xfrm>
          <a:solidFill>
            <a:schemeClr val="accent4"/>
          </a:solidFill>
        </p:spPr>
        <p:txBody>
          <a:bodyPr anchor="ctr">
            <a:normAutofit/>
          </a:bodyPr>
          <a:lstStyle>
            <a:lvl1pPr algn="l">
              <a:defRPr sz="1800" baseline="0">
                <a:solidFill>
                  <a:schemeClr val="bg1">
                    <a:lumMod val="85000"/>
                  </a:schemeClr>
                </a:solidFill>
                <a:latin typeface="Aleo-Bold" pitchFamily="34" charset="0"/>
              </a:defRPr>
            </a:lvl1pPr>
          </a:lstStyle>
          <a:p>
            <a:pPr lvl="0"/>
            <a:r>
              <a:rPr lang="en-US" dirty="0" smtClean="0"/>
              <a:t> </a:t>
            </a:r>
            <a:endParaRPr lang="en-US" dirty="0"/>
          </a:p>
        </p:txBody>
      </p:sp>
    </p:spTree>
    <p:extLst>
      <p:ext uri="{BB962C8B-B14F-4D97-AF65-F5344CB8AC3E}">
        <p14:creationId xmlns:p14="http://schemas.microsoft.com/office/powerpoint/2010/main" val="1414439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 presetClass="entr" presetSubtype="12" fill="hold" grpId="0" nodeType="withEffect">
                                  <p:stCondLst>
                                    <p:cond delay="250"/>
                                  </p:stCondLst>
                                  <p:childTnLst>
                                    <p:set>
                                      <p:cBhvr>
                                        <p:cTn id="9" dur="1" fill="hold">
                                          <p:stCondLst>
                                            <p:cond delay="0"/>
                                          </p:stCondLst>
                                        </p:cTn>
                                        <p:tgtEl>
                                          <p:spTgt spid="26">
                                            <p:bg/>
                                          </p:spTgt>
                                        </p:tgtEl>
                                        <p:attrNameLst>
                                          <p:attrName>style.visibility</p:attrName>
                                        </p:attrNameLst>
                                      </p:cBhvr>
                                      <p:to>
                                        <p:strVal val="visible"/>
                                      </p:to>
                                    </p:set>
                                    <p:anim calcmode="lin" valueType="num">
                                      <p:cBhvr additive="base">
                                        <p:cTn id="10" dur="500" fill="hold"/>
                                        <p:tgtEl>
                                          <p:spTgt spid="26">
                                            <p:bg/>
                                          </p:spTgt>
                                        </p:tgtEl>
                                        <p:attrNameLst>
                                          <p:attrName>ppt_x</p:attrName>
                                        </p:attrNameLst>
                                      </p:cBhvr>
                                      <p:tavLst>
                                        <p:tav tm="0">
                                          <p:val>
                                            <p:strVal val="0-#ppt_w/2"/>
                                          </p:val>
                                        </p:tav>
                                        <p:tav tm="100000">
                                          <p:val>
                                            <p:strVal val="#ppt_x"/>
                                          </p:val>
                                        </p:tav>
                                      </p:tavLst>
                                    </p:anim>
                                    <p:anim calcmode="lin" valueType="num">
                                      <p:cBhvr additive="base">
                                        <p:cTn id="11" dur="500" fill="hold"/>
                                        <p:tgtEl>
                                          <p:spTgt spid="26">
                                            <p:bg/>
                                          </p:spTgt>
                                        </p:tgtEl>
                                        <p:attrNameLst>
                                          <p:attrName>ppt_y</p:attrName>
                                        </p:attrNameLst>
                                      </p:cBhvr>
                                      <p:tavLst>
                                        <p:tav tm="0">
                                          <p:val>
                                            <p:strVal val="1+#ppt_h/2"/>
                                          </p:val>
                                        </p:tav>
                                        <p:tav tm="100000">
                                          <p:val>
                                            <p:strVal val="#ppt_y"/>
                                          </p:val>
                                        </p:tav>
                                      </p:tavLst>
                                    </p:anim>
                                  </p:childTnLst>
                                </p:cTn>
                              </p:par>
                              <p:par>
                                <p:cTn id="12" presetID="2" presetClass="entr" presetSubtype="12" fill="hold" grpId="0" nodeType="withEffect">
                                  <p:stCondLst>
                                    <p:cond delay="250"/>
                                  </p:stCondLst>
                                  <p:childTnLst>
                                    <p:set>
                                      <p:cBhvr>
                                        <p:cTn id="13" dur="1" fill="hold">
                                          <p:stCondLst>
                                            <p:cond delay="0"/>
                                          </p:stCondLst>
                                        </p:cTn>
                                        <p:tgtEl>
                                          <p:spTgt spid="26">
                                            <p:txEl>
                                              <p:pRg st="0" end="0"/>
                                            </p:txEl>
                                          </p:spTgt>
                                        </p:tgtEl>
                                        <p:attrNameLst>
                                          <p:attrName>style.visibility</p:attrName>
                                        </p:attrNameLst>
                                      </p:cBhvr>
                                      <p:to>
                                        <p:strVal val="visible"/>
                                      </p:to>
                                    </p:set>
                                    <p:anim calcmode="lin" valueType="num">
                                      <p:cBhvr additive="base">
                                        <p:cTn id="14" dur="500" fill="hold"/>
                                        <p:tgtEl>
                                          <p:spTgt spid="26">
                                            <p:txEl>
                                              <p:pRg st="0" end="0"/>
                                            </p:txEl>
                                          </p:spTgt>
                                        </p:tgtEl>
                                        <p:attrNameLst>
                                          <p:attrName>ppt_x</p:attrName>
                                        </p:attrNameLst>
                                      </p:cBhvr>
                                      <p:tavLst>
                                        <p:tav tm="0">
                                          <p:val>
                                            <p:strVal val="0-#ppt_w/2"/>
                                          </p:val>
                                        </p:tav>
                                        <p:tav tm="100000">
                                          <p:val>
                                            <p:strVal val="#ppt_x"/>
                                          </p:val>
                                        </p:tav>
                                      </p:tavLst>
                                    </p:anim>
                                    <p:anim calcmode="lin" valueType="num">
                                      <p:cBhvr additive="base">
                                        <p:cTn id="15" dur="500" fill="hold"/>
                                        <p:tgtEl>
                                          <p:spTgt spid="26">
                                            <p:txEl>
                                              <p:pRg st="0" end="0"/>
                                            </p:txEl>
                                          </p:spTgt>
                                        </p:tgtEl>
                                        <p:attrNameLst>
                                          <p:attrName>ppt_y</p:attrName>
                                        </p:attrNameLst>
                                      </p:cBhvr>
                                      <p:tavLst>
                                        <p:tav tm="0">
                                          <p:val>
                                            <p:strVal val="1+#ppt_h/2"/>
                                          </p:val>
                                        </p:tav>
                                        <p:tav tm="100000">
                                          <p:val>
                                            <p:strVal val="#ppt_y"/>
                                          </p:val>
                                        </p:tav>
                                      </p:tavLst>
                                    </p:anim>
                                  </p:childTnLst>
                                </p:cTn>
                              </p:par>
                              <p:par>
                                <p:cTn id="16" presetID="2" presetClass="entr" presetSubtype="12" fill="hold" grpId="0" nodeType="withEffect">
                                  <p:stCondLst>
                                    <p:cond delay="250"/>
                                  </p:stCondLst>
                                  <p:childTnLst>
                                    <p:set>
                                      <p:cBhvr>
                                        <p:cTn id="17" dur="1" fill="hold">
                                          <p:stCondLst>
                                            <p:cond delay="0"/>
                                          </p:stCondLst>
                                        </p:cTn>
                                        <p:tgtEl>
                                          <p:spTgt spid="20">
                                            <p:bg/>
                                          </p:spTgt>
                                        </p:tgtEl>
                                        <p:attrNameLst>
                                          <p:attrName>style.visibility</p:attrName>
                                        </p:attrNameLst>
                                      </p:cBhvr>
                                      <p:to>
                                        <p:strVal val="visible"/>
                                      </p:to>
                                    </p:set>
                                    <p:anim calcmode="lin" valueType="num">
                                      <p:cBhvr additive="base">
                                        <p:cTn id="18" dur="500" fill="hold"/>
                                        <p:tgtEl>
                                          <p:spTgt spid="20">
                                            <p:bg/>
                                          </p:spTgt>
                                        </p:tgtEl>
                                        <p:attrNameLst>
                                          <p:attrName>ppt_x</p:attrName>
                                        </p:attrNameLst>
                                      </p:cBhvr>
                                      <p:tavLst>
                                        <p:tav tm="0">
                                          <p:val>
                                            <p:strVal val="0-#ppt_w/2"/>
                                          </p:val>
                                        </p:tav>
                                        <p:tav tm="100000">
                                          <p:val>
                                            <p:strVal val="#ppt_x"/>
                                          </p:val>
                                        </p:tav>
                                      </p:tavLst>
                                    </p:anim>
                                    <p:anim calcmode="lin" valueType="num">
                                      <p:cBhvr additive="base">
                                        <p:cTn id="19" dur="500" fill="hold"/>
                                        <p:tgtEl>
                                          <p:spTgt spid="20">
                                            <p:bg/>
                                          </p:spTgt>
                                        </p:tgtEl>
                                        <p:attrNameLst>
                                          <p:attrName>ppt_y</p:attrName>
                                        </p:attrNameLst>
                                      </p:cBhvr>
                                      <p:tavLst>
                                        <p:tav tm="0">
                                          <p:val>
                                            <p:strVal val="1+#ppt_h/2"/>
                                          </p:val>
                                        </p:tav>
                                        <p:tav tm="100000">
                                          <p:val>
                                            <p:strVal val="#ppt_y"/>
                                          </p:val>
                                        </p:tav>
                                      </p:tavLst>
                                    </p:anim>
                                  </p:childTnLst>
                                </p:cTn>
                              </p:par>
                              <p:par>
                                <p:cTn id="20" presetID="2" presetClass="entr" presetSubtype="12" fill="hold" grpId="0" nodeType="withEffect">
                                  <p:stCondLst>
                                    <p:cond delay="250"/>
                                  </p:stCondLst>
                                  <p:childTnLst>
                                    <p:set>
                                      <p:cBhvr>
                                        <p:cTn id="21" dur="1" fill="hold">
                                          <p:stCondLst>
                                            <p:cond delay="0"/>
                                          </p:stCondLst>
                                        </p:cTn>
                                        <p:tgtEl>
                                          <p:spTgt spid="20">
                                            <p:txEl>
                                              <p:pRg st="0" end="0"/>
                                            </p:txEl>
                                          </p:spTgt>
                                        </p:tgtEl>
                                        <p:attrNameLst>
                                          <p:attrName>style.visibility</p:attrName>
                                        </p:attrNameLst>
                                      </p:cBhvr>
                                      <p:to>
                                        <p:strVal val="visible"/>
                                      </p:to>
                                    </p:set>
                                    <p:anim calcmode="lin" valueType="num">
                                      <p:cBhvr additive="base">
                                        <p:cTn id="22" dur="500" fill="hold"/>
                                        <p:tgtEl>
                                          <p:spTgt spid="20">
                                            <p:txEl>
                                              <p:pRg st="0" end="0"/>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24" presetID="2" presetClass="entr" presetSubtype="12" fill="hold" grpId="0" nodeType="withEffect">
                                  <p:stCondLst>
                                    <p:cond delay="250"/>
                                  </p:stCondLst>
                                  <p:childTnLst>
                                    <p:set>
                                      <p:cBhvr>
                                        <p:cTn id="25" dur="1" fill="hold">
                                          <p:stCondLst>
                                            <p:cond delay="0"/>
                                          </p:stCondLst>
                                        </p:cTn>
                                        <p:tgtEl>
                                          <p:spTgt spid="25">
                                            <p:bg/>
                                          </p:spTgt>
                                        </p:tgtEl>
                                        <p:attrNameLst>
                                          <p:attrName>style.visibility</p:attrName>
                                        </p:attrNameLst>
                                      </p:cBhvr>
                                      <p:to>
                                        <p:strVal val="visible"/>
                                      </p:to>
                                    </p:set>
                                    <p:anim calcmode="lin" valueType="num">
                                      <p:cBhvr additive="base">
                                        <p:cTn id="26" dur="500" fill="hold"/>
                                        <p:tgtEl>
                                          <p:spTgt spid="25">
                                            <p:bg/>
                                          </p:spTgt>
                                        </p:tgtEl>
                                        <p:attrNameLst>
                                          <p:attrName>ppt_x</p:attrName>
                                        </p:attrNameLst>
                                      </p:cBhvr>
                                      <p:tavLst>
                                        <p:tav tm="0">
                                          <p:val>
                                            <p:strVal val="0-#ppt_w/2"/>
                                          </p:val>
                                        </p:tav>
                                        <p:tav tm="100000">
                                          <p:val>
                                            <p:strVal val="#ppt_x"/>
                                          </p:val>
                                        </p:tav>
                                      </p:tavLst>
                                    </p:anim>
                                    <p:anim calcmode="lin" valueType="num">
                                      <p:cBhvr additive="base">
                                        <p:cTn id="27" dur="500" fill="hold"/>
                                        <p:tgtEl>
                                          <p:spTgt spid="25">
                                            <p:bg/>
                                          </p:spTgt>
                                        </p:tgtEl>
                                        <p:attrNameLst>
                                          <p:attrName>ppt_y</p:attrName>
                                        </p:attrNameLst>
                                      </p:cBhvr>
                                      <p:tavLst>
                                        <p:tav tm="0">
                                          <p:val>
                                            <p:strVal val="1+#ppt_h/2"/>
                                          </p:val>
                                        </p:tav>
                                        <p:tav tm="100000">
                                          <p:val>
                                            <p:strVal val="#ppt_y"/>
                                          </p:val>
                                        </p:tav>
                                      </p:tavLst>
                                    </p:anim>
                                  </p:childTnLst>
                                </p:cTn>
                              </p:par>
                              <p:par>
                                <p:cTn id="28" presetID="2" presetClass="entr" presetSubtype="12" fill="hold" grpId="0" nodeType="withEffect">
                                  <p:stCondLst>
                                    <p:cond delay="250"/>
                                  </p:stCondLst>
                                  <p:childTnLst>
                                    <p:set>
                                      <p:cBhvr>
                                        <p:cTn id="29" dur="1" fill="hold">
                                          <p:stCondLst>
                                            <p:cond delay="0"/>
                                          </p:stCondLst>
                                        </p:cTn>
                                        <p:tgtEl>
                                          <p:spTgt spid="25">
                                            <p:txEl>
                                              <p:pRg st="0" end="0"/>
                                            </p:txEl>
                                          </p:spTgt>
                                        </p:tgtEl>
                                        <p:attrNameLst>
                                          <p:attrName>style.visibility</p:attrName>
                                        </p:attrNameLst>
                                      </p:cBhvr>
                                      <p:to>
                                        <p:strVal val="visible"/>
                                      </p:to>
                                    </p:set>
                                    <p:anim calcmode="lin" valueType="num">
                                      <p:cBhvr additive="base">
                                        <p:cTn id="30" dur="500" fill="hold"/>
                                        <p:tgtEl>
                                          <p:spTgt spid="25">
                                            <p:txEl>
                                              <p:pRg st="0" end="0"/>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25">
                                            <p:txEl>
                                              <p:pRg st="0" end="0"/>
                                            </p:txEl>
                                          </p:spTgt>
                                        </p:tgtEl>
                                        <p:attrNameLst>
                                          <p:attrName>ppt_y</p:attrName>
                                        </p:attrNameLst>
                                      </p:cBhvr>
                                      <p:tavLst>
                                        <p:tav tm="0">
                                          <p:val>
                                            <p:strVal val="1+#ppt_h/2"/>
                                          </p:val>
                                        </p:tav>
                                        <p:tav tm="100000">
                                          <p:val>
                                            <p:strVal val="#ppt_y"/>
                                          </p:val>
                                        </p:tav>
                                      </p:tavLst>
                                    </p:anim>
                                  </p:childTnLst>
                                </p:cTn>
                              </p:par>
                              <p:par>
                                <p:cTn id="32" presetID="2" presetClass="entr" presetSubtype="12" fill="hold" grpId="0" nodeType="withEffect">
                                  <p:stCondLst>
                                    <p:cond delay="250"/>
                                  </p:stCondLst>
                                  <p:childTnLst>
                                    <p:set>
                                      <p:cBhvr>
                                        <p:cTn id="33" dur="1" fill="hold">
                                          <p:stCondLst>
                                            <p:cond delay="0"/>
                                          </p:stCondLst>
                                        </p:cTn>
                                        <p:tgtEl>
                                          <p:spTgt spid="19">
                                            <p:bg/>
                                          </p:spTgt>
                                        </p:tgtEl>
                                        <p:attrNameLst>
                                          <p:attrName>style.visibility</p:attrName>
                                        </p:attrNameLst>
                                      </p:cBhvr>
                                      <p:to>
                                        <p:strVal val="visible"/>
                                      </p:to>
                                    </p:set>
                                    <p:anim calcmode="lin" valueType="num">
                                      <p:cBhvr additive="base">
                                        <p:cTn id="34" dur="500" fill="hold"/>
                                        <p:tgtEl>
                                          <p:spTgt spid="19">
                                            <p:bg/>
                                          </p:spTgt>
                                        </p:tgtEl>
                                        <p:attrNameLst>
                                          <p:attrName>ppt_x</p:attrName>
                                        </p:attrNameLst>
                                      </p:cBhvr>
                                      <p:tavLst>
                                        <p:tav tm="0">
                                          <p:val>
                                            <p:strVal val="0-#ppt_w/2"/>
                                          </p:val>
                                        </p:tav>
                                        <p:tav tm="100000">
                                          <p:val>
                                            <p:strVal val="#ppt_x"/>
                                          </p:val>
                                        </p:tav>
                                      </p:tavLst>
                                    </p:anim>
                                    <p:anim calcmode="lin" valueType="num">
                                      <p:cBhvr additive="base">
                                        <p:cTn id="35" dur="500" fill="hold"/>
                                        <p:tgtEl>
                                          <p:spTgt spid="19">
                                            <p:bg/>
                                          </p:spTgt>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250"/>
                                  </p:stCondLst>
                                  <p:childTnLst>
                                    <p:set>
                                      <p:cBhvr>
                                        <p:cTn id="37" dur="1" fill="hold">
                                          <p:stCondLst>
                                            <p:cond delay="0"/>
                                          </p:stCondLst>
                                        </p:cTn>
                                        <p:tgtEl>
                                          <p:spTgt spid="19">
                                            <p:txEl>
                                              <p:pRg st="0" end="0"/>
                                            </p:txEl>
                                          </p:spTgt>
                                        </p:tgtEl>
                                        <p:attrNameLst>
                                          <p:attrName>style.visibility</p:attrName>
                                        </p:attrNameLst>
                                      </p:cBhvr>
                                      <p:to>
                                        <p:strVal val="visible"/>
                                      </p:to>
                                    </p:set>
                                    <p:anim calcmode="lin" valueType="num">
                                      <p:cBhvr additive="base">
                                        <p:cTn id="38" dur="500" fill="hold"/>
                                        <p:tgtEl>
                                          <p:spTgt spid="19">
                                            <p:txEl>
                                              <p:pRg st="0" end="0"/>
                                            </p:txEl>
                                          </p:spTgt>
                                        </p:tgtEl>
                                        <p:attrNameLst>
                                          <p:attrName>ppt_x</p:attrName>
                                        </p:attrNameLst>
                                      </p:cBhvr>
                                      <p:tavLst>
                                        <p:tav tm="0">
                                          <p:val>
                                            <p:strVal val="0-#ppt_w/2"/>
                                          </p:val>
                                        </p:tav>
                                        <p:tav tm="100000">
                                          <p:val>
                                            <p:strVal val="#ppt_x"/>
                                          </p:val>
                                        </p:tav>
                                      </p:tavLst>
                                    </p:anim>
                                    <p:anim calcmode="lin" valueType="num">
                                      <p:cBhvr additive="base">
                                        <p:cTn id="39" dur="500" fill="hold"/>
                                        <p:tgtEl>
                                          <p:spTgt spid="19">
                                            <p:txEl>
                                              <p:pRg st="0" end="0"/>
                                            </p:txEl>
                                          </p:spTgt>
                                        </p:tgtEl>
                                        <p:attrNameLst>
                                          <p:attrName>ppt_y</p:attrName>
                                        </p:attrNameLst>
                                      </p:cBhvr>
                                      <p:tavLst>
                                        <p:tav tm="0">
                                          <p:val>
                                            <p:strVal val="1+#ppt_h/2"/>
                                          </p:val>
                                        </p:tav>
                                        <p:tav tm="100000">
                                          <p:val>
                                            <p:strVal val="#ppt_y"/>
                                          </p:val>
                                        </p:tav>
                                      </p:tavLst>
                                    </p:anim>
                                  </p:childTnLst>
                                </p:cTn>
                              </p:par>
                            </p:childTnLst>
                          </p:cTn>
                        </p:par>
                        <p:par>
                          <p:cTn id="40" fill="hold">
                            <p:stCondLst>
                              <p:cond delay="750"/>
                            </p:stCondLst>
                            <p:childTnLst>
                              <p:par>
                                <p:cTn id="41" presetID="42" presetClass="entr" presetSubtype="0" fill="hold" grpId="0" nodeType="afterEffect">
                                  <p:stCondLst>
                                    <p:cond delay="0"/>
                                  </p:stCondLst>
                                  <p:childTnLst>
                                    <p:set>
                                      <p:cBhvr>
                                        <p:cTn id="42" dur="1" fill="hold">
                                          <p:stCondLst>
                                            <p:cond delay="0"/>
                                          </p:stCondLst>
                                        </p:cTn>
                                        <p:tgtEl>
                                          <p:spTgt spid="13">
                                            <p:txEl>
                                              <p:pRg st="0" end="0"/>
                                            </p:txEl>
                                          </p:spTgt>
                                        </p:tgtEl>
                                        <p:attrNameLst>
                                          <p:attrName>style.visibility</p:attrName>
                                        </p:attrNameLst>
                                      </p:cBhvr>
                                      <p:to>
                                        <p:strVal val="visible"/>
                                      </p:to>
                                    </p:set>
                                    <p:animEffect transition="in" filter="fade">
                                      <p:cBhvr>
                                        <p:cTn id="43" dur="1000"/>
                                        <p:tgtEl>
                                          <p:spTgt spid="13">
                                            <p:txEl>
                                              <p:pRg st="0" end="0"/>
                                            </p:txEl>
                                          </p:spTgt>
                                        </p:tgtEl>
                                      </p:cBhvr>
                                    </p:animEffect>
                                    <p:anim calcmode="lin" valueType="num">
                                      <p:cBhvr>
                                        <p:cTn id="44"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par>
                          <p:cTn id="46" fill="hold">
                            <p:stCondLst>
                              <p:cond delay="1750"/>
                            </p:stCondLst>
                            <p:childTnLst>
                              <p:par>
                                <p:cTn id="47" presetID="42" presetClass="entr" presetSubtype="0" fill="hold" grpId="0" nodeType="afterEffect">
                                  <p:stCondLst>
                                    <p:cond delay="0"/>
                                  </p:stCondLst>
                                  <p:childTnLst>
                                    <p:set>
                                      <p:cBhvr>
                                        <p:cTn id="48" dur="1" fill="hold">
                                          <p:stCondLst>
                                            <p:cond delay="0"/>
                                          </p:stCondLst>
                                        </p:cTn>
                                        <p:tgtEl>
                                          <p:spTgt spid="14">
                                            <p:txEl>
                                              <p:pRg st="0" end="0"/>
                                            </p:txEl>
                                          </p:spTgt>
                                        </p:tgtEl>
                                        <p:attrNameLst>
                                          <p:attrName>style.visibility</p:attrName>
                                        </p:attrNameLst>
                                      </p:cBhvr>
                                      <p:to>
                                        <p:strVal val="visible"/>
                                      </p:to>
                                    </p:set>
                                    <p:animEffect transition="in" filter="fade">
                                      <p:cBhvr>
                                        <p:cTn id="49" dur="1000"/>
                                        <p:tgtEl>
                                          <p:spTgt spid="14">
                                            <p:txEl>
                                              <p:pRg st="0" end="0"/>
                                            </p:txEl>
                                          </p:spTgt>
                                        </p:tgtEl>
                                      </p:cBhvr>
                                    </p:animEffect>
                                    <p:anim calcmode="lin" valueType="num">
                                      <p:cBhvr>
                                        <p:cTn id="50"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51"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build="p">
        <p:tmplLst>
          <p:tmpl lvl="1">
            <p:tnLst>
              <p:par>
                <p:cTn presetID="42" presetClass="entr" presetSubtype="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anim calcmode="lin" valueType="num">
                      <p:cBhvr>
                        <p:cTn dur="1000" fill="hold"/>
                        <p:tgtEl>
                          <p:spTgt spid="13"/>
                        </p:tgtEl>
                        <p:attrNameLst>
                          <p:attrName>ppt_x</p:attrName>
                        </p:attrNameLst>
                      </p:cBhvr>
                      <p:tavLst>
                        <p:tav tm="0">
                          <p:val>
                            <p:strVal val="#ppt_x"/>
                          </p:val>
                        </p:tav>
                        <p:tav tm="100000">
                          <p:val>
                            <p:strVal val="#ppt_x"/>
                          </p:val>
                        </p:tav>
                      </p:tavLst>
                    </p:anim>
                    <p:anim calcmode="lin" valueType="num">
                      <p:cBhvr>
                        <p:cTn dur="1000" fill="hold"/>
                        <p:tgtEl>
                          <p:spTgt spid="13"/>
                        </p:tgtEl>
                        <p:attrNameLst>
                          <p:attrName>ppt_y</p:attrName>
                        </p:attrNameLst>
                      </p:cBhvr>
                      <p:tavLst>
                        <p:tav tm="0">
                          <p:val>
                            <p:strVal val="#ppt_y+.1"/>
                          </p:val>
                        </p:tav>
                        <p:tav tm="100000">
                          <p:val>
                            <p:strVal val="#ppt_y"/>
                          </p:val>
                        </p:tav>
                      </p:tavLst>
                    </p:anim>
                  </p:childTnLst>
                </p:cTn>
              </p:par>
            </p:tnLst>
          </p:tmpl>
        </p:tmplLst>
      </p:bldP>
      <p:bldP spid="14" grpId="0" build="p">
        <p:tmplLst>
          <p:tmpl lvl="1">
            <p:tnLst>
              <p:par>
                <p:cTn presetID="42" presetClass="entr" presetSubtype="0"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1000"/>
                        <p:tgtEl>
                          <p:spTgt spid="14"/>
                        </p:tgtEl>
                      </p:cBhvr>
                    </p:animEffect>
                    <p:anim calcmode="lin" valueType="num">
                      <p:cBhvr>
                        <p:cTn dur="1000" fill="hold"/>
                        <p:tgtEl>
                          <p:spTgt spid="14"/>
                        </p:tgtEl>
                        <p:attrNameLst>
                          <p:attrName>ppt_x</p:attrName>
                        </p:attrNameLst>
                      </p:cBhvr>
                      <p:tavLst>
                        <p:tav tm="0">
                          <p:val>
                            <p:strVal val="#ppt_x"/>
                          </p:val>
                        </p:tav>
                        <p:tav tm="100000">
                          <p:val>
                            <p:strVal val="#ppt_x"/>
                          </p:val>
                        </p:tav>
                      </p:tavLst>
                    </p:anim>
                    <p:anim calcmode="lin" valueType="num">
                      <p:cBhvr>
                        <p:cTn dur="1000" fill="hold"/>
                        <p:tgtEl>
                          <p:spTgt spid="14"/>
                        </p:tgtEl>
                        <p:attrNameLst>
                          <p:attrName>ppt_y</p:attrName>
                        </p:attrNameLst>
                      </p:cBhvr>
                      <p:tavLst>
                        <p:tav tm="0">
                          <p:val>
                            <p:strVal val="#ppt_y+.1"/>
                          </p:val>
                        </p:tav>
                        <p:tav tm="100000">
                          <p:val>
                            <p:strVal val="#ppt_y"/>
                          </p:val>
                        </p:tav>
                      </p:tavLst>
                    </p:anim>
                  </p:childTnLst>
                </p:cTn>
              </p:par>
            </p:tnLst>
          </p:tmpl>
        </p:tmplLst>
      </p:bldP>
      <p:bldP spid="19" grpId="0" build="p" animBg="1">
        <p:tmplLst>
          <p:tmpl>
            <p:tnLst>
              <p:par>
                <p:cTn presetID="2" presetClass="entr" presetSubtype="12" fill="hold" nodeType="withEffect">
                  <p:stCondLst>
                    <p:cond delay="25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0-#ppt_w/2"/>
                          </p:val>
                        </p:tav>
                        <p:tav tm="100000">
                          <p:val>
                            <p:strVal val="#ppt_x"/>
                          </p:val>
                        </p:tav>
                      </p:tavLst>
                    </p:anim>
                    <p:anim calcmode="lin" valueType="num">
                      <p:cBhvr additive="base">
                        <p:cTn dur="500" fill="hold"/>
                        <p:tgtEl>
                          <p:spTgt spid="19"/>
                        </p:tgtEl>
                        <p:attrNameLst>
                          <p:attrName>ppt_y</p:attrName>
                        </p:attrNameLst>
                      </p:cBhvr>
                      <p:tavLst>
                        <p:tav tm="0">
                          <p:val>
                            <p:strVal val="1+#ppt_h/2"/>
                          </p:val>
                        </p:tav>
                        <p:tav tm="100000">
                          <p:val>
                            <p:strVal val="#ppt_y"/>
                          </p:val>
                        </p:tav>
                      </p:tavLst>
                    </p:anim>
                  </p:childTnLst>
                </p:cTn>
              </p:par>
            </p:tnLst>
          </p:tmpl>
          <p:tmpl lvl="1">
            <p:tnLst>
              <p:par>
                <p:cTn presetID="2" presetClass="entr" presetSubtype="12" fill="hold" nodeType="withEffect">
                  <p:stCondLst>
                    <p:cond delay="25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0-#ppt_w/2"/>
                          </p:val>
                        </p:tav>
                        <p:tav tm="100000">
                          <p:val>
                            <p:strVal val="#ppt_x"/>
                          </p:val>
                        </p:tav>
                      </p:tavLst>
                    </p:anim>
                    <p:anim calcmode="lin" valueType="num">
                      <p:cBhvr additive="base">
                        <p:cTn dur="500" fill="hold"/>
                        <p:tgtEl>
                          <p:spTgt spid="19"/>
                        </p:tgtEl>
                        <p:attrNameLst>
                          <p:attrName>ppt_y</p:attrName>
                        </p:attrNameLst>
                      </p:cBhvr>
                      <p:tavLst>
                        <p:tav tm="0">
                          <p:val>
                            <p:strVal val="1+#ppt_h/2"/>
                          </p:val>
                        </p:tav>
                        <p:tav tm="100000">
                          <p:val>
                            <p:strVal val="#ppt_y"/>
                          </p:val>
                        </p:tav>
                      </p:tavLst>
                    </p:anim>
                  </p:childTnLst>
                </p:cTn>
              </p:par>
            </p:tnLst>
          </p:tmpl>
        </p:tmplLst>
      </p:bldP>
      <p:bldP spid="20" grpId="0" build="p" animBg="1">
        <p:tmplLst>
          <p:tmpl>
            <p:tnLst>
              <p:par>
                <p:cTn presetID="2" presetClass="entr" presetSubtype="12" fill="hold" nodeType="with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0-#ppt_w/2"/>
                          </p:val>
                        </p:tav>
                        <p:tav tm="100000">
                          <p:val>
                            <p:strVal val="#ppt_x"/>
                          </p:val>
                        </p:tav>
                      </p:tavLst>
                    </p:anim>
                    <p:anim calcmode="lin" valueType="num">
                      <p:cBhvr additive="base">
                        <p:cTn dur="500" fill="hold"/>
                        <p:tgtEl>
                          <p:spTgt spid="20"/>
                        </p:tgtEl>
                        <p:attrNameLst>
                          <p:attrName>ppt_y</p:attrName>
                        </p:attrNameLst>
                      </p:cBhvr>
                      <p:tavLst>
                        <p:tav tm="0">
                          <p:val>
                            <p:strVal val="1+#ppt_h/2"/>
                          </p:val>
                        </p:tav>
                        <p:tav tm="100000">
                          <p:val>
                            <p:strVal val="#ppt_y"/>
                          </p:val>
                        </p:tav>
                      </p:tavLst>
                    </p:anim>
                  </p:childTnLst>
                </p:cTn>
              </p:par>
            </p:tnLst>
          </p:tmpl>
          <p:tmpl lvl="1">
            <p:tnLst>
              <p:par>
                <p:cTn presetID="2" presetClass="entr" presetSubtype="12" fill="hold" nodeType="with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0-#ppt_w/2"/>
                          </p:val>
                        </p:tav>
                        <p:tav tm="100000">
                          <p:val>
                            <p:strVal val="#ppt_x"/>
                          </p:val>
                        </p:tav>
                      </p:tavLst>
                    </p:anim>
                    <p:anim calcmode="lin" valueType="num">
                      <p:cBhvr additive="base">
                        <p:cTn dur="500" fill="hold"/>
                        <p:tgtEl>
                          <p:spTgt spid="20"/>
                        </p:tgtEl>
                        <p:attrNameLst>
                          <p:attrName>ppt_y</p:attrName>
                        </p:attrNameLst>
                      </p:cBhvr>
                      <p:tavLst>
                        <p:tav tm="0">
                          <p:val>
                            <p:strVal val="1+#ppt_h/2"/>
                          </p:val>
                        </p:tav>
                        <p:tav tm="100000">
                          <p:val>
                            <p:strVal val="#ppt_y"/>
                          </p:val>
                        </p:tav>
                      </p:tavLst>
                    </p:anim>
                  </p:childTnLst>
                </p:cTn>
              </p:par>
            </p:tnLst>
          </p:tmpl>
        </p:tmplLst>
      </p:bldP>
      <p:bldP spid="25" grpId="0" build="p" animBg="1">
        <p:tmplLst>
          <p:tmpl>
            <p:tnLst>
              <p:par>
                <p:cTn presetID="2" presetClass="entr" presetSubtype="12" fill="hold" nodeType="withEffect">
                  <p:stCondLst>
                    <p:cond delay="25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500" fill="hold"/>
                        <p:tgtEl>
                          <p:spTgt spid="25"/>
                        </p:tgtEl>
                        <p:attrNameLst>
                          <p:attrName>ppt_x</p:attrName>
                        </p:attrNameLst>
                      </p:cBhvr>
                      <p:tavLst>
                        <p:tav tm="0">
                          <p:val>
                            <p:strVal val="0-#ppt_w/2"/>
                          </p:val>
                        </p:tav>
                        <p:tav tm="100000">
                          <p:val>
                            <p:strVal val="#ppt_x"/>
                          </p:val>
                        </p:tav>
                      </p:tavLst>
                    </p:anim>
                    <p:anim calcmode="lin" valueType="num">
                      <p:cBhvr additive="base">
                        <p:cTn dur="500" fill="hold"/>
                        <p:tgtEl>
                          <p:spTgt spid="25"/>
                        </p:tgtEl>
                        <p:attrNameLst>
                          <p:attrName>ppt_y</p:attrName>
                        </p:attrNameLst>
                      </p:cBhvr>
                      <p:tavLst>
                        <p:tav tm="0">
                          <p:val>
                            <p:strVal val="1+#ppt_h/2"/>
                          </p:val>
                        </p:tav>
                        <p:tav tm="100000">
                          <p:val>
                            <p:strVal val="#ppt_y"/>
                          </p:val>
                        </p:tav>
                      </p:tavLst>
                    </p:anim>
                  </p:childTnLst>
                </p:cTn>
              </p:par>
            </p:tnLst>
          </p:tmpl>
          <p:tmpl lvl="1">
            <p:tnLst>
              <p:par>
                <p:cTn presetID="2" presetClass="entr" presetSubtype="12" fill="hold" nodeType="withEffect">
                  <p:stCondLst>
                    <p:cond delay="25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500" fill="hold"/>
                        <p:tgtEl>
                          <p:spTgt spid="25"/>
                        </p:tgtEl>
                        <p:attrNameLst>
                          <p:attrName>ppt_x</p:attrName>
                        </p:attrNameLst>
                      </p:cBhvr>
                      <p:tavLst>
                        <p:tav tm="0">
                          <p:val>
                            <p:strVal val="0-#ppt_w/2"/>
                          </p:val>
                        </p:tav>
                        <p:tav tm="100000">
                          <p:val>
                            <p:strVal val="#ppt_x"/>
                          </p:val>
                        </p:tav>
                      </p:tavLst>
                    </p:anim>
                    <p:anim calcmode="lin" valueType="num">
                      <p:cBhvr additive="base">
                        <p:cTn dur="500" fill="hold"/>
                        <p:tgtEl>
                          <p:spTgt spid="25"/>
                        </p:tgtEl>
                        <p:attrNameLst>
                          <p:attrName>ppt_y</p:attrName>
                        </p:attrNameLst>
                      </p:cBhvr>
                      <p:tavLst>
                        <p:tav tm="0">
                          <p:val>
                            <p:strVal val="1+#ppt_h/2"/>
                          </p:val>
                        </p:tav>
                        <p:tav tm="100000">
                          <p:val>
                            <p:strVal val="#ppt_y"/>
                          </p:val>
                        </p:tav>
                      </p:tavLst>
                    </p:anim>
                  </p:childTnLst>
                </p:cTn>
              </p:par>
            </p:tnLst>
          </p:tmpl>
        </p:tmplLst>
      </p:bldP>
      <p:bldP spid="26" grpId="0" build="p" animBg="1">
        <p:tmplLst>
          <p:tmpl>
            <p:tnLst>
              <p:par>
                <p:cTn presetID="2" presetClass="entr" presetSubtype="12" fill="hold" nodeType="withEffect">
                  <p:stCondLst>
                    <p:cond delay="25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0-#ppt_w/2"/>
                          </p:val>
                        </p:tav>
                        <p:tav tm="100000">
                          <p:val>
                            <p:strVal val="#ppt_x"/>
                          </p:val>
                        </p:tav>
                      </p:tavLst>
                    </p:anim>
                    <p:anim calcmode="lin" valueType="num">
                      <p:cBhvr additive="base">
                        <p:cTn dur="500" fill="hold"/>
                        <p:tgtEl>
                          <p:spTgt spid="26"/>
                        </p:tgtEl>
                        <p:attrNameLst>
                          <p:attrName>ppt_y</p:attrName>
                        </p:attrNameLst>
                      </p:cBhvr>
                      <p:tavLst>
                        <p:tav tm="0">
                          <p:val>
                            <p:strVal val="1+#ppt_h/2"/>
                          </p:val>
                        </p:tav>
                        <p:tav tm="100000">
                          <p:val>
                            <p:strVal val="#ppt_y"/>
                          </p:val>
                        </p:tav>
                      </p:tavLst>
                    </p:anim>
                  </p:childTnLst>
                </p:cTn>
              </p:par>
            </p:tnLst>
          </p:tmpl>
          <p:tmpl lvl="1">
            <p:tnLst>
              <p:par>
                <p:cTn presetID="2" presetClass="entr" presetSubtype="12" fill="hold" nodeType="withEffect">
                  <p:stCondLst>
                    <p:cond delay="25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0-#ppt_w/2"/>
                          </p:val>
                        </p:tav>
                        <p:tav tm="100000">
                          <p:val>
                            <p:strVal val="#ppt_x"/>
                          </p:val>
                        </p:tav>
                      </p:tavLst>
                    </p:anim>
                    <p:anim calcmode="lin" valueType="num">
                      <p:cBhvr additive="base">
                        <p:cTn dur="500" fill="hold"/>
                        <p:tgtEl>
                          <p:spTgt spid="26"/>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13" name="テキスト プレースホルダー 5"/>
          <p:cNvSpPr>
            <a:spLocks noGrp="1"/>
          </p:cNvSpPr>
          <p:nvPr>
            <p:ph type="body" sz="quarter" idx="21" hasCustomPrompt="1"/>
          </p:nvPr>
        </p:nvSpPr>
        <p:spPr>
          <a:xfrm>
            <a:off x="791252" y="1700808"/>
            <a:ext cx="7453475" cy="1872208"/>
          </a:xfrm>
        </p:spPr>
        <p:txBody>
          <a:bodyPr anchor="b">
            <a:normAutofit/>
          </a:bodyPr>
          <a:lstStyle>
            <a:lvl1pPr algn="ctr">
              <a:defRPr sz="2500" baseline="0">
                <a:solidFill>
                  <a:schemeClr val="tx1"/>
                </a:solidFill>
                <a:latin typeface="Aleo-BoldItalic" pitchFamily="34" charset="0"/>
              </a:defRPr>
            </a:lvl1pPr>
          </a:lstStyle>
          <a:p>
            <a:pPr lvl="0"/>
            <a:r>
              <a:rPr lang="en-US" dirty="0" smtClean="0"/>
              <a:t>“Text Here”</a:t>
            </a:r>
            <a:endParaRPr lang="en-US" dirty="0"/>
          </a:p>
        </p:txBody>
      </p:sp>
      <p:sp>
        <p:nvSpPr>
          <p:cNvPr id="14" name="テキスト プレースホルダー 5"/>
          <p:cNvSpPr>
            <a:spLocks noGrp="1"/>
          </p:cNvSpPr>
          <p:nvPr>
            <p:ph type="body" sz="quarter" idx="24" hasCustomPrompt="1"/>
          </p:nvPr>
        </p:nvSpPr>
        <p:spPr>
          <a:xfrm>
            <a:off x="791252" y="3669027"/>
            <a:ext cx="7453475" cy="1056117"/>
          </a:xfrm>
        </p:spPr>
        <p:txBody>
          <a:bodyPr anchor="t">
            <a:normAutofit/>
          </a:bodyPr>
          <a:lstStyle>
            <a:lvl1pPr algn="ctr">
              <a:defRPr sz="1600" baseline="0">
                <a:solidFill>
                  <a:schemeClr val="tx1"/>
                </a:solidFill>
                <a:latin typeface="+mn-lt"/>
              </a:defRPr>
            </a:lvl1pPr>
          </a:lstStyle>
          <a:p>
            <a:pPr lvl="0"/>
            <a:r>
              <a:rPr lang="en-US" dirty="0" smtClean="0"/>
              <a:t>Text Here</a:t>
            </a:r>
            <a:endParaRPr lang="en-US" dirty="0"/>
          </a:p>
        </p:txBody>
      </p:sp>
    </p:spTree>
    <p:extLst>
      <p:ext uri="{BB962C8B-B14F-4D97-AF65-F5344CB8AC3E}">
        <p14:creationId xmlns:p14="http://schemas.microsoft.com/office/powerpoint/2010/main" val="335878736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 Column - Horizontal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2195529" y="274640"/>
            <a:ext cx="6841354" cy="658083"/>
          </a:xfrm>
        </p:spPr>
        <p:txBody>
          <a:bodyPr>
            <a:noAutofit/>
          </a:bodyPr>
          <a:lstStyle>
            <a:lvl1pPr algn="l">
              <a:defRPr sz="3400"/>
            </a:lvl1pPr>
          </a:lstStyle>
          <a:p>
            <a:r>
              <a:rPr lang="en-US" altLang="ja-JP" dirty="0" smtClean="0"/>
              <a:t>SLIDE TITLE HERE</a:t>
            </a:r>
            <a:endParaRPr lang="en-US" dirty="0"/>
          </a:p>
        </p:txBody>
      </p:sp>
      <p:sp>
        <p:nvSpPr>
          <p:cNvPr id="10" name="正方形/長方形 9"/>
          <p:cNvSpPr/>
          <p:nvPr userDrawn="1"/>
        </p:nvSpPr>
        <p:spPr>
          <a:xfrm rot="18000000">
            <a:off x="-2181064" y="-4324840"/>
            <a:ext cx="12256008" cy="23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1" name="正方形/長方形 10"/>
          <p:cNvSpPr/>
          <p:nvPr userDrawn="1"/>
        </p:nvSpPr>
        <p:spPr>
          <a:xfrm rot="18000000">
            <a:off x="-2924251" y="-4329045"/>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2" name="正方形/長方形 11"/>
          <p:cNvSpPr/>
          <p:nvPr userDrawn="1"/>
        </p:nvSpPr>
        <p:spPr>
          <a:xfrm rot="18000000">
            <a:off x="-3171812" y="-4771498"/>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13" name="正方形/長方形 12"/>
          <p:cNvSpPr/>
          <p:nvPr userDrawn="1"/>
        </p:nvSpPr>
        <p:spPr>
          <a:xfrm rot="18000000">
            <a:off x="-4191848" y="-3281161"/>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5" name="スライド番号プレースホルダー 4"/>
          <p:cNvSpPr>
            <a:spLocks noGrp="1"/>
          </p:cNvSpPr>
          <p:nvPr>
            <p:ph type="sldNum" sz="quarter" idx="12"/>
          </p:nvPr>
        </p:nvSpPr>
        <p:spPr>
          <a:xfrm rot="18000000">
            <a:off x="418879" y="447489"/>
            <a:ext cx="2024717" cy="273868"/>
          </a:xfrm>
          <a:prstGeom prst="rect">
            <a:avLst/>
          </a:prstGeom>
        </p:spPr>
        <p:txBody>
          <a:bodyPr lIns="51206" tIns="25603" rIns="51206" bIns="25603"/>
          <a:lstStyle>
            <a:lvl1pPr algn="l">
              <a:defRPr sz="2200">
                <a:solidFill>
                  <a:schemeClr val="bg1">
                    <a:lumMod val="85000"/>
                  </a:schemeClr>
                </a:solidFill>
              </a:defRPr>
            </a:lvl1pPr>
          </a:lstStyle>
          <a:p>
            <a:r>
              <a:rPr lang="en-US" smtClean="0"/>
              <a:t>SLIDE </a:t>
            </a:r>
            <a:fld id="{D97FAD88-CD89-445B-80D2-D1F46C853675}" type="slidenum">
              <a:rPr lang="en-US" smtClean="0"/>
              <a:pPr/>
              <a:t>‹#›</a:t>
            </a:fld>
            <a:endParaRPr lang="en-US" dirty="0"/>
          </a:p>
        </p:txBody>
      </p:sp>
      <p:sp>
        <p:nvSpPr>
          <p:cNvPr id="14" name="サブタイトル 2"/>
          <p:cNvSpPr>
            <a:spLocks noGrp="1"/>
          </p:cNvSpPr>
          <p:nvPr>
            <p:ph type="subTitle" idx="1" hasCustomPrompt="1"/>
          </p:nvPr>
        </p:nvSpPr>
        <p:spPr>
          <a:xfrm>
            <a:off x="2195529" y="816748"/>
            <a:ext cx="6841354" cy="356001"/>
          </a:xfrm>
        </p:spPr>
        <p:txBody>
          <a:bodyPr>
            <a:noAutofit/>
          </a:bodyPr>
          <a:lstStyle>
            <a:lvl1pPr marL="0" indent="0" algn="l">
              <a:lnSpc>
                <a:spcPts val="1680"/>
              </a:lnSpc>
              <a:buNone/>
              <a:defRPr sz="1600" i="0" baseline="0">
                <a:solidFill>
                  <a:schemeClr val="tx1">
                    <a:tint val="75000"/>
                  </a:schemeClr>
                </a:solidFill>
                <a:latin typeface="Aleo-LightItalic" pitchFamily="34" charset="0"/>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2" indent="0" algn="ctr">
              <a:buNone/>
              <a:defRPr>
                <a:solidFill>
                  <a:schemeClr val="tx1">
                    <a:tint val="75000"/>
                  </a:schemeClr>
                </a:solidFill>
              </a:defRPr>
            </a:lvl4pPr>
            <a:lvl5pPr marL="1828683" indent="0" algn="ctr">
              <a:buNone/>
              <a:defRPr>
                <a:solidFill>
                  <a:schemeClr val="tx1">
                    <a:tint val="75000"/>
                  </a:schemeClr>
                </a:solidFill>
              </a:defRPr>
            </a:lvl5pPr>
            <a:lvl6pPr marL="2285854" indent="0" algn="ctr">
              <a:buNone/>
              <a:defRPr>
                <a:solidFill>
                  <a:schemeClr val="tx1">
                    <a:tint val="75000"/>
                  </a:schemeClr>
                </a:solidFill>
              </a:defRPr>
            </a:lvl6pPr>
            <a:lvl7pPr marL="2743024" indent="0" algn="ctr">
              <a:buNone/>
              <a:defRPr>
                <a:solidFill>
                  <a:schemeClr val="tx1">
                    <a:tint val="75000"/>
                  </a:schemeClr>
                </a:solidFill>
              </a:defRPr>
            </a:lvl7pPr>
            <a:lvl8pPr marL="3200195" indent="0" algn="ctr">
              <a:buNone/>
              <a:defRPr>
                <a:solidFill>
                  <a:schemeClr val="tx1">
                    <a:tint val="75000"/>
                  </a:schemeClr>
                </a:solidFill>
              </a:defRPr>
            </a:lvl8pPr>
            <a:lvl9pPr marL="3657366" indent="0" algn="ctr">
              <a:buNone/>
              <a:defRPr>
                <a:solidFill>
                  <a:schemeClr val="tx1">
                    <a:tint val="75000"/>
                  </a:schemeClr>
                </a:solidFill>
              </a:defRPr>
            </a:lvl9pPr>
          </a:lstStyle>
          <a:p>
            <a:r>
              <a:rPr lang="en-US" altLang="ja-JP" dirty="0" smtClean="0"/>
              <a:t>Sub Title Here</a:t>
            </a:r>
            <a:endParaRPr lang="en-US" dirty="0"/>
          </a:p>
        </p:txBody>
      </p:sp>
      <p:sp>
        <p:nvSpPr>
          <p:cNvPr id="15" name="正方形/長方形 14"/>
          <p:cNvSpPr/>
          <p:nvPr userDrawn="1"/>
        </p:nvSpPr>
        <p:spPr>
          <a:xfrm>
            <a:off x="2270709" y="1220755"/>
            <a:ext cx="6766174" cy="96011"/>
          </a:xfrm>
          <a:prstGeom prst="rect">
            <a:avLst/>
          </a:prstGeom>
          <a:blipFill dpi="0" rotWithShape="1">
            <a:blip r:embed="rId2" cstate="print"/>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p>
        </p:txBody>
      </p:sp>
      <p:sp>
        <p:nvSpPr>
          <p:cNvPr id="19" name="正方形/長方形 18"/>
          <p:cNvSpPr/>
          <p:nvPr userDrawn="1"/>
        </p:nvSpPr>
        <p:spPr>
          <a:xfrm rot="18000000">
            <a:off x="4723246" y="2468241"/>
            <a:ext cx="12241973" cy="701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0" name="正方形/長方形 19"/>
          <p:cNvSpPr/>
          <p:nvPr userDrawn="1"/>
        </p:nvSpPr>
        <p:spPr>
          <a:xfrm rot="18000000">
            <a:off x="4368586" y="2045260"/>
            <a:ext cx="12256008" cy="108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21" name="正方形/長方形 20"/>
          <p:cNvSpPr/>
          <p:nvPr userDrawn="1"/>
        </p:nvSpPr>
        <p:spPr>
          <a:xfrm rot="18000000">
            <a:off x="3369648" y="3542268"/>
            <a:ext cx="12226269" cy="3086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206" tIns="25603" rIns="51206" bIns="25603" rtlCol="0" anchor="ctr"/>
          <a:lstStyle/>
          <a:p>
            <a:pPr algn="ctr"/>
            <a:endParaRPr lang="en-US">
              <a:solidFill>
                <a:schemeClr val="accent1"/>
              </a:solidFill>
            </a:endParaRPr>
          </a:p>
        </p:txBody>
      </p:sp>
      <p:sp>
        <p:nvSpPr>
          <p:cNvPr id="4" name="フッター プレースホルダー 3"/>
          <p:cNvSpPr>
            <a:spLocks noGrp="1"/>
          </p:cNvSpPr>
          <p:nvPr>
            <p:ph type="ftr" sz="quarter" idx="11"/>
          </p:nvPr>
        </p:nvSpPr>
        <p:spPr>
          <a:xfrm rot="18000000">
            <a:off x="6977052" y="4941283"/>
            <a:ext cx="3860465" cy="273868"/>
          </a:xfrm>
          <a:prstGeom prst="rect">
            <a:avLst/>
          </a:prstGeom>
        </p:spPr>
        <p:txBody>
          <a:bodyPr lIns="51206" tIns="25603" rIns="51206" bIns="25603"/>
          <a:lstStyle>
            <a:lvl1pPr algn="l">
              <a:defRPr>
                <a:solidFill>
                  <a:schemeClr val="bg1">
                    <a:lumMod val="95000"/>
                  </a:schemeClr>
                </a:solidFill>
                <a:latin typeface="Aleo-LightItalic" pitchFamily="34" charset="0"/>
              </a:defRPr>
            </a:lvl1pPr>
          </a:lstStyle>
          <a:p>
            <a:r>
              <a:rPr lang="en-US" smtClean="0"/>
              <a:t>The Power of PowerPoint</a:t>
            </a:r>
            <a:endParaRPr lang="en-US" dirty="0"/>
          </a:p>
        </p:txBody>
      </p:sp>
      <p:sp>
        <p:nvSpPr>
          <p:cNvPr id="23" name="テキスト プレースホルダー 22"/>
          <p:cNvSpPr>
            <a:spLocks noGrp="1"/>
          </p:cNvSpPr>
          <p:nvPr>
            <p:ph type="body" sz="quarter" idx="13" hasCustomPrompt="1"/>
          </p:nvPr>
        </p:nvSpPr>
        <p:spPr>
          <a:xfrm>
            <a:off x="1295351" y="4005064"/>
            <a:ext cx="6300156" cy="720080"/>
          </a:xfrm>
        </p:spPr>
        <p:txBody>
          <a:bodyPr anchor="ctr">
            <a:normAutofit/>
          </a:bodyPr>
          <a:lstStyle>
            <a:lvl1pPr algn="ctr">
              <a:defRPr sz="2500">
                <a:latin typeface="Aleo-BoldItalic" pitchFamily="34" charset="0"/>
              </a:defRPr>
            </a:lvl1pPr>
          </a:lstStyle>
          <a:p>
            <a:pPr lvl="0"/>
            <a:r>
              <a:rPr lang="en-US" dirty="0" smtClean="0"/>
              <a:t>“Text Here”</a:t>
            </a:r>
            <a:endParaRPr lang="en-US" dirty="0"/>
          </a:p>
        </p:txBody>
      </p:sp>
      <p:sp>
        <p:nvSpPr>
          <p:cNvPr id="6" name="テキスト プレースホルダー 5"/>
          <p:cNvSpPr>
            <a:spLocks noGrp="1"/>
          </p:cNvSpPr>
          <p:nvPr>
            <p:ph type="body" sz="quarter" idx="14" hasCustomPrompt="1"/>
          </p:nvPr>
        </p:nvSpPr>
        <p:spPr>
          <a:xfrm>
            <a:off x="1300034" y="4694168"/>
            <a:ext cx="6296564" cy="1855179"/>
          </a:xfrm>
        </p:spPr>
        <p:txBody>
          <a:bodyPr/>
          <a:lstStyle>
            <a:lvl1pPr algn="ctr">
              <a:defRPr baseline="0"/>
            </a:lvl1pPr>
          </a:lstStyle>
          <a:p>
            <a:pPr lvl="0"/>
            <a:r>
              <a:rPr lang="en-US" dirty="0" smtClean="0"/>
              <a:t>Text Here</a:t>
            </a:r>
            <a:endParaRPr lang="en-US" dirty="0"/>
          </a:p>
        </p:txBody>
      </p:sp>
    </p:spTree>
    <p:extLst>
      <p:ext uri="{BB962C8B-B14F-4D97-AF65-F5344CB8AC3E}">
        <p14:creationId xmlns:p14="http://schemas.microsoft.com/office/powerpoint/2010/main" val="2813971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14">
                                            <p:txEl>
                                              <p:pRg st="0" end="0"/>
                                            </p:txEl>
                                          </p:spTgt>
                                        </p:tgtEl>
                                        <p:attrNameLst>
                                          <p:attrName>style.visibility</p:attrName>
                                        </p:attrNameLst>
                                      </p:cBhvr>
                                      <p:to>
                                        <p:strVal val="visible"/>
                                      </p:to>
                                    </p:set>
                                    <p:animEffect transition="in" filter="fade">
                                      <p:cBhvr>
                                        <p:cTn id="46" dur="500"/>
                                        <p:tgtEl>
                                          <p:spTgt spid="14">
                                            <p:txEl>
                                              <p:pRg st="0" end="0"/>
                                            </p:txEl>
                                          </p:spTgt>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par>
                                <p:cTn id="50" presetID="10" presetClass="entr" presetSubtype="0" fill="hold" grpId="0" nodeType="withEffect">
                                  <p:stCondLst>
                                    <p:cond delay="750"/>
                                  </p:stCondLst>
                                  <p:childTnLst>
                                    <p:set>
                                      <p:cBhvr>
                                        <p:cTn id="51" dur="1" fill="hold">
                                          <p:stCondLst>
                                            <p:cond delay="0"/>
                                          </p:stCondLst>
                                        </p:cTn>
                                        <p:tgtEl>
                                          <p:spTgt spid="23">
                                            <p:txEl>
                                              <p:pRg st="0" end="0"/>
                                            </p:txEl>
                                          </p:spTgt>
                                        </p:tgtEl>
                                        <p:attrNameLst>
                                          <p:attrName>style.visibility</p:attrName>
                                        </p:attrNameLst>
                                      </p:cBhvr>
                                      <p:to>
                                        <p:strVal val="visible"/>
                                      </p:to>
                                    </p:set>
                                    <p:animEffect transition="in" filter="fade">
                                      <p:cBhvr>
                                        <p:cTn id="52" dur="500"/>
                                        <p:tgtEl>
                                          <p:spTgt spid="23">
                                            <p:txEl>
                                              <p:pRg st="0" end="0"/>
                                            </p:txEl>
                                          </p:spTgt>
                                        </p:tgtEl>
                                      </p:cBhvr>
                                    </p:animEffect>
                                  </p:childTnLst>
                                </p:cTn>
                              </p:par>
                              <p:par>
                                <p:cTn id="53" presetID="10" presetClass="entr" presetSubtype="0" fill="hold" grpId="0" nodeType="withEffect">
                                  <p:stCondLst>
                                    <p:cond delay="750"/>
                                  </p:stCondLst>
                                  <p:childTnLst>
                                    <p:set>
                                      <p:cBhvr>
                                        <p:cTn id="54" dur="1" fill="hold">
                                          <p:stCondLst>
                                            <p:cond delay="0"/>
                                          </p:stCondLst>
                                        </p:cTn>
                                        <p:tgtEl>
                                          <p:spTgt spid="6">
                                            <p:txEl>
                                              <p:pRg st="0" end="0"/>
                                            </p:txEl>
                                          </p:spTgt>
                                        </p:tgtEl>
                                        <p:attrNameLst>
                                          <p:attrName>style.visibility</p:attrName>
                                        </p:attrNameLst>
                                      </p:cBhvr>
                                      <p:to>
                                        <p:strVal val="visible"/>
                                      </p:to>
                                    </p:set>
                                    <p:animEffect transition="in" filter="fade">
                                      <p:cBhvr>
                                        <p:cTn id="55"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12" grpId="0" animBg="1"/>
      <p:bldP spid="13" grpId="0" animBg="1"/>
      <p:bldP spid="5" grpId="0"/>
      <p:bldP spid="14" grpId="0" build="p">
        <p:tmplLst>
          <p:tmpl lvl="1">
            <p:tnLst>
              <p:par>
                <p:cTn presetID="10" presetClass="entr" presetSubtype="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animBg="1"/>
      <p:bldP spid="19" grpId="0" animBg="1"/>
      <p:bldP spid="20" grpId="0" animBg="1"/>
      <p:bldP spid="21" grpId="0" animBg="1"/>
      <p:bldP spid="4" grpId="0"/>
      <p:bldP spid="23" grpId="0" build="p">
        <p:tmplLst>
          <p:tmpl lvl="1">
            <p:tnLst>
              <p:par>
                <p:cTn presetID="10" presetClass="entr" presetSubtype="0" fill="hold" nodeType="withEffect">
                  <p:stCondLst>
                    <p:cond delay="75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6" grpId="0" build="p">
        <p:tmplLst>
          <p:tmpl lvl="1">
            <p:tnLst>
              <p:par>
                <p:cTn presetID="10" presetClass="entr" presetSubtype="0" fill="hold" nodeType="withEffect">
                  <p:stCondLst>
                    <p:cond delay="75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18" Type="http://schemas.openxmlformats.org/officeDocument/2006/relationships/slideLayout" Target="../slideLayouts/slideLayout27.xml"/><Relationship Id="rId3" Type="http://schemas.openxmlformats.org/officeDocument/2006/relationships/slideLayout" Target="../slideLayouts/slideLayout12.xml"/><Relationship Id="rId21" Type="http://schemas.openxmlformats.org/officeDocument/2006/relationships/slideLayout" Target="../slideLayouts/slideLayout30.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20" Type="http://schemas.openxmlformats.org/officeDocument/2006/relationships/slideLayout" Target="../slideLayouts/slideLayout29.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23" Type="http://schemas.openxmlformats.org/officeDocument/2006/relationships/image" Target="../media/image1.png"/><Relationship Id="rId10" Type="http://schemas.openxmlformats.org/officeDocument/2006/relationships/slideLayout" Target="../slideLayouts/slideLayout19.xml"/><Relationship Id="rId19" Type="http://schemas.openxmlformats.org/officeDocument/2006/relationships/slideLayout" Target="../slideLayouts/slideLayout28.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cstate="print">
            <a:lum/>
          </a:blip>
          <a:srcRect/>
          <a:tile tx="0" ty="0" sx="50000" sy="86000" flip="none" algn="tl"/>
        </a:blip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178629"/>
            <a:ext cx="8229600" cy="658083"/>
          </a:xfrm>
          <a:prstGeom prst="rect">
            <a:avLst/>
          </a:prstGeom>
        </p:spPr>
        <p:txBody>
          <a:bodyPr vert="horz" lIns="91434" tIns="45717" rIns="91434" bIns="45717" rtlCol="0" anchor="ctr">
            <a:normAutofit/>
          </a:bodyPr>
          <a:lstStyle/>
          <a:p>
            <a:r>
              <a:rPr lang="en-US" altLang="ja-JP" dirty="0" smtClean="0"/>
              <a:t>Master Title</a:t>
            </a:r>
            <a:endParaRPr lang="en-US" dirty="0"/>
          </a:p>
        </p:txBody>
      </p:sp>
      <p:sp>
        <p:nvSpPr>
          <p:cNvPr id="3" name="テキスト プレースホルダー 2"/>
          <p:cNvSpPr>
            <a:spLocks noGrp="1"/>
          </p:cNvSpPr>
          <p:nvPr>
            <p:ph type="body" idx="1"/>
          </p:nvPr>
        </p:nvSpPr>
        <p:spPr>
          <a:xfrm>
            <a:off x="457200" y="1076739"/>
            <a:ext cx="8229600" cy="5184576"/>
          </a:xfrm>
          <a:prstGeom prst="rect">
            <a:avLst/>
          </a:prstGeom>
        </p:spPr>
        <p:txBody>
          <a:bodyPr vert="horz" lIns="91434" tIns="45717" rIns="91434" bIns="45717" rtlCol="0">
            <a:normAutofit/>
          </a:bodyPr>
          <a:lstStyle/>
          <a:p>
            <a:pPr lvl="0"/>
            <a:r>
              <a:rPr lang="en-US" altLang="ja-JP" dirty="0" smtClean="0"/>
              <a:t>Master Text Here</a:t>
            </a:r>
            <a:endParaRPr lang="ja-JP" altLang="en-US" dirty="0" smtClean="0"/>
          </a:p>
        </p:txBody>
      </p:sp>
    </p:spTree>
    <p:extLst>
      <p:ext uri="{BB962C8B-B14F-4D97-AF65-F5344CB8AC3E}">
        <p14:creationId xmlns:p14="http://schemas.microsoft.com/office/powerpoint/2010/main" val="1165330069"/>
      </p:ext>
    </p:extLst>
  </p:cSld>
  <p:clrMap bg1="lt1" tx1="dk1" bg2="lt2" tx2="dk2" accent1="accent1" accent2="accent2" accent3="accent3" accent4="accent4" accent5="accent5" accent6="accent6" hlink="hlink" folHlink="folHlink"/>
  <p:sldLayoutIdLst>
    <p:sldLayoutId id="2147483649" r:id="rId1"/>
    <p:sldLayoutId id="2147483681" r:id="rId2"/>
    <p:sldLayoutId id="2147483653" r:id="rId3"/>
    <p:sldLayoutId id="2147483661" r:id="rId4"/>
    <p:sldLayoutId id="2147483672" r:id="rId5"/>
    <p:sldLayoutId id="2147483684" r:id="rId6"/>
    <p:sldLayoutId id="2147483674" r:id="rId7"/>
    <p:sldLayoutId id="2147483679" r:id="rId8"/>
    <p:sldLayoutId id="2147483676" r:id="rId9"/>
  </p:sldLayoutIdLst>
  <p:timing>
    <p:tnLst>
      <p:par>
        <p:cTn id="1" dur="indefinite" restart="never" nodeType="tmRoot"/>
      </p:par>
    </p:tnLst>
  </p:timing>
  <p:hf hdr="0" dt="0"/>
  <p:txStyles>
    <p:titleStyle>
      <a:lvl1pPr algn="ctr" defTabSz="914342" rtl="0" eaLnBrk="1" latinLnBrk="0" hangingPunct="1">
        <a:spcBef>
          <a:spcPct val="0"/>
        </a:spcBef>
        <a:buNone/>
        <a:defRPr sz="2500" kern="1200" baseline="0">
          <a:solidFill>
            <a:schemeClr val="tx1"/>
          </a:solidFill>
          <a:latin typeface="+mj-lt"/>
          <a:ea typeface="+mj-ea"/>
          <a:cs typeface="+mj-cs"/>
        </a:defRPr>
      </a:lvl1pPr>
    </p:titleStyle>
    <p:bodyStyle>
      <a:lvl1pPr marL="0" indent="0" algn="l" defTabSz="914342" rtl="0" eaLnBrk="1" latinLnBrk="0" hangingPunct="1">
        <a:spcBef>
          <a:spcPct val="20000"/>
        </a:spcBef>
        <a:buFontTx/>
        <a:buNone/>
        <a:defRPr sz="1800" kern="1200" baseline="0">
          <a:solidFill>
            <a:schemeClr val="tx1"/>
          </a:solidFill>
          <a:latin typeface="+mn-lt"/>
          <a:ea typeface="+mn-ea"/>
          <a:cs typeface="+mn-cs"/>
        </a:defRPr>
      </a:lvl1pPr>
      <a:lvl2pPr marL="463680" indent="-201600" algn="l" defTabSz="914342" rtl="0" eaLnBrk="1" latinLnBrk="0" hangingPunct="1">
        <a:spcBef>
          <a:spcPct val="20000"/>
        </a:spcBef>
        <a:buFontTx/>
        <a:buChar char="●"/>
        <a:defRPr sz="1300" kern="1200">
          <a:solidFill>
            <a:schemeClr val="tx1"/>
          </a:solidFill>
          <a:latin typeface="+mn-lt"/>
          <a:ea typeface="+mn-ea"/>
          <a:cs typeface="+mn-cs"/>
        </a:defRPr>
      </a:lvl2pPr>
      <a:lvl3pPr marL="665280" indent="-201600" algn="l" defTabSz="914342" rtl="0" eaLnBrk="1" latinLnBrk="0" hangingPunct="1">
        <a:spcBef>
          <a:spcPct val="20000"/>
        </a:spcBef>
        <a:buFontTx/>
        <a:buChar char="●"/>
        <a:defRPr sz="1300" kern="1200">
          <a:solidFill>
            <a:schemeClr val="tx1"/>
          </a:solidFill>
          <a:latin typeface="+mn-lt"/>
          <a:ea typeface="+mn-ea"/>
          <a:cs typeface="+mn-cs"/>
        </a:defRPr>
      </a:lvl3pPr>
      <a:lvl4pPr marL="1600098" indent="-228585" algn="l" defTabSz="914342" rtl="0" eaLnBrk="1" latinLnBrk="0" hangingPunct="1">
        <a:spcBef>
          <a:spcPct val="20000"/>
        </a:spcBef>
        <a:buFontTx/>
        <a:buChar char="●"/>
        <a:defRPr sz="1300" kern="1200">
          <a:solidFill>
            <a:schemeClr val="tx1"/>
          </a:solidFill>
          <a:latin typeface="+mn-lt"/>
          <a:ea typeface="+mn-ea"/>
          <a:cs typeface="+mn-cs"/>
        </a:defRPr>
      </a:lvl4pPr>
      <a:lvl5pPr marL="2057268" indent="-228585" algn="l" defTabSz="914342" rtl="0" eaLnBrk="1" latinLnBrk="0" hangingPunct="1">
        <a:spcBef>
          <a:spcPct val="20000"/>
        </a:spcBef>
        <a:buFontTx/>
        <a:buChar char="●"/>
        <a:defRPr sz="1300" kern="1200">
          <a:solidFill>
            <a:schemeClr val="tx1"/>
          </a:solidFill>
          <a:latin typeface="+mn-lt"/>
          <a:ea typeface="+mn-ea"/>
          <a:cs typeface="+mn-cs"/>
        </a:defRPr>
      </a:lvl5pPr>
      <a:lvl6pPr marL="2514439" indent="-228585" algn="l" defTabSz="914342"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10" indent="-228585" algn="l" defTabSz="914342"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780" indent="-228585" algn="l" defTabSz="914342"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951" indent="-228585" algn="l" defTabSz="914342"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42" rtl="0" eaLnBrk="1" latinLnBrk="0" hangingPunct="1">
        <a:defRPr sz="1800" kern="1200">
          <a:solidFill>
            <a:schemeClr val="tx1"/>
          </a:solidFill>
          <a:latin typeface="+mn-lt"/>
          <a:ea typeface="+mn-ea"/>
          <a:cs typeface="+mn-cs"/>
        </a:defRPr>
      </a:lvl1pPr>
      <a:lvl2pPr marL="457171" algn="l" defTabSz="914342" rtl="0" eaLnBrk="1" latinLnBrk="0" hangingPunct="1">
        <a:defRPr sz="1800" kern="1200">
          <a:solidFill>
            <a:schemeClr val="tx1"/>
          </a:solidFill>
          <a:latin typeface="+mn-lt"/>
          <a:ea typeface="+mn-ea"/>
          <a:cs typeface="+mn-cs"/>
        </a:defRPr>
      </a:lvl2pPr>
      <a:lvl3pPr marL="914342" algn="l" defTabSz="914342" rtl="0" eaLnBrk="1" latinLnBrk="0" hangingPunct="1">
        <a:defRPr sz="1800" kern="1200">
          <a:solidFill>
            <a:schemeClr val="tx1"/>
          </a:solidFill>
          <a:latin typeface="+mn-lt"/>
          <a:ea typeface="+mn-ea"/>
          <a:cs typeface="+mn-cs"/>
        </a:defRPr>
      </a:lvl3pPr>
      <a:lvl4pPr marL="1371512" algn="l" defTabSz="914342" rtl="0" eaLnBrk="1" latinLnBrk="0" hangingPunct="1">
        <a:defRPr sz="1800" kern="1200">
          <a:solidFill>
            <a:schemeClr val="tx1"/>
          </a:solidFill>
          <a:latin typeface="+mn-lt"/>
          <a:ea typeface="+mn-ea"/>
          <a:cs typeface="+mn-cs"/>
        </a:defRPr>
      </a:lvl4pPr>
      <a:lvl5pPr marL="1828683" algn="l" defTabSz="914342" rtl="0" eaLnBrk="1" latinLnBrk="0" hangingPunct="1">
        <a:defRPr sz="1800" kern="1200">
          <a:solidFill>
            <a:schemeClr val="tx1"/>
          </a:solidFill>
          <a:latin typeface="+mn-lt"/>
          <a:ea typeface="+mn-ea"/>
          <a:cs typeface="+mn-cs"/>
        </a:defRPr>
      </a:lvl5pPr>
      <a:lvl6pPr marL="2285854" algn="l" defTabSz="914342" rtl="0" eaLnBrk="1" latinLnBrk="0" hangingPunct="1">
        <a:defRPr sz="1800" kern="1200">
          <a:solidFill>
            <a:schemeClr val="tx1"/>
          </a:solidFill>
          <a:latin typeface="+mn-lt"/>
          <a:ea typeface="+mn-ea"/>
          <a:cs typeface="+mn-cs"/>
        </a:defRPr>
      </a:lvl6pPr>
      <a:lvl7pPr marL="2743024" algn="l" defTabSz="914342" rtl="0" eaLnBrk="1" latinLnBrk="0" hangingPunct="1">
        <a:defRPr sz="1800" kern="1200">
          <a:solidFill>
            <a:schemeClr val="tx1"/>
          </a:solidFill>
          <a:latin typeface="+mn-lt"/>
          <a:ea typeface="+mn-ea"/>
          <a:cs typeface="+mn-cs"/>
        </a:defRPr>
      </a:lvl7pPr>
      <a:lvl8pPr marL="3200195" algn="l" defTabSz="914342" rtl="0" eaLnBrk="1" latinLnBrk="0" hangingPunct="1">
        <a:defRPr sz="1800" kern="1200">
          <a:solidFill>
            <a:schemeClr val="tx1"/>
          </a:solidFill>
          <a:latin typeface="+mn-lt"/>
          <a:ea typeface="+mn-ea"/>
          <a:cs typeface="+mn-cs"/>
        </a:defRPr>
      </a:lvl8pPr>
      <a:lvl9pPr marL="3657366" algn="l" defTabSz="9143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3" cstate="print">
            <a:lum/>
          </a:blip>
          <a:srcRect/>
          <a:tile tx="0" ty="0" sx="50000" sy="86000" flip="none" algn="tl"/>
        </a:blip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178629"/>
            <a:ext cx="8229600" cy="658083"/>
          </a:xfrm>
          <a:prstGeom prst="rect">
            <a:avLst/>
          </a:prstGeom>
        </p:spPr>
        <p:txBody>
          <a:bodyPr vert="horz" lIns="91434" tIns="45717" rIns="91434" bIns="45717" rtlCol="0" anchor="ctr">
            <a:normAutofit/>
          </a:bodyPr>
          <a:lstStyle/>
          <a:p>
            <a:r>
              <a:rPr lang="en-US" dirty="0" smtClean="0"/>
              <a:t>Master Title</a:t>
            </a:r>
            <a:endParaRPr lang="en-US" dirty="0"/>
          </a:p>
        </p:txBody>
      </p:sp>
      <p:sp>
        <p:nvSpPr>
          <p:cNvPr id="3" name="テキスト プレースホルダー 2"/>
          <p:cNvSpPr>
            <a:spLocks noGrp="1"/>
          </p:cNvSpPr>
          <p:nvPr>
            <p:ph type="body" idx="1"/>
          </p:nvPr>
        </p:nvSpPr>
        <p:spPr>
          <a:xfrm>
            <a:off x="457200" y="1076739"/>
            <a:ext cx="8229600" cy="5184576"/>
          </a:xfrm>
          <a:prstGeom prst="rect">
            <a:avLst/>
          </a:prstGeom>
        </p:spPr>
        <p:txBody>
          <a:bodyPr vert="horz" lIns="91434" tIns="45717" rIns="91434" bIns="45717" rtlCol="0">
            <a:normAutofit/>
          </a:bodyPr>
          <a:lstStyle/>
          <a:p>
            <a:pPr lvl="0"/>
            <a:r>
              <a:rPr lang="en-US" altLang="ja-JP" dirty="0" smtClean="0"/>
              <a:t>Master Text</a:t>
            </a:r>
            <a:endParaRPr lang="ja-JP" altLang="en-US" dirty="0" smtClean="0"/>
          </a:p>
        </p:txBody>
      </p:sp>
      <p:sp>
        <p:nvSpPr>
          <p:cNvPr id="5" name="フッター プレースホルダー 4"/>
          <p:cNvSpPr>
            <a:spLocks noGrp="1"/>
          </p:cNvSpPr>
          <p:nvPr>
            <p:ph type="ftr" sz="quarter" idx="3"/>
          </p:nvPr>
        </p:nvSpPr>
        <p:spPr>
          <a:xfrm>
            <a:off x="3124200" y="6356352"/>
            <a:ext cx="2895600" cy="365125"/>
          </a:xfrm>
          <a:prstGeom prst="rect">
            <a:avLst/>
          </a:prstGeom>
        </p:spPr>
        <p:txBody>
          <a:bodyPr vert="horz" lIns="91434" tIns="45717" rIns="91434" bIns="45717" rtlCol="0" anchor="ctr"/>
          <a:lstStyle>
            <a:lvl1pPr algn="ctr">
              <a:defRPr sz="1200">
                <a:solidFill>
                  <a:schemeClr val="tx1">
                    <a:tint val="75000"/>
                  </a:schemeClr>
                </a:solidFill>
              </a:defRPr>
            </a:lvl1pPr>
          </a:lstStyle>
          <a:p>
            <a:endParaRPr lang="en-US"/>
          </a:p>
        </p:txBody>
      </p:sp>
      <p:sp>
        <p:nvSpPr>
          <p:cNvPr id="6" name="スライド番号プレースホルダー 5"/>
          <p:cNvSpPr>
            <a:spLocks noGrp="1"/>
          </p:cNvSpPr>
          <p:nvPr>
            <p:ph type="sldNum" sz="quarter" idx="4"/>
          </p:nvPr>
        </p:nvSpPr>
        <p:spPr>
          <a:xfrm>
            <a:off x="6553200" y="6356352"/>
            <a:ext cx="2133600" cy="365125"/>
          </a:xfrm>
          <a:prstGeom prst="rect">
            <a:avLst/>
          </a:prstGeom>
        </p:spPr>
        <p:txBody>
          <a:bodyPr vert="horz" lIns="91434" tIns="45717" rIns="91434" bIns="45717" rtlCol="0" anchor="ctr"/>
          <a:lstStyle>
            <a:lvl1pPr algn="r">
              <a:defRPr sz="1200">
                <a:solidFill>
                  <a:schemeClr val="tx1">
                    <a:tint val="75000"/>
                  </a:schemeClr>
                </a:solidFill>
              </a:defRPr>
            </a:lvl1pPr>
          </a:lstStyle>
          <a:p>
            <a:fld id="{D97FAD88-CD89-445B-80D2-D1F46C853675}" type="slidenum">
              <a:rPr lang="en-US" smtClean="0"/>
              <a:pPr/>
              <a:t>‹#›</a:t>
            </a:fld>
            <a:endParaRPr lang="en-US"/>
          </a:p>
        </p:txBody>
      </p:sp>
    </p:spTree>
    <p:extLst>
      <p:ext uri="{BB962C8B-B14F-4D97-AF65-F5344CB8AC3E}">
        <p14:creationId xmlns:p14="http://schemas.microsoft.com/office/powerpoint/2010/main" val="2859023294"/>
      </p:ext>
    </p:extLst>
  </p:cSld>
  <p:clrMap bg1="lt1" tx1="dk1" bg2="lt2" tx2="dk2" accent1="accent1" accent2="accent2" accent3="accent3" accent4="accent4" accent5="accent5" accent6="accent6" hlink="hlink" folHlink="folHlink"/>
  <p:sldLayoutIdLst>
    <p:sldLayoutId id="2147483664" r:id="rId1"/>
    <p:sldLayoutId id="2147483667" r:id="rId2"/>
    <p:sldLayoutId id="2147483654" r:id="rId3"/>
    <p:sldLayoutId id="2147483655" r:id="rId4"/>
    <p:sldLayoutId id="2147483668" r:id="rId5"/>
    <p:sldLayoutId id="2147483656" r:id="rId6"/>
    <p:sldLayoutId id="2147483658" r:id="rId7"/>
    <p:sldLayoutId id="2147483659" r:id="rId8"/>
    <p:sldLayoutId id="2147483673" r:id="rId9"/>
    <p:sldLayoutId id="2147483677" r:id="rId10"/>
    <p:sldLayoutId id="2147483675" r:id="rId11"/>
    <p:sldLayoutId id="2147483680" r:id="rId12"/>
    <p:sldLayoutId id="2147483678" r:id="rId13"/>
    <p:sldLayoutId id="2147483669" r:id="rId14"/>
    <p:sldLayoutId id="2147483660" r:id="rId15"/>
    <p:sldLayoutId id="2147483663" r:id="rId16"/>
    <p:sldLayoutId id="2147483666" r:id="rId17"/>
    <p:sldLayoutId id="2147483670" r:id="rId18"/>
    <p:sldLayoutId id="2147483682" r:id="rId19"/>
    <p:sldLayoutId id="2147483665" r:id="rId20"/>
    <p:sldLayoutId id="2147483683" r:id="rId21"/>
  </p:sldLayoutIdLst>
  <p:timing>
    <p:tnLst>
      <p:par>
        <p:cTn id="1" dur="indefinite" restart="never" nodeType="tmRoot"/>
      </p:par>
    </p:tnLst>
  </p:timing>
  <p:hf hdr="0" dt="0"/>
  <p:txStyles>
    <p:titleStyle>
      <a:lvl1pPr algn="ctr" defTabSz="914342" rtl="0" eaLnBrk="1" latinLnBrk="0" hangingPunct="1">
        <a:spcBef>
          <a:spcPct val="0"/>
        </a:spcBef>
        <a:buNone/>
        <a:defRPr sz="2500" kern="1200" baseline="0">
          <a:solidFill>
            <a:schemeClr val="tx1"/>
          </a:solidFill>
          <a:latin typeface="+mj-lt"/>
          <a:ea typeface="+mj-ea"/>
          <a:cs typeface="+mj-cs"/>
        </a:defRPr>
      </a:lvl1pPr>
    </p:titleStyle>
    <p:bodyStyle>
      <a:lvl1pPr marL="0" indent="0" algn="l" defTabSz="914342" rtl="0" eaLnBrk="1" latinLnBrk="0" hangingPunct="1">
        <a:spcBef>
          <a:spcPct val="20000"/>
        </a:spcBef>
        <a:buFontTx/>
        <a:buNone/>
        <a:defRPr sz="1800" kern="1200" baseline="0">
          <a:solidFill>
            <a:schemeClr val="tx1"/>
          </a:solidFill>
          <a:latin typeface="+mn-lt"/>
          <a:ea typeface="+mn-ea"/>
          <a:cs typeface="+mn-cs"/>
        </a:defRPr>
      </a:lvl1pPr>
      <a:lvl2pPr marL="463680" indent="-201600" algn="l" defTabSz="914342" rtl="0" eaLnBrk="1" latinLnBrk="0" hangingPunct="1">
        <a:spcBef>
          <a:spcPct val="20000"/>
        </a:spcBef>
        <a:buFontTx/>
        <a:buChar char="●"/>
        <a:defRPr sz="1300" kern="1200">
          <a:solidFill>
            <a:schemeClr val="tx1"/>
          </a:solidFill>
          <a:latin typeface="+mn-lt"/>
          <a:ea typeface="+mn-ea"/>
          <a:cs typeface="+mn-cs"/>
        </a:defRPr>
      </a:lvl2pPr>
      <a:lvl3pPr marL="665280" indent="-201600" algn="l" defTabSz="914342" rtl="0" eaLnBrk="1" latinLnBrk="0" hangingPunct="1">
        <a:spcBef>
          <a:spcPct val="20000"/>
        </a:spcBef>
        <a:buFontTx/>
        <a:buChar char="●"/>
        <a:defRPr sz="1300" kern="1200">
          <a:solidFill>
            <a:schemeClr val="tx1"/>
          </a:solidFill>
          <a:latin typeface="+mn-lt"/>
          <a:ea typeface="+mn-ea"/>
          <a:cs typeface="+mn-cs"/>
        </a:defRPr>
      </a:lvl3pPr>
      <a:lvl4pPr marL="1600098" indent="-228585" algn="l" defTabSz="914342" rtl="0" eaLnBrk="1" latinLnBrk="0" hangingPunct="1">
        <a:spcBef>
          <a:spcPct val="20000"/>
        </a:spcBef>
        <a:buFontTx/>
        <a:buChar char="●"/>
        <a:defRPr sz="1300" kern="1200">
          <a:solidFill>
            <a:schemeClr val="tx1"/>
          </a:solidFill>
          <a:latin typeface="+mn-lt"/>
          <a:ea typeface="+mn-ea"/>
          <a:cs typeface="+mn-cs"/>
        </a:defRPr>
      </a:lvl4pPr>
      <a:lvl5pPr marL="2057268" indent="-228585" algn="l" defTabSz="914342" rtl="0" eaLnBrk="1" latinLnBrk="0" hangingPunct="1">
        <a:spcBef>
          <a:spcPct val="20000"/>
        </a:spcBef>
        <a:buFontTx/>
        <a:buChar char="●"/>
        <a:defRPr sz="1300" kern="1200">
          <a:solidFill>
            <a:schemeClr val="tx1"/>
          </a:solidFill>
          <a:latin typeface="+mn-lt"/>
          <a:ea typeface="+mn-ea"/>
          <a:cs typeface="+mn-cs"/>
        </a:defRPr>
      </a:lvl5pPr>
      <a:lvl6pPr marL="2514439" indent="-228585" algn="l" defTabSz="914342"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10" indent="-228585" algn="l" defTabSz="914342"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780" indent="-228585" algn="l" defTabSz="914342"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951" indent="-228585" algn="l" defTabSz="914342"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42" rtl="0" eaLnBrk="1" latinLnBrk="0" hangingPunct="1">
        <a:defRPr sz="1800" kern="1200">
          <a:solidFill>
            <a:schemeClr val="tx1"/>
          </a:solidFill>
          <a:latin typeface="+mn-lt"/>
          <a:ea typeface="+mn-ea"/>
          <a:cs typeface="+mn-cs"/>
        </a:defRPr>
      </a:lvl1pPr>
      <a:lvl2pPr marL="457171" algn="l" defTabSz="914342" rtl="0" eaLnBrk="1" latinLnBrk="0" hangingPunct="1">
        <a:defRPr sz="1800" kern="1200">
          <a:solidFill>
            <a:schemeClr val="tx1"/>
          </a:solidFill>
          <a:latin typeface="+mn-lt"/>
          <a:ea typeface="+mn-ea"/>
          <a:cs typeface="+mn-cs"/>
        </a:defRPr>
      </a:lvl2pPr>
      <a:lvl3pPr marL="914342" algn="l" defTabSz="914342" rtl="0" eaLnBrk="1" latinLnBrk="0" hangingPunct="1">
        <a:defRPr sz="1800" kern="1200">
          <a:solidFill>
            <a:schemeClr val="tx1"/>
          </a:solidFill>
          <a:latin typeface="+mn-lt"/>
          <a:ea typeface="+mn-ea"/>
          <a:cs typeface="+mn-cs"/>
        </a:defRPr>
      </a:lvl3pPr>
      <a:lvl4pPr marL="1371512" algn="l" defTabSz="914342" rtl="0" eaLnBrk="1" latinLnBrk="0" hangingPunct="1">
        <a:defRPr sz="1800" kern="1200">
          <a:solidFill>
            <a:schemeClr val="tx1"/>
          </a:solidFill>
          <a:latin typeface="+mn-lt"/>
          <a:ea typeface="+mn-ea"/>
          <a:cs typeface="+mn-cs"/>
        </a:defRPr>
      </a:lvl4pPr>
      <a:lvl5pPr marL="1828683" algn="l" defTabSz="914342" rtl="0" eaLnBrk="1" latinLnBrk="0" hangingPunct="1">
        <a:defRPr sz="1800" kern="1200">
          <a:solidFill>
            <a:schemeClr val="tx1"/>
          </a:solidFill>
          <a:latin typeface="+mn-lt"/>
          <a:ea typeface="+mn-ea"/>
          <a:cs typeface="+mn-cs"/>
        </a:defRPr>
      </a:lvl5pPr>
      <a:lvl6pPr marL="2285854" algn="l" defTabSz="914342" rtl="0" eaLnBrk="1" latinLnBrk="0" hangingPunct="1">
        <a:defRPr sz="1800" kern="1200">
          <a:solidFill>
            <a:schemeClr val="tx1"/>
          </a:solidFill>
          <a:latin typeface="+mn-lt"/>
          <a:ea typeface="+mn-ea"/>
          <a:cs typeface="+mn-cs"/>
        </a:defRPr>
      </a:lvl6pPr>
      <a:lvl7pPr marL="2743024" algn="l" defTabSz="914342" rtl="0" eaLnBrk="1" latinLnBrk="0" hangingPunct="1">
        <a:defRPr sz="1800" kern="1200">
          <a:solidFill>
            <a:schemeClr val="tx1"/>
          </a:solidFill>
          <a:latin typeface="+mn-lt"/>
          <a:ea typeface="+mn-ea"/>
          <a:cs typeface="+mn-cs"/>
        </a:defRPr>
      </a:lvl7pPr>
      <a:lvl8pPr marL="3200195" algn="l" defTabSz="914342" rtl="0" eaLnBrk="1" latinLnBrk="0" hangingPunct="1">
        <a:defRPr sz="1800" kern="1200">
          <a:solidFill>
            <a:schemeClr val="tx1"/>
          </a:solidFill>
          <a:latin typeface="+mn-lt"/>
          <a:ea typeface="+mn-ea"/>
          <a:cs typeface="+mn-cs"/>
        </a:defRPr>
      </a:lvl8pPr>
      <a:lvl9pPr marL="3657366" algn="l" defTabSz="9143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5496" y="-99392"/>
            <a:ext cx="6912768" cy="1484784"/>
          </a:xfrm>
        </p:spPr>
        <p:txBody>
          <a:bodyPr>
            <a:normAutofit/>
          </a:bodyPr>
          <a:lstStyle/>
          <a:p>
            <a:r>
              <a:rPr lang="id-ID" sz="4400" dirty="0" smtClean="0">
                <a:latin typeface="Algerian" pitchFamily="82" charset="0"/>
                <a:cs typeface="Aharoni" pitchFamily="2" charset="-79"/>
              </a:rPr>
              <a:t>Pendidikan </a:t>
            </a:r>
            <a:br>
              <a:rPr lang="id-ID" sz="4400" dirty="0" smtClean="0">
                <a:latin typeface="Algerian" pitchFamily="82" charset="0"/>
                <a:cs typeface="Aharoni" pitchFamily="2" charset="-79"/>
              </a:rPr>
            </a:br>
            <a:r>
              <a:rPr lang="id-ID" sz="4400" dirty="0" smtClean="0">
                <a:latin typeface="Algerian" pitchFamily="82" charset="0"/>
                <a:cs typeface="Aharoni" pitchFamily="2" charset="-79"/>
              </a:rPr>
              <a:t>agama islam</a:t>
            </a:r>
            <a:endParaRPr lang="en-US" sz="4400" dirty="0">
              <a:latin typeface="Algerian" pitchFamily="82" charset="0"/>
              <a:cs typeface="Aharoni" pitchFamily="2" charset="-79"/>
            </a:endParaRPr>
          </a:p>
        </p:txBody>
      </p:sp>
      <p:sp>
        <p:nvSpPr>
          <p:cNvPr id="6" name="Rectangle 5"/>
          <p:cNvSpPr/>
          <p:nvPr/>
        </p:nvSpPr>
        <p:spPr>
          <a:xfrm>
            <a:off x="3275856" y="6309320"/>
            <a:ext cx="3084499" cy="369332"/>
          </a:xfrm>
          <a:prstGeom prst="rect">
            <a:avLst/>
          </a:prstGeom>
        </p:spPr>
        <p:txBody>
          <a:bodyPr wrap="none">
            <a:spAutoFit/>
          </a:bodyPr>
          <a:lstStyle/>
          <a:p>
            <a:pPr lvl="0"/>
            <a:r>
              <a:rPr lang="id-ID" dirty="0" smtClean="0">
                <a:latin typeface="Bernard MT Condensed" pitchFamily="18" charset="0"/>
              </a:rPr>
              <a:t>Dosen Pengampu: D</a:t>
            </a:r>
            <a:r>
              <a:rPr lang="en-US" dirty="0" err="1" smtClean="0">
                <a:latin typeface="Bernard MT Condensed" pitchFamily="18" charset="0"/>
              </a:rPr>
              <a:t>ailami</a:t>
            </a:r>
            <a:r>
              <a:rPr lang="en-US" dirty="0" smtClean="0">
                <a:latin typeface="Bernard MT Condensed" pitchFamily="18" charset="0"/>
              </a:rPr>
              <a:t>, </a:t>
            </a:r>
            <a:r>
              <a:rPr lang="en-US" dirty="0" err="1" smtClean="0">
                <a:latin typeface="Bernard MT Condensed" pitchFamily="18" charset="0"/>
              </a:rPr>
              <a:t>M.Pd</a:t>
            </a:r>
            <a:endParaRPr lang="id-ID" dirty="0">
              <a:latin typeface="Bernard MT Condensed" pitchFamily="18" charset="0"/>
            </a:endParaRPr>
          </a:p>
        </p:txBody>
      </p:sp>
      <p:sp>
        <p:nvSpPr>
          <p:cNvPr id="3" name="Rectangle 2"/>
          <p:cNvSpPr/>
          <p:nvPr/>
        </p:nvSpPr>
        <p:spPr>
          <a:xfrm>
            <a:off x="2068749" y="2996952"/>
            <a:ext cx="6535699" cy="1077218"/>
          </a:xfrm>
          <a:prstGeom prst="rect">
            <a:avLst/>
          </a:prstGeom>
        </p:spPr>
        <p:txBody>
          <a:bodyPr wrap="square">
            <a:spAutoFit/>
          </a:bodyPr>
          <a:lstStyle/>
          <a:p>
            <a:pPr lvl="0" algn="ctr"/>
            <a:r>
              <a:rPr lang="id-ID" sz="3200" b="1" dirty="0" smtClean="0">
                <a:latin typeface="Berlin Sans FB" pitchFamily="34" charset="0"/>
              </a:rPr>
              <a:t>“</a:t>
            </a:r>
            <a:r>
              <a:rPr lang="en-US" sz="3200" b="1" dirty="0" smtClean="0">
                <a:latin typeface="Berlin Sans FB" pitchFamily="34" charset="0"/>
              </a:rPr>
              <a:t>Agama </a:t>
            </a:r>
            <a:r>
              <a:rPr lang="id-ID" sz="3200" b="1" dirty="0" smtClean="0">
                <a:latin typeface="Berlin Sans FB" pitchFamily="34" charset="0"/>
              </a:rPr>
              <a:t>Islam Menghadapi Tantangan Modernisasi”</a:t>
            </a:r>
            <a:endParaRPr lang="id-ID" sz="3200" b="1" dirty="0">
              <a:latin typeface="Berlin Sans FB" pitchFamily="34" charset="0"/>
            </a:endParaRPr>
          </a:p>
        </p:txBody>
      </p:sp>
    </p:spTree>
    <p:extLst>
      <p:ext uri="{BB962C8B-B14F-4D97-AF65-F5344CB8AC3E}">
        <p14:creationId xmlns:p14="http://schemas.microsoft.com/office/powerpoint/2010/main" val="925325870"/>
      </p:ext>
    </p:extLst>
  </p:cSld>
  <p:clrMapOvr>
    <a:masterClrMapping/>
  </p:clrMapOvr>
  <mc:AlternateContent xmlns:mc="http://schemas.openxmlformats.org/markup-compatibility/2006" xmlns:p14="http://schemas.microsoft.com/office/powerpoint/2010/main">
    <mc:Choice Requires="p14">
      <p:transition spd="med" p14:dur="700" advTm="5602">
        <p:fade/>
      </p:transition>
    </mc:Choice>
    <mc:Fallback xmlns="">
      <p:transition spd="med" advTm="560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Single Corner Rectangle 1"/>
          <p:cNvSpPr/>
          <p:nvPr/>
        </p:nvSpPr>
        <p:spPr>
          <a:xfrm>
            <a:off x="395536" y="1772816"/>
            <a:ext cx="8496944" cy="4824536"/>
          </a:xfrm>
          <a:prstGeom prst="round1Rect">
            <a:avLst>
              <a:gd name="adj" fmla="val 6864"/>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id-ID"/>
          </a:p>
        </p:txBody>
      </p:sp>
      <p:sp>
        <p:nvSpPr>
          <p:cNvPr id="6" name="タイトル 5"/>
          <p:cNvSpPr>
            <a:spLocks noGrp="1"/>
          </p:cNvSpPr>
          <p:nvPr>
            <p:ph type="title"/>
          </p:nvPr>
        </p:nvSpPr>
        <p:spPr>
          <a:xfrm>
            <a:off x="2195736" y="466661"/>
            <a:ext cx="6841354" cy="658083"/>
          </a:xfrm>
        </p:spPr>
        <p:txBody>
          <a:bodyPr/>
          <a:lstStyle/>
          <a:p>
            <a:pPr algn="just"/>
            <a:r>
              <a:rPr lang="en-US" sz="2000" dirty="0" err="1" smtClean="0">
                <a:latin typeface="Bernard MT Condensed" pitchFamily="18" charset="0"/>
              </a:rPr>
              <a:t>Menggali</a:t>
            </a:r>
            <a:r>
              <a:rPr lang="en-US" sz="2000" dirty="0" smtClean="0">
                <a:latin typeface="Bernard MT Condensed" pitchFamily="18" charset="0"/>
              </a:rPr>
              <a:t> </a:t>
            </a:r>
            <a:r>
              <a:rPr lang="en-US" sz="2000" dirty="0" err="1">
                <a:latin typeface="Bernard MT Condensed" pitchFamily="18" charset="0"/>
              </a:rPr>
              <a:t>Sumber</a:t>
            </a:r>
            <a:r>
              <a:rPr lang="en-US" sz="2000" dirty="0">
                <a:latin typeface="Bernard MT Condensed" pitchFamily="18" charset="0"/>
              </a:rPr>
              <a:t> </a:t>
            </a:r>
            <a:r>
              <a:rPr lang="en-US" sz="2000" dirty="0" err="1">
                <a:latin typeface="Bernard MT Condensed" pitchFamily="18" charset="0"/>
              </a:rPr>
              <a:t>Historis</a:t>
            </a:r>
            <a:r>
              <a:rPr lang="en-US" sz="2000" dirty="0">
                <a:latin typeface="Bernard MT Condensed" pitchFamily="18" charset="0"/>
              </a:rPr>
              <a:t>, </a:t>
            </a:r>
            <a:r>
              <a:rPr lang="en-US" sz="2000" dirty="0" err="1">
                <a:latin typeface="Bernard MT Condensed" pitchFamily="18" charset="0"/>
              </a:rPr>
              <a:t>Sosiologis</a:t>
            </a:r>
            <a:r>
              <a:rPr lang="en-US" sz="2000" dirty="0">
                <a:latin typeface="Bernard MT Condensed" pitchFamily="18" charset="0"/>
              </a:rPr>
              <a:t>, </a:t>
            </a:r>
            <a:r>
              <a:rPr lang="en-US" sz="2000" dirty="0" err="1">
                <a:latin typeface="Bernard MT Condensed" pitchFamily="18" charset="0"/>
              </a:rPr>
              <a:t>dan</a:t>
            </a:r>
            <a:r>
              <a:rPr lang="en-US" sz="2000" dirty="0">
                <a:latin typeface="Bernard MT Condensed" pitchFamily="18" charset="0"/>
              </a:rPr>
              <a:t> </a:t>
            </a:r>
            <a:r>
              <a:rPr lang="en-US" sz="2000" dirty="0" err="1">
                <a:latin typeface="Bernard MT Condensed" pitchFamily="18" charset="0"/>
              </a:rPr>
              <a:t>Filosofis</a:t>
            </a:r>
            <a:r>
              <a:rPr lang="en-US" sz="2000" dirty="0">
                <a:latin typeface="Bernard MT Condensed" pitchFamily="18" charset="0"/>
              </a:rPr>
              <a:t> </a:t>
            </a:r>
            <a:r>
              <a:rPr lang="en-US" sz="2000" dirty="0" err="1">
                <a:latin typeface="Bernard MT Condensed" pitchFamily="18" charset="0"/>
              </a:rPr>
              <a:t>tentang</a:t>
            </a:r>
            <a:r>
              <a:rPr lang="en-US" sz="2000" dirty="0">
                <a:latin typeface="Bernard MT Condensed" pitchFamily="18" charset="0"/>
              </a:rPr>
              <a:t> </a:t>
            </a:r>
            <a:r>
              <a:rPr lang="en-US" sz="2000" dirty="0" err="1">
                <a:latin typeface="Bernard MT Condensed" pitchFamily="18" charset="0"/>
              </a:rPr>
              <a:t>Konsep</a:t>
            </a:r>
            <a:r>
              <a:rPr lang="en-US" sz="2000" dirty="0">
                <a:latin typeface="Bernard MT Condensed" pitchFamily="18" charset="0"/>
              </a:rPr>
              <a:t> Islam </a:t>
            </a:r>
            <a:r>
              <a:rPr lang="en-US" sz="2000" dirty="0" err="1">
                <a:latin typeface="Bernard MT Condensed" pitchFamily="18" charset="0"/>
              </a:rPr>
              <a:t>mengenai</a:t>
            </a:r>
            <a:r>
              <a:rPr lang="en-US" sz="2000" dirty="0">
                <a:latin typeface="Bernard MT Condensed" pitchFamily="18" charset="0"/>
              </a:rPr>
              <a:t> IPTEK, </a:t>
            </a:r>
            <a:r>
              <a:rPr lang="en-US" sz="2000" dirty="0" err="1">
                <a:latin typeface="Bernard MT Condensed" pitchFamily="18" charset="0"/>
              </a:rPr>
              <a:t>Politik</a:t>
            </a:r>
            <a:r>
              <a:rPr lang="en-US" sz="2000" dirty="0">
                <a:latin typeface="Bernard MT Condensed" pitchFamily="18" charset="0"/>
              </a:rPr>
              <a:t> </a:t>
            </a:r>
            <a:r>
              <a:rPr lang="en-US" sz="2000" dirty="0" err="1">
                <a:latin typeface="Bernard MT Condensed" pitchFamily="18" charset="0"/>
              </a:rPr>
              <a:t>Sosial-Budaya</a:t>
            </a:r>
            <a:r>
              <a:rPr lang="en-US" sz="2000" dirty="0">
                <a:latin typeface="Bernard MT Condensed" pitchFamily="18" charset="0"/>
              </a:rPr>
              <a:t> </a:t>
            </a:r>
            <a:r>
              <a:rPr lang="en-US" sz="2000" dirty="0" err="1">
                <a:latin typeface="Bernard MT Condensed" pitchFamily="18" charset="0"/>
              </a:rPr>
              <a:t>dan</a:t>
            </a:r>
            <a:r>
              <a:rPr lang="en-US" sz="2000" dirty="0">
                <a:latin typeface="Bernard MT Condensed" pitchFamily="18" charset="0"/>
              </a:rPr>
              <a:t> </a:t>
            </a:r>
            <a:r>
              <a:rPr lang="en-US" sz="2000" dirty="0" err="1">
                <a:latin typeface="Bernard MT Condensed" pitchFamily="18" charset="0"/>
              </a:rPr>
              <a:t>Pendidikan</a:t>
            </a:r>
            <a:endParaRPr lang="en-US" sz="2000" dirty="0">
              <a:latin typeface="Bernard MT Condensed" pitchFamily="18" charset="0"/>
            </a:endParaRPr>
          </a:p>
        </p:txBody>
      </p:sp>
      <p:sp>
        <p:nvSpPr>
          <p:cNvPr id="3" name="スライド番号プレースホルダー 2"/>
          <p:cNvSpPr>
            <a:spLocks noGrp="1"/>
          </p:cNvSpPr>
          <p:nvPr>
            <p:ph type="sldNum" sz="quarter" idx="12"/>
          </p:nvPr>
        </p:nvSpPr>
        <p:spPr/>
        <p:txBody>
          <a:bodyPr/>
          <a:lstStyle/>
          <a:p>
            <a:r>
              <a:rPr lang="en-US" smtClean="0"/>
              <a:t>SLIDE </a:t>
            </a:r>
            <a:fld id="{D97FAD88-CD89-445B-80D2-D1F46C853675}" type="slidenum">
              <a:rPr lang="en-US" smtClean="0"/>
              <a:pPr/>
              <a:t>10</a:t>
            </a:fld>
            <a:endParaRPr lang="en-US" dirty="0"/>
          </a:p>
        </p:txBody>
      </p:sp>
      <p:sp>
        <p:nvSpPr>
          <p:cNvPr id="19" name="Content Placeholder 2"/>
          <p:cNvSpPr txBox="1">
            <a:spLocks/>
          </p:cNvSpPr>
          <p:nvPr/>
        </p:nvSpPr>
        <p:spPr>
          <a:xfrm>
            <a:off x="611560" y="1872208"/>
            <a:ext cx="7992888" cy="4869160"/>
          </a:xfrm>
          <a:prstGeom prst="rect">
            <a:avLst/>
          </a:prstGeom>
        </p:spPr>
        <p:txBody>
          <a:bodyPr vert="horz">
            <a:noAutofit/>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algn="just" defTabSz="914400">
              <a:buSzPct val="50000"/>
              <a:defRPr/>
            </a:pPr>
            <a:r>
              <a:rPr lang="id-ID" sz="2300" dirty="0">
                <a:solidFill>
                  <a:sysClr val="windowText" lastClr="000000"/>
                </a:solidFill>
                <a:latin typeface="Aparajita" pitchFamily="34" charset="0"/>
                <a:cs typeface="Aparajita" pitchFamily="34" charset="0"/>
              </a:rPr>
              <a:t>Secara historis, dunia Islam unggul dalam Iptek. </a:t>
            </a:r>
            <a:r>
              <a:rPr lang="id-ID" sz="2300" dirty="0" smtClean="0">
                <a:solidFill>
                  <a:sysClr val="windowText" lastClr="000000"/>
                </a:solidFill>
                <a:latin typeface="Aparajita" pitchFamily="34" charset="0"/>
                <a:cs typeface="Aparajita" pitchFamily="34" charset="0"/>
              </a:rPr>
              <a:t>Yaitu pada </a:t>
            </a:r>
            <a:r>
              <a:rPr lang="id-ID" sz="2300" dirty="0">
                <a:solidFill>
                  <a:sysClr val="windowText" lastClr="000000"/>
                </a:solidFill>
                <a:latin typeface="Aparajita" pitchFamily="34" charset="0"/>
                <a:cs typeface="Aparajita" pitchFamily="34" charset="0"/>
              </a:rPr>
              <a:t>masa keemasan Islam, dunia Islam menjadi sangat kuat secara politik dan ekonomi yang didasari penguasaan terhadap Iptek secara sempurna </a:t>
            </a:r>
            <a:r>
              <a:rPr lang="id-ID" sz="2300" dirty="0" smtClean="0">
                <a:solidFill>
                  <a:sysClr val="windowText" lastClr="000000"/>
                </a:solidFill>
                <a:latin typeface="Aparajita" pitchFamily="34" charset="0"/>
                <a:cs typeface="Aparajita" pitchFamily="34" charset="0"/>
              </a:rPr>
              <a:t>dimana </a:t>
            </a:r>
            <a:r>
              <a:rPr lang="id-ID" sz="2300" dirty="0">
                <a:solidFill>
                  <a:sysClr val="windowText" lastClr="000000"/>
                </a:solidFill>
                <a:latin typeface="Aparajita" pitchFamily="34" charset="0"/>
                <a:cs typeface="Aparajita" pitchFamily="34" charset="0"/>
              </a:rPr>
              <a:t>terjadi pada masa kekuasaan Dinasti Umayyah yang berpusat di Damaskus, Syria serta zaman kekuasaan Dinasti Abbasiyyah yang berpusat di Baghdad, Irak. </a:t>
            </a:r>
            <a:endParaRPr lang="id-ID" sz="2300" dirty="0" smtClean="0">
              <a:solidFill>
                <a:sysClr val="windowText" lastClr="000000"/>
              </a:solidFill>
              <a:latin typeface="Aparajita" pitchFamily="34" charset="0"/>
              <a:cs typeface="Aparajita" pitchFamily="34" charset="0"/>
            </a:endParaRPr>
          </a:p>
          <a:p>
            <a:pPr algn="just" defTabSz="914400">
              <a:buSzPct val="50000"/>
              <a:defRPr/>
            </a:pPr>
            <a:r>
              <a:rPr lang="id-ID" sz="2300" dirty="0">
                <a:solidFill>
                  <a:sysClr val="windowText" lastClr="000000"/>
                </a:solidFill>
                <a:latin typeface="Aparajita" pitchFamily="34" charset="0"/>
                <a:cs typeface="Aparajita" pitchFamily="34" charset="0"/>
              </a:rPr>
              <a:t>Secara teologis, Allah telah menetapkan bahwa yang akan mendapat kemajuan pada masa depan adalah bangsa yang menguasai ilmu pengetahuan yang dilandasi dengan iman dimana Umat Islam makmur secara materi dan rohani, juga makmur dalam keadilan dan adil dalam kemakmuran.</a:t>
            </a:r>
          </a:p>
          <a:p>
            <a:pPr algn="just" defTabSz="914400">
              <a:buSzPct val="50000"/>
              <a:defRPr/>
            </a:pPr>
            <a:r>
              <a:rPr lang="id-ID" sz="2300" dirty="0">
                <a:solidFill>
                  <a:sysClr val="windowText" lastClr="000000"/>
                </a:solidFill>
                <a:latin typeface="Aparajita" pitchFamily="34" charset="0"/>
                <a:cs typeface="Aparajita" pitchFamily="34" charset="0"/>
              </a:rPr>
              <a:t>Dalam realitas sekarang, yang menguasai dunia secara ekonomi, politik, dan budaya adalah bukan bangsa muslim sehingga kemajuan yang di capai hanyalah kemajuan materi. </a:t>
            </a:r>
          </a:p>
        </p:txBody>
      </p:sp>
    </p:spTree>
    <p:extLst>
      <p:ext uri="{BB962C8B-B14F-4D97-AF65-F5344CB8AC3E}">
        <p14:creationId xmlns:p14="http://schemas.microsoft.com/office/powerpoint/2010/main" val="2971731987"/>
      </p:ext>
    </p:extLst>
  </p:cSld>
  <p:clrMapOvr>
    <a:masterClrMapping/>
  </p:clrMapOvr>
  <mc:AlternateContent xmlns:mc="http://schemas.openxmlformats.org/markup-compatibility/2006" xmlns:p14="http://schemas.microsoft.com/office/powerpoint/2010/main">
    <mc:Choice Requires="p14">
      <p:transition spd="slow" p14:dur="900" advTm="5843">
        <p14:warp dir="in"/>
      </p:transition>
    </mc:Choice>
    <mc:Fallback xmlns="">
      <p:transition spd="slow" advTm="584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1+#ppt_h/2"/>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Horizontal Scroll 6"/>
          <p:cNvSpPr/>
          <p:nvPr/>
        </p:nvSpPr>
        <p:spPr>
          <a:xfrm>
            <a:off x="899592" y="1556792"/>
            <a:ext cx="7488832" cy="4104456"/>
          </a:xfrm>
          <a:prstGeom prst="horizontalScroll">
            <a:avLst>
              <a:gd name="adj" fmla="val 9811"/>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id-ID"/>
          </a:p>
        </p:txBody>
      </p:sp>
      <p:sp>
        <p:nvSpPr>
          <p:cNvPr id="6" name="タイトル 5"/>
          <p:cNvSpPr>
            <a:spLocks noGrp="1"/>
          </p:cNvSpPr>
          <p:nvPr>
            <p:ph type="title"/>
          </p:nvPr>
        </p:nvSpPr>
        <p:spPr>
          <a:xfrm>
            <a:off x="2195736" y="466661"/>
            <a:ext cx="6841354" cy="658083"/>
          </a:xfrm>
        </p:spPr>
        <p:txBody>
          <a:bodyPr/>
          <a:lstStyle/>
          <a:p>
            <a:pPr algn="just"/>
            <a:r>
              <a:rPr lang="en-US" sz="2400" dirty="0" err="1" smtClean="0">
                <a:latin typeface="Bernard MT Condensed" pitchFamily="18" charset="0"/>
              </a:rPr>
              <a:t>Membangun</a:t>
            </a:r>
            <a:r>
              <a:rPr lang="en-US" sz="2400" dirty="0" smtClean="0">
                <a:latin typeface="Bernard MT Condensed" pitchFamily="18" charset="0"/>
              </a:rPr>
              <a:t> </a:t>
            </a:r>
            <a:r>
              <a:rPr lang="en-US" sz="2400" dirty="0" err="1">
                <a:latin typeface="Bernard MT Condensed" pitchFamily="18" charset="0"/>
              </a:rPr>
              <a:t>Argumen</a:t>
            </a:r>
            <a:r>
              <a:rPr lang="en-US" sz="2400" dirty="0">
                <a:latin typeface="Bernard MT Condensed" pitchFamily="18" charset="0"/>
              </a:rPr>
              <a:t> </a:t>
            </a:r>
            <a:r>
              <a:rPr lang="en-US" sz="2400" dirty="0" err="1">
                <a:latin typeface="Bernard MT Condensed" pitchFamily="18" charset="0"/>
              </a:rPr>
              <a:t>tentang</a:t>
            </a:r>
            <a:r>
              <a:rPr lang="en-US" sz="2400" dirty="0">
                <a:latin typeface="Bernard MT Condensed" pitchFamily="18" charset="0"/>
              </a:rPr>
              <a:t> </a:t>
            </a:r>
            <a:r>
              <a:rPr lang="en-US" sz="2400" dirty="0" err="1">
                <a:latin typeface="Bernard MT Condensed" pitchFamily="18" charset="0"/>
              </a:rPr>
              <a:t>Kompatibel</a:t>
            </a:r>
            <a:r>
              <a:rPr lang="en-US" sz="2400" dirty="0">
                <a:latin typeface="Bernard MT Condensed" pitchFamily="18" charset="0"/>
              </a:rPr>
              <a:t> Islam </a:t>
            </a:r>
            <a:r>
              <a:rPr lang="en-US" sz="2400" dirty="0" err="1">
                <a:latin typeface="Bernard MT Condensed" pitchFamily="18" charset="0"/>
              </a:rPr>
              <a:t>dan</a:t>
            </a:r>
            <a:r>
              <a:rPr lang="en-US" sz="2400" dirty="0">
                <a:latin typeface="Bernard MT Condensed" pitchFamily="18" charset="0"/>
              </a:rPr>
              <a:t> </a:t>
            </a:r>
            <a:r>
              <a:rPr lang="en-US" sz="2400" dirty="0" err="1">
                <a:latin typeface="Bernard MT Condensed" pitchFamily="18" charset="0"/>
              </a:rPr>
              <a:t>Tantangan</a:t>
            </a:r>
            <a:r>
              <a:rPr lang="en-US" sz="2400" dirty="0">
                <a:latin typeface="Bernard MT Condensed" pitchFamily="18" charset="0"/>
              </a:rPr>
              <a:t> </a:t>
            </a:r>
            <a:r>
              <a:rPr lang="en-US" sz="2400" dirty="0" err="1">
                <a:latin typeface="Bernard MT Condensed" pitchFamily="18" charset="0"/>
              </a:rPr>
              <a:t>Modernisasi</a:t>
            </a:r>
            <a:endParaRPr lang="en-US" sz="2400" dirty="0">
              <a:latin typeface="Bernard MT Condensed" pitchFamily="18" charset="0"/>
            </a:endParaRPr>
          </a:p>
        </p:txBody>
      </p:sp>
      <p:sp>
        <p:nvSpPr>
          <p:cNvPr id="3" name="スライド番号プレースホルダー 2"/>
          <p:cNvSpPr>
            <a:spLocks noGrp="1"/>
          </p:cNvSpPr>
          <p:nvPr>
            <p:ph type="sldNum" sz="quarter" idx="12"/>
          </p:nvPr>
        </p:nvSpPr>
        <p:spPr/>
        <p:txBody>
          <a:bodyPr/>
          <a:lstStyle/>
          <a:p>
            <a:r>
              <a:rPr lang="en-US" smtClean="0"/>
              <a:t>SLIDE </a:t>
            </a:r>
            <a:fld id="{D97FAD88-CD89-445B-80D2-D1F46C853675}" type="slidenum">
              <a:rPr lang="en-US" smtClean="0"/>
              <a:pPr/>
              <a:t>11</a:t>
            </a:fld>
            <a:endParaRPr lang="en-US" dirty="0"/>
          </a:p>
        </p:txBody>
      </p:sp>
      <p:sp>
        <p:nvSpPr>
          <p:cNvPr id="19" name="Content Placeholder 2"/>
          <p:cNvSpPr txBox="1">
            <a:spLocks/>
          </p:cNvSpPr>
          <p:nvPr/>
        </p:nvSpPr>
        <p:spPr>
          <a:xfrm>
            <a:off x="1403649" y="1988840"/>
            <a:ext cx="6912767" cy="4869160"/>
          </a:xfrm>
          <a:prstGeom prst="rect">
            <a:avLst/>
          </a:prstGeom>
        </p:spPr>
        <p:txBody>
          <a:bodyPr vert="horz">
            <a:noAutofit/>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marL="0" indent="0" algn="just" defTabSz="914400">
              <a:buSzPct val="50000"/>
              <a:buNone/>
              <a:defRPr/>
            </a:pPr>
            <a:r>
              <a:rPr lang="id-ID" sz="2300" dirty="0">
                <a:solidFill>
                  <a:sysClr val="windowText" lastClr="000000"/>
                </a:solidFill>
                <a:latin typeface="Aparajita" pitchFamily="34" charset="0"/>
                <a:cs typeface="Aparajita" pitchFamily="34" charset="0"/>
              </a:rPr>
              <a:t>Modern adalah perubahan sikap dan pandangan dari tradisional ke rasional, dari primordial ke logis dan nalar. Terdapat beberapa karakteristik dalam ajaran islam, yaitu:</a:t>
            </a:r>
          </a:p>
          <a:p>
            <a:pPr marL="0" indent="0" algn="just" defTabSz="914400">
              <a:buSzPct val="50000"/>
              <a:buNone/>
              <a:defRPr/>
            </a:pPr>
            <a:r>
              <a:rPr lang="id-ID" sz="2300" dirty="0" smtClean="0">
                <a:solidFill>
                  <a:sysClr val="windowText" lastClr="000000"/>
                </a:solidFill>
                <a:latin typeface="Aparajita" pitchFamily="34" charset="0"/>
                <a:cs typeface="Aparajita" pitchFamily="34" charset="0"/>
              </a:rPr>
              <a:t>1. Rasional</a:t>
            </a:r>
            <a:endParaRPr lang="id-ID" sz="2300" dirty="0">
              <a:solidFill>
                <a:sysClr val="windowText" lastClr="000000"/>
              </a:solidFill>
              <a:latin typeface="Aparajita" pitchFamily="34" charset="0"/>
              <a:cs typeface="Aparajita" pitchFamily="34" charset="0"/>
            </a:endParaRPr>
          </a:p>
          <a:p>
            <a:pPr marL="0" indent="0" algn="just" defTabSz="914400">
              <a:buSzPct val="50000"/>
              <a:buNone/>
              <a:defRPr/>
            </a:pPr>
            <a:r>
              <a:rPr lang="id-ID" sz="2300" dirty="0" smtClean="0">
                <a:solidFill>
                  <a:sysClr val="windowText" lastClr="000000"/>
                </a:solidFill>
                <a:latin typeface="Aparajita" pitchFamily="34" charset="0"/>
                <a:cs typeface="Aparajita" pitchFamily="34" charset="0"/>
              </a:rPr>
              <a:t>2. Sesuai </a:t>
            </a:r>
            <a:r>
              <a:rPr lang="id-ID" sz="2300" dirty="0">
                <a:solidFill>
                  <a:sysClr val="windowText" lastClr="000000"/>
                </a:solidFill>
                <a:latin typeface="Aparajita" pitchFamily="34" charset="0"/>
                <a:cs typeface="Aparajita" pitchFamily="34" charset="0"/>
              </a:rPr>
              <a:t>dengan Fitrah Manusia</a:t>
            </a:r>
          </a:p>
          <a:p>
            <a:pPr marL="0" indent="0" algn="just" defTabSz="914400">
              <a:buSzPct val="50000"/>
              <a:buNone/>
              <a:defRPr/>
            </a:pPr>
            <a:r>
              <a:rPr lang="id-ID" sz="2300" dirty="0" smtClean="0">
                <a:solidFill>
                  <a:sysClr val="windowText" lastClr="000000"/>
                </a:solidFill>
                <a:latin typeface="Aparajita" pitchFamily="34" charset="0"/>
                <a:cs typeface="Aparajita" pitchFamily="34" charset="0"/>
              </a:rPr>
              <a:t>3. Tidak </a:t>
            </a:r>
            <a:r>
              <a:rPr lang="id-ID" sz="2300" dirty="0">
                <a:solidFill>
                  <a:sysClr val="windowText" lastClr="000000"/>
                </a:solidFill>
                <a:latin typeface="Aparajita" pitchFamily="34" charset="0"/>
                <a:cs typeface="Aparajita" pitchFamily="34" charset="0"/>
              </a:rPr>
              <a:t>Mengandung Kesulitan</a:t>
            </a:r>
          </a:p>
          <a:p>
            <a:pPr marL="0" indent="0" algn="just" defTabSz="914400">
              <a:buSzPct val="50000"/>
              <a:buNone/>
              <a:defRPr/>
            </a:pPr>
            <a:r>
              <a:rPr lang="id-ID" sz="2300" dirty="0" smtClean="0">
                <a:solidFill>
                  <a:sysClr val="windowText" lastClr="000000"/>
                </a:solidFill>
                <a:latin typeface="Aparajita" pitchFamily="34" charset="0"/>
                <a:cs typeface="Aparajita" pitchFamily="34" charset="0"/>
              </a:rPr>
              <a:t>4. Tidak </a:t>
            </a:r>
            <a:r>
              <a:rPr lang="id-ID" sz="2300" dirty="0">
                <a:solidFill>
                  <a:sysClr val="windowText" lastClr="000000"/>
                </a:solidFill>
                <a:latin typeface="Aparajita" pitchFamily="34" charset="0"/>
                <a:cs typeface="Aparajita" pitchFamily="34" charset="0"/>
              </a:rPr>
              <a:t>mengandung banyak Taklif</a:t>
            </a:r>
          </a:p>
          <a:p>
            <a:pPr marL="0" indent="0" algn="just" defTabSz="914400">
              <a:buSzPct val="50000"/>
              <a:buNone/>
              <a:defRPr/>
            </a:pPr>
            <a:r>
              <a:rPr lang="id-ID" sz="2300" dirty="0" smtClean="0">
                <a:solidFill>
                  <a:sysClr val="windowText" lastClr="000000"/>
                </a:solidFill>
                <a:latin typeface="Aparajita" pitchFamily="34" charset="0"/>
                <a:cs typeface="Aparajita" pitchFamily="34" charset="0"/>
              </a:rPr>
              <a:t>5. Bertahap</a:t>
            </a:r>
          </a:p>
        </p:txBody>
      </p:sp>
    </p:spTree>
    <p:extLst>
      <p:ext uri="{BB962C8B-B14F-4D97-AF65-F5344CB8AC3E}">
        <p14:creationId xmlns:p14="http://schemas.microsoft.com/office/powerpoint/2010/main" val="2645579742"/>
      </p:ext>
    </p:extLst>
  </p:cSld>
  <p:clrMapOvr>
    <a:masterClrMapping/>
  </p:clrMapOvr>
  <mc:AlternateContent xmlns:mc="http://schemas.openxmlformats.org/markup-compatibility/2006" xmlns:p14="http://schemas.microsoft.com/office/powerpoint/2010/main">
    <mc:Choice Requires="p14">
      <p:transition spd="slow" p14:dur="900" advTm="5843">
        <p14:warp dir="in"/>
      </p:transition>
    </mc:Choice>
    <mc:Fallback xmlns="">
      <p:transition spd="slow" advTm="584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Single Corner Rectangle 1"/>
          <p:cNvSpPr/>
          <p:nvPr/>
        </p:nvSpPr>
        <p:spPr>
          <a:xfrm>
            <a:off x="359532" y="1340768"/>
            <a:ext cx="8496944" cy="4824536"/>
          </a:xfrm>
          <a:prstGeom prst="round1Rect">
            <a:avLst>
              <a:gd name="adj" fmla="val 6864"/>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id-ID"/>
          </a:p>
        </p:txBody>
      </p:sp>
      <p:sp>
        <p:nvSpPr>
          <p:cNvPr id="6" name="タイトル 5"/>
          <p:cNvSpPr>
            <a:spLocks noGrp="1"/>
          </p:cNvSpPr>
          <p:nvPr>
            <p:ph type="title"/>
          </p:nvPr>
        </p:nvSpPr>
        <p:spPr>
          <a:xfrm>
            <a:off x="2195736" y="466661"/>
            <a:ext cx="6841354" cy="658083"/>
          </a:xfrm>
        </p:spPr>
        <p:txBody>
          <a:bodyPr/>
          <a:lstStyle/>
          <a:p>
            <a:pPr algn="just"/>
            <a:r>
              <a:rPr lang="en-US" sz="2400" dirty="0" err="1" smtClean="0">
                <a:latin typeface="Bernard MT Condensed" pitchFamily="18" charset="0"/>
              </a:rPr>
              <a:t>Esensi</a:t>
            </a:r>
            <a:r>
              <a:rPr lang="en-US" sz="2400" dirty="0" smtClean="0">
                <a:latin typeface="Bernard MT Condensed" pitchFamily="18" charset="0"/>
              </a:rPr>
              <a:t> </a:t>
            </a:r>
            <a:r>
              <a:rPr lang="en-US" sz="2400" dirty="0" err="1">
                <a:latin typeface="Bernard MT Condensed" pitchFamily="18" charset="0"/>
              </a:rPr>
              <a:t>dan</a:t>
            </a:r>
            <a:r>
              <a:rPr lang="en-US" sz="2400" dirty="0">
                <a:latin typeface="Bernard MT Condensed" pitchFamily="18" charset="0"/>
              </a:rPr>
              <a:t> </a:t>
            </a:r>
            <a:r>
              <a:rPr lang="en-US" sz="2400" dirty="0" err="1">
                <a:latin typeface="Bernard MT Condensed" pitchFamily="18" charset="0"/>
              </a:rPr>
              <a:t>Urgensi</a:t>
            </a:r>
            <a:r>
              <a:rPr lang="en-US" sz="2400" dirty="0">
                <a:latin typeface="Bernard MT Condensed" pitchFamily="18" charset="0"/>
              </a:rPr>
              <a:t> </a:t>
            </a:r>
            <a:r>
              <a:rPr lang="en-US" sz="2400" dirty="0" err="1">
                <a:latin typeface="Bernard MT Condensed" pitchFamily="18" charset="0"/>
              </a:rPr>
              <a:t>Kontekstualisasi</a:t>
            </a:r>
            <a:r>
              <a:rPr lang="en-US" sz="2400" dirty="0">
                <a:latin typeface="Bernard MT Condensed" pitchFamily="18" charset="0"/>
              </a:rPr>
              <a:t> </a:t>
            </a:r>
            <a:r>
              <a:rPr lang="en-US" sz="2400" dirty="0" err="1">
                <a:latin typeface="Bernard MT Condensed" pitchFamily="18" charset="0"/>
              </a:rPr>
              <a:t>Pemahaman</a:t>
            </a:r>
            <a:r>
              <a:rPr lang="en-US" sz="2400" dirty="0">
                <a:latin typeface="Bernard MT Condensed" pitchFamily="18" charset="0"/>
              </a:rPr>
              <a:t> Islam </a:t>
            </a:r>
            <a:r>
              <a:rPr lang="en-US" sz="2400" dirty="0" err="1">
                <a:latin typeface="Bernard MT Condensed" pitchFamily="18" charset="0"/>
              </a:rPr>
              <a:t>dalam</a:t>
            </a:r>
            <a:r>
              <a:rPr lang="en-US" sz="2400" dirty="0">
                <a:latin typeface="Bernard MT Condensed" pitchFamily="18" charset="0"/>
              </a:rPr>
              <a:t> </a:t>
            </a:r>
            <a:r>
              <a:rPr lang="en-US" sz="2400" dirty="0" err="1">
                <a:latin typeface="Bernard MT Condensed" pitchFamily="18" charset="0"/>
              </a:rPr>
              <a:t>Menghadapi</a:t>
            </a:r>
            <a:r>
              <a:rPr lang="en-US" sz="2400" dirty="0">
                <a:latin typeface="Bernard MT Condensed" pitchFamily="18" charset="0"/>
              </a:rPr>
              <a:t> </a:t>
            </a:r>
            <a:r>
              <a:rPr lang="en-US" sz="2400" dirty="0" err="1">
                <a:latin typeface="Bernard MT Condensed" pitchFamily="18" charset="0"/>
              </a:rPr>
              <a:t>Tantangan</a:t>
            </a:r>
            <a:r>
              <a:rPr lang="en-US" sz="2400" dirty="0">
                <a:latin typeface="Bernard MT Condensed" pitchFamily="18" charset="0"/>
              </a:rPr>
              <a:t> </a:t>
            </a:r>
            <a:r>
              <a:rPr lang="en-US" sz="2400" dirty="0" err="1">
                <a:latin typeface="Bernard MT Condensed" pitchFamily="18" charset="0"/>
              </a:rPr>
              <a:t>Modernisasi</a:t>
            </a:r>
            <a:endParaRPr lang="en-US" sz="2400" dirty="0">
              <a:latin typeface="Bernard MT Condensed" pitchFamily="18" charset="0"/>
            </a:endParaRPr>
          </a:p>
        </p:txBody>
      </p:sp>
      <p:sp>
        <p:nvSpPr>
          <p:cNvPr id="3" name="スライド番号プレースホルダー 2"/>
          <p:cNvSpPr>
            <a:spLocks noGrp="1"/>
          </p:cNvSpPr>
          <p:nvPr>
            <p:ph type="sldNum" sz="quarter" idx="12"/>
          </p:nvPr>
        </p:nvSpPr>
        <p:spPr/>
        <p:txBody>
          <a:bodyPr/>
          <a:lstStyle/>
          <a:p>
            <a:r>
              <a:rPr lang="en-US" smtClean="0"/>
              <a:t>SLIDE </a:t>
            </a:r>
            <a:fld id="{D97FAD88-CD89-445B-80D2-D1F46C853675}" type="slidenum">
              <a:rPr lang="en-US" smtClean="0"/>
              <a:pPr/>
              <a:t>12</a:t>
            </a:fld>
            <a:endParaRPr lang="en-US" dirty="0"/>
          </a:p>
        </p:txBody>
      </p:sp>
      <p:sp>
        <p:nvSpPr>
          <p:cNvPr id="19" name="Content Placeholder 2"/>
          <p:cNvSpPr txBox="1">
            <a:spLocks/>
          </p:cNvSpPr>
          <p:nvPr/>
        </p:nvSpPr>
        <p:spPr>
          <a:xfrm>
            <a:off x="359532" y="1327294"/>
            <a:ext cx="8496944" cy="5198049"/>
          </a:xfrm>
          <a:prstGeom prst="rect">
            <a:avLst/>
          </a:prstGeom>
        </p:spPr>
        <p:txBody>
          <a:bodyPr vert="horz">
            <a:noAutofit/>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marL="0" indent="536575" algn="just" defTabSz="914400">
              <a:buSzPct val="50000"/>
              <a:buNone/>
              <a:defRPr/>
            </a:pPr>
            <a:r>
              <a:rPr lang="id-ID" dirty="0" smtClean="0">
                <a:solidFill>
                  <a:sysClr val="windowText" lastClr="000000"/>
                </a:solidFill>
                <a:latin typeface="Aparajita" pitchFamily="34" charset="0"/>
                <a:cs typeface="Aparajita" pitchFamily="34" charset="0"/>
              </a:rPr>
              <a:t>Modernisasi </a:t>
            </a:r>
            <a:r>
              <a:rPr lang="id-ID" dirty="0">
                <a:solidFill>
                  <a:sysClr val="windowText" lastClr="000000"/>
                </a:solidFill>
                <a:latin typeface="Aparajita" pitchFamily="34" charset="0"/>
                <a:cs typeface="Aparajita" pitchFamily="34" charset="0"/>
              </a:rPr>
              <a:t>telah mengubah pola pikir, pola pergaulan, dan pola kehidupan secara masif. Dalam proses modernisasi ini, sering kali kaum buruh menjadi lemah ketika berhadapan dengan kaum pemodal.</a:t>
            </a:r>
          </a:p>
          <a:p>
            <a:pPr marL="0" indent="536575" algn="just" defTabSz="914400">
              <a:buSzPct val="50000"/>
              <a:buNone/>
              <a:defRPr/>
            </a:pPr>
            <a:r>
              <a:rPr lang="id-ID" dirty="0" smtClean="0">
                <a:solidFill>
                  <a:sysClr val="windowText" lastClr="000000"/>
                </a:solidFill>
                <a:latin typeface="Aparajita" pitchFamily="34" charset="0"/>
                <a:cs typeface="Aparajita" pitchFamily="34" charset="0"/>
              </a:rPr>
              <a:t>Industrialisasi </a:t>
            </a:r>
            <a:r>
              <a:rPr lang="id-ID" dirty="0">
                <a:solidFill>
                  <a:sysClr val="windowText" lastClr="000000"/>
                </a:solidFill>
                <a:latin typeface="Aparajita" pitchFamily="34" charset="0"/>
                <a:cs typeface="Aparajita" pitchFamily="34" charset="0"/>
              </a:rPr>
              <a:t>membuka lapangan kerja bagi masyarakat yang memiliki kualifikasi pedidikan yang memadai, tetapi juga menyingkirkan sebagian masyarakat yang minus pendidikan. </a:t>
            </a:r>
          </a:p>
          <a:p>
            <a:pPr marL="0" indent="536575" algn="just" defTabSz="914400">
              <a:buSzPct val="50000"/>
              <a:buNone/>
              <a:defRPr/>
            </a:pPr>
            <a:r>
              <a:rPr lang="id-ID" dirty="0" smtClean="0">
                <a:solidFill>
                  <a:sysClr val="windowText" lastClr="000000"/>
                </a:solidFill>
                <a:latin typeface="Aparajita" pitchFamily="34" charset="0"/>
                <a:cs typeface="Aparajita" pitchFamily="34" charset="0"/>
              </a:rPr>
              <a:t>Perilaku </a:t>
            </a:r>
            <a:r>
              <a:rPr lang="id-ID" dirty="0">
                <a:solidFill>
                  <a:sysClr val="windowText" lastClr="000000"/>
                </a:solidFill>
                <a:latin typeface="Aparajita" pitchFamily="34" charset="0"/>
                <a:cs typeface="Aparajita" pitchFamily="34" charset="0"/>
              </a:rPr>
              <a:t>keagamaan masyarakat, yang semula menganggap bahwa silaturahmi penting dan harus bertatap muka, bersua bertemu, dan berhadapan secara fisik, berubah menjadi silaturahmi cukup hanya melalui mendengar suara lewat telepon, sms, facebook, atau twitter</a:t>
            </a:r>
            <a:r>
              <a:rPr lang="id-ID" dirty="0" smtClean="0">
                <a:solidFill>
                  <a:sysClr val="windowText" lastClr="000000"/>
                </a:solidFill>
                <a:latin typeface="Aparajita" pitchFamily="34" charset="0"/>
                <a:cs typeface="Aparajita" pitchFamily="34" charset="0"/>
              </a:rPr>
              <a:t>.</a:t>
            </a:r>
            <a:endParaRPr lang="id-ID" dirty="0">
              <a:solidFill>
                <a:sysClr val="windowText" lastClr="000000"/>
              </a:solidFill>
              <a:latin typeface="Aparajita" pitchFamily="34" charset="0"/>
              <a:cs typeface="Aparajita" pitchFamily="34" charset="0"/>
            </a:endParaRPr>
          </a:p>
        </p:txBody>
      </p:sp>
    </p:spTree>
    <p:extLst>
      <p:ext uri="{BB962C8B-B14F-4D97-AF65-F5344CB8AC3E}">
        <p14:creationId xmlns:p14="http://schemas.microsoft.com/office/powerpoint/2010/main" val="3424620504"/>
      </p:ext>
    </p:extLst>
  </p:cSld>
  <p:clrMapOvr>
    <a:masterClrMapping/>
  </p:clrMapOvr>
  <mc:AlternateContent xmlns:mc="http://schemas.openxmlformats.org/markup-compatibility/2006" xmlns:p14="http://schemas.microsoft.com/office/powerpoint/2010/main">
    <mc:Choice Requires="p14">
      <p:transition spd="slow" p14:dur="900" advTm="5843">
        <p14:warp dir="in"/>
      </p:transition>
    </mc:Choice>
    <mc:Fallback xmlns="">
      <p:transition spd="slow" advTm="584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Single Corner Rectangle 1"/>
          <p:cNvSpPr/>
          <p:nvPr/>
        </p:nvSpPr>
        <p:spPr>
          <a:xfrm>
            <a:off x="395536" y="1772816"/>
            <a:ext cx="8496944" cy="4824536"/>
          </a:xfrm>
          <a:prstGeom prst="round1Rect">
            <a:avLst>
              <a:gd name="adj" fmla="val 6864"/>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id-ID"/>
          </a:p>
        </p:txBody>
      </p:sp>
      <p:sp>
        <p:nvSpPr>
          <p:cNvPr id="6" name="タイトル 5"/>
          <p:cNvSpPr>
            <a:spLocks noGrp="1"/>
          </p:cNvSpPr>
          <p:nvPr>
            <p:ph type="title"/>
          </p:nvPr>
        </p:nvSpPr>
        <p:spPr>
          <a:xfrm>
            <a:off x="2195736" y="466661"/>
            <a:ext cx="6841354" cy="658083"/>
          </a:xfrm>
        </p:spPr>
        <p:txBody>
          <a:bodyPr/>
          <a:lstStyle/>
          <a:p>
            <a:pPr algn="just"/>
            <a:r>
              <a:rPr lang="en-US" sz="2400" dirty="0" err="1" smtClean="0">
                <a:latin typeface="Bernard MT Condensed" pitchFamily="18" charset="0"/>
              </a:rPr>
              <a:t>Esensi</a:t>
            </a:r>
            <a:r>
              <a:rPr lang="en-US" sz="2400" dirty="0" smtClean="0">
                <a:latin typeface="Bernard MT Condensed" pitchFamily="18" charset="0"/>
              </a:rPr>
              <a:t> </a:t>
            </a:r>
            <a:r>
              <a:rPr lang="en-US" sz="2400" dirty="0" err="1">
                <a:latin typeface="Bernard MT Condensed" pitchFamily="18" charset="0"/>
              </a:rPr>
              <a:t>dan</a:t>
            </a:r>
            <a:r>
              <a:rPr lang="en-US" sz="2400" dirty="0">
                <a:latin typeface="Bernard MT Condensed" pitchFamily="18" charset="0"/>
              </a:rPr>
              <a:t> </a:t>
            </a:r>
            <a:r>
              <a:rPr lang="en-US" sz="2400" dirty="0" err="1">
                <a:latin typeface="Bernard MT Condensed" pitchFamily="18" charset="0"/>
              </a:rPr>
              <a:t>Urgensi</a:t>
            </a:r>
            <a:r>
              <a:rPr lang="en-US" sz="2400" dirty="0">
                <a:latin typeface="Bernard MT Condensed" pitchFamily="18" charset="0"/>
              </a:rPr>
              <a:t> </a:t>
            </a:r>
            <a:r>
              <a:rPr lang="en-US" sz="2400" dirty="0" err="1">
                <a:latin typeface="Bernard MT Condensed" pitchFamily="18" charset="0"/>
              </a:rPr>
              <a:t>Kontekstualisasi</a:t>
            </a:r>
            <a:r>
              <a:rPr lang="en-US" sz="2400" dirty="0">
                <a:latin typeface="Bernard MT Condensed" pitchFamily="18" charset="0"/>
              </a:rPr>
              <a:t> </a:t>
            </a:r>
            <a:r>
              <a:rPr lang="en-US" sz="2400" dirty="0" err="1">
                <a:latin typeface="Bernard MT Condensed" pitchFamily="18" charset="0"/>
              </a:rPr>
              <a:t>Pemahaman</a:t>
            </a:r>
            <a:r>
              <a:rPr lang="en-US" sz="2400" dirty="0">
                <a:latin typeface="Bernard MT Condensed" pitchFamily="18" charset="0"/>
              </a:rPr>
              <a:t> Islam </a:t>
            </a:r>
            <a:r>
              <a:rPr lang="en-US" sz="2400" dirty="0" err="1">
                <a:latin typeface="Bernard MT Condensed" pitchFamily="18" charset="0"/>
              </a:rPr>
              <a:t>dalam</a:t>
            </a:r>
            <a:r>
              <a:rPr lang="en-US" sz="2400" dirty="0">
                <a:latin typeface="Bernard MT Condensed" pitchFamily="18" charset="0"/>
              </a:rPr>
              <a:t> </a:t>
            </a:r>
            <a:r>
              <a:rPr lang="en-US" sz="2400" dirty="0" err="1">
                <a:latin typeface="Bernard MT Condensed" pitchFamily="18" charset="0"/>
              </a:rPr>
              <a:t>Menghadapi</a:t>
            </a:r>
            <a:r>
              <a:rPr lang="en-US" sz="2400" dirty="0">
                <a:latin typeface="Bernard MT Condensed" pitchFamily="18" charset="0"/>
              </a:rPr>
              <a:t> </a:t>
            </a:r>
            <a:r>
              <a:rPr lang="en-US" sz="2400" dirty="0" err="1">
                <a:latin typeface="Bernard MT Condensed" pitchFamily="18" charset="0"/>
              </a:rPr>
              <a:t>Tantangan</a:t>
            </a:r>
            <a:r>
              <a:rPr lang="en-US" sz="2400" dirty="0">
                <a:latin typeface="Bernard MT Condensed" pitchFamily="18" charset="0"/>
              </a:rPr>
              <a:t> </a:t>
            </a:r>
            <a:r>
              <a:rPr lang="en-US" sz="2400" dirty="0" err="1">
                <a:latin typeface="Bernard MT Condensed" pitchFamily="18" charset="0"/>
              </a:rPr>
              <a:t>Modernisasi</a:t>
            </a:r>
            <a:endParaRPr lang="en-US" sz="2400" dirty="0">
              <a:latin typeface="Bernard MT Condensed" pitchFamily="18" charset="0"/>
            </a:endParaRPr>
          </a:p>
        </p:txBody>
      </p:sp>
      <p:sp>
        <p:nvSpPr>
          <p:cNvPr id="3" name="スライド番号プレースホルダー 2"/>
          <p:cNvSpPr>
            <a:spLocks noGrp="1"/>
          </p:cNvSpPr>
          <p:nvPr>
            <p:ph type="sldNum" sz="quarter" idx="12"/>
          </p:nvPr>
        </p:nvSpPr>
        <p:spPr/>
        <p:txBody>
          <a:bodyPr/>
          <a:lstStyle/>
          <a:p>
            <a:r>
              <a:rPr lang="en-US" smtClean="0"/>
              <a:t>SLIDE </a:t>
            </a:r>
            <a:fld id="{D97FAD88-CD89-445B-80D2-D1F46C853675}" type="slidenum">
              <a:rPr lang="en-US" smtClean="0"/>
              <a:pPr/>
              <a:t>13</a:t>
            </a:fld>
            <a:endParaRPr lang="en-US" dirty="0"/>
          </a:p>
        </p:txBody>
      </p:sp>
      <p:sp>
        <p:nvSpPr>
          <p:cNvPr id="19" name="Content Placeholder 2"/>
          <p:cNvSpPr txBox="1">
            <a:spLocks/>
          </p:cNvSpPr>
          <p:nvPr/>
        </p:nvSpPr>
        <p:spPr>
          <a:xfrm>
            <a:off x="647564" y="1473635"/>
            <a:ext cx="7992888" cy="4869160"/>
          </a:xfrm>
          <a:prstGeom prst="rect">
            <a:avLst/>
          </a:prstGeom>
        </p:spPr>
        <p:txBody>
          <a:bodyPr vert="horz">
            <a:noAutofit/>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marL="0" indent="536575" algn="just" defTabSz="914400">
              <a:buSzPct val="50000"/>
              <a:buNone/>
              <a:defRPr/>
            </a:pPr>
            <a:r>
              <a:rPr lang="id-ID" dirty="0">
                <a:solidFill>
                  <a:sysClr val="windowText" lastClr="000000"/>
                </a:solidFill>
                <a:latin typeface="Aparajita" pitchFamily="34" charset="0"/>
                <a:cs typeface="Aparajita" pitchFamily="34" charset="0"/>
              </a:rPr>
              <a:t>Islam dipahami secara rasional tidak sekedar dogma. Menurut Kuntowijoyo, ada lima program reinterpretasi untuk memerankan kembali misi rasional dan empiris Islam yang bisa dilaksanakan saat ini dalam rangka menghadapi </a:t>
            </a:r>
            <a:r>
              <a:rPr lang="id-ID" dirty="0" smtClean="0">
                <a:solidFill>
                  <a:sysClr val="windowText" lastClr="000000"/>
                </a:solidFill>
                <a:latin typeface="Aparajita" pitchFamily="34" charset="0"/>
                <a:cs typeface="Aparajita" pitchFamily="34" charset="0"/>
              </a:rPr>
              <a:t>modernisasi.</a:t>
            </a:r>
          </a:p>
          <a:p>
            <a:pPr marL="803275" indent="-268288" algn="just" defTabSz="914400">
              <a:buClrTx/>
              <a:buSzPct val="100000"/>
              <a:buFont typeface="+mj-lt"/>
              <a:buAutoNum type="arabicPeriod"/>
              <a:defRPr/>
            </a:pPr>
            <a:r>
              <a:rPr lang="id-ID" dirty="0" smtClean="0">
                <a:solidFill>
                  <a:sysClr val="windowText" lastClr="000000"/>
                </a:solidFill>
                <a:latin typeface="Aparajita" pitchFamily="34" charset="0"/>
                <a:cs typeface="Aparajita" pitchFamily="34" charset="0"/>
              </a:rPr>
              <a:t>Perlunya dikembangkan penafsiran sosial struktural </a:t>
            </a:r>
          </a:p>
          <a:p>
            <a:pPr marL="803275" indent="-268288" algn="just" defTabSz="914400">
              <a:buClrTx/>
              <a:buSzPct val="100000"/>
              <a:buFont typeface="+mj-lt"/>
              <a:buAutoNum type="arabicPeriod"/>
              <a:defRPr/>
            </a:pPr>
            <a:r>
              <a:rPr lang="id-ID" dirty="0" smtClean="0">
                <a:solidFill>
                  <a:sysClr val="windowText" lastClr="000000"/>
                </a:solidFill>
                <a:latin typeface="Aparajita" pitchFamily="34" charset="0"/>
                <a:cs typeface="Aparajita" pitchFamily="34" charset="0"/>
              </a:rPr>
              <a:t>Mengubah cara berpikir subjektif ke cara berpikir objektif</a:t>
            </a:r>
          </a:p>
          <a:p>
            <a:pPr marL="803275" indent="-268288" algn="just" defTabSz="914400">
              <a:buClrTx/>
              <a:buSzPct val="100000"/>
              <a:buFont typeface="+mj-lt"/>
              <a:buAutoNum type="arabicPeriod"/>
              <a:defRPr/>
            </a:pPr>
            <a:r>
              <a:rPr lang="id-ID" dirty="0" smtClean="0">
                <a:solidFill>
                  <a:sysClr val="windowText" lastClr="000000"/>
                </a:solidFill>
                <a:latin typeface="Aparajita" pitchFamily="34" charset="0"/>
                <a:cs typeface="Aparajita" pitchFamily="34" charset="0"/>
              </a:rPr>
              <a:t>Mengubah islam yang normatif menjadi teoretis</a:t>
            </a:r>
          </a:p>
          <a:p>
            <a:pPr marL="803275" indent="-268288" algn="just" defTabSz="914400">
              <a:buClrTx/>
              <a:buSzPct val="100000"/>
              <a:buFont typeface="+mj-lt"/>
              <a:buAutoNum type="arabicPeriod"/>
              <a:defRPr/>
            </a:pPr>
            <a:r>
              <a:rPr lang="id-ID" dirty="0" smtClean="0">
                <a:solidFill>
                  <a:sysClr val="windowText" lastClr="000000"/>
                </a:solidFill>
                <a:latin typeface="Aparajita" pitchFamily="34" charset="0"/>
                <a:cs typeface="Aparajita" pitchFamily="34" charset="0"/>
              </a:rPr>
              <a:t>Mengubah pemahaman yang ahistoris menjadi historis</a:t>
            </a:r>
          </a:p>
          <a:p>
            <a:pPr marL="803275" indent="-268288" algn="just" defTabSz="914400">
              <a:buClrTx/>
              <a:buSzPct val="100000"/>
              <a:buFont typeface="+mj-lt"/>
              <a:buAutoNum type="arabicPeriod"/>
              <a:defRPr/>
            </a:pPr>
            <a:r>
              <a:rPr lang="id-ID" dirty="0" smtClean="0">
                <a:solidFill>
                  <a:sysClr val="windowText" lastClr="000000"/>
                </a:solidFill>
                <a:latin typeface="Aparajita" pitchFamily="34" charset="0"/>
                <a:cs typeface="Aparajita" pitchFamily="34" charset="0"/>
              </a:rPr>
              <a:t>Merumuskan formulasi-formulasi wahyu yang bersifat umum menjadi formulasi-formulasi yang spesifik dan empiris.</a:t>
            </a:r>
            <a:endParaRPr lang="id-ID" dirty="0">
              <a:solidFill>
                <a:sysClr val="windowText" lastClr="000000"/>
              </a:solidFill>
              <a:latin typeface="Aparajita" pitchFamily="34" charset="0"/>
              <a:cs typeface="Aparajita" pitchFamily="34" charset="0"/>
            </a:endParaRPr>
          </a:p>
        </p:txBody>
      </p:sp>
    </p:spTree>
    <p:extLst>
      <p:ext uri="{BB962C8B-B14F-4D97-AF65-F5344CB8AC3E}">
        <p14:creationId xmlns:p14="http://schemas.microsoft.com/office/powerpoint/2010/main" val="169086640"/>
      </p:ext>
    </p:extLst>
  </p:cSld>
  <p:clrMapOvr>
    <a:masterClrMapping/>
  </p:clrMapOvr>
  <mc:AlternateContent xmlns:mc="http://schemas.openxmlformats.org/markup-compatibility/2006" xmlns:p14="http://schemas.microsoft.com/office/powerpoint/2010/main">
    <mc:Choice Requires="p14">
      <p:transition spd="slow" p14:dur="900" advTm="5843">
        <p14:warp dir="in"/>
      </p:transition>
    </mc:Choice>
    <mc:Fallback xmlns="">
      <p:transition spd="slow" advTm="584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a:xfrm>
            <a:off x="1403648" y="-135548"/>
            <a:ext cx="6696744" cy="3060492"/>
          </a:xfrm>
        </p:spPr>
        <p:txBody>
          <a:bodyPr/>
          <a:lstStyle/>
          <a:p>
            <a:pPr algn="ctr"/>
            <a:r>
              <a:rPr lang="id-ID" sz="6600" dirty="0" smtClean="0">
                <a:latin typeface="Bernard MT Condensed" pitchFamily="18" charset="0"/>
              </a:rPr>
              <a:t>Terima Kasih</a:t>
            </a:r>
            <a:br>
              <a:rPr lang="id-ID" sz="6600" dirty="0" smtClean="0">
                <a:latin typeface="Bernard MT Condensed" pitchFamily="18" charset="0"/>
              </a:rPr>
            </a:br>
            <a:r>
              <a:rPr lang="id-ID" sz="6600" dirty="0">
                <a:latin typeface="Bernard MT Condensed" pitchFamily="18" charset="0"/>
              </a:rPr>
              <a:t/>
            </a:r>
            <a:br>
              <a:rPr lang="id-ID" sz="6600" dirty="0">
                <a:latin typeface="Bernard MT Condensed" pitchFamily="18" charset="0"/>
              </a:rPr>
            </a:br>
            <a:r>
              <a:rPr lang="id-ID" sz="6600" dirty="0" smtClean="0">
                <a:latin typeface="Bernard MT Condensed" pitchFamily="18" charset="0"/>
              </a:rPr>
              <a:t> </a:t>
            </a:r>
            <a:br>
              <a:rPr lang="id-ID" sz="6600" dirty="0" smtClean="0">
                <a:latin typeface="Bernard MT Condensed" pitchFamily="18" charset="0"/>
              </a:rPr>
            </a:br>
            <a:r>
              <a:rPr lang="id-ID" sz="6600" dirty="0" smtClean="0">
                <a:latin typeface="Bernard MT Condensed" pitchFamily="18" charset="0"/>
              </a:rPr>
              <a:t>Atas Perhatiannya</a:t>
            </a:r>
            <a:endParaRPr lang="id-ID" sz="6600" dirty="0">
              <a:latin typeface="Bernard MT Condensed" pitchFamily="18" charset="0"/>
            </a:endParaRPr>
          </a:p>
        </p:txBody>
      </p:sp>
      <p:sp>
        <p:nvSpPr>
          <p:cNvPr id="10" name="Text Placeholder 9"/>
          <p:cNvSpPr>
            <a:spLocks noGrp="1"/>
          </p:cNvSpPr>
          <p:nvPr>
            <p:ph type="body" sz="quarter" idx="13"/>
          </p:nvPr>
        </p:nvSpPr>
        <p:spPr/>
        <p:txBody>
          <a:bodyPr>
            <a:normAutofit fontScale="92500" lnSpcReduction="10000"/>
          </a:bodyPr>
          <a:lstStyle/>
          <a:p>
            <a:endParaRPr lang="id-ID"/>
          </a:p>
        </p:txBody>
      </p:sp>
    </p:spTree>
    <p:extLst>
      <p:ext uri="{BB962C8B-B14F-4D97-AF65-F5344CB8AC3E}">
        <p14:creationId xmlns:p14="http://schemas.microsoft.com/office/powerpoint/2010/main" val="4243771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3057824098"/>
              </p:ext>
            </p:extLst>
          </p:nvPr>
        </p:nvGraphicFramePr>
        <p:xfrm>
          <a:off x="539552" y="892944"/>
          <a:ext cx="8064896" cy="49843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72932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p:cNvSpPr>
            <a:spLocks noGrp="1"/>
          </p:cNvSpPr>
          <p:nvPr>
            <p:ph type="title"/>
          </p:nvPr>
        </p:nvSpPr>
        <p:spPr>
          <a:xfrm>
            <a:off x="2195529" y="610677"/>
            <a:ext cx="6841354" cy="658083"/>
          </a:xfrm>
        </p:spPr>
        <p:txBody>
          <a:bodyPr/>
          <a:lstStyle/>
          <a:p>
            <a:r>
              <a:rPr lang="id-ID" sz="4400" dirty="0" smtClean="0">
                <a:latin typeface="Bernard MT Condensed" pitchFamily="18" charset="0"/>
              </a:rPr>
              <a:t>Materi</a:t>
            </a:r>
            <a:endParaRPr lang="en-US" sz="4400" dirty="0">
              <a:solidFill>
                <a:schemeClr val="accent1"/>
              </a:solidFill>
              <a:latin typeface="Bernard MT Condensed" pitchFamily="18" charset="0"/>
            </a:endParaRPr>
          </a:p>
        </p:txBody>
      </p:sp>
      <p:sp>
        <p:nvSpPr>
          <p:cNvPr id="3" name="スライド番号プレースホルダー 2"/>
          <p:cNvSpPr>
            <a:spLocks noGrp="1"/>
          </p:cNvSpPr>
          <p:nvPr>
            <p:ph type="sldNum" sz="quarter" idx="12"/>
          </p:nvPr>
        </p:nvSpPr>
        <p:spPr/>
        <p:txBody>
          <a:bodyPr/>
          <a:lstStyle/>
          <a:p>
            <a:r>
              <a:rPr lang="en-US" dirty="0" smtClean="0"/>
              <a:t>SLIDE </a:t>
            </a:r>
            <a:fld id="{D97FAD88-CD89-445B-80D2-D1F46C853675}" type="slidenum">
              <a:rPr lang="en-US" smtClean="0"/>
              <a:pPr/>
              <a:t>2</a:t>
            </a:fld>
            <a:endParaRPr lang="en-US" dirty="0"/>
          </a:p>
        </p:txBody>
      </p:sp>
      <p:sp>
        <p:nvSpPr>
          <p:cNvPr id="5" name="フッター プレースホルダー 4"/>
          <p:cNvSpPr>
            <a:spLocks noGrp="1"/>
          </p:cNvSpPr>
          <p:nvPr>
            <p:ph type="ftr" sz="quarter" idx="11"/>
          </p:nvPr>
        </p:nvSpPr>
        <p:spPr/>
        <p:txBody>
          <a:bodyPr/>
          <a:lstStyle/>
          <a:p>
            <a:r>
              <a:rPr lang="en-US" smtClean="0"/>
              <a:t>The Power of PowerPoint</a:t>
            </a:r>
            <a:endParaRPr lang="en-US" dirty="0"/>
          </a:p>
        </p:txBody>
      </p:sp>
      <p:sp>
        <p:nvSpPr>
          <p:cNvPr id="6" name="Rectangle 5"/>
          <p:cNvSpPr/>
          <p:nvPr/>
        </p:nvSpPr>
        <p:spPr>
          <a:xfrm>
            <a:off x="3779912" y="1714135"/>
            <a:ext cx="1419626" cy="830997"/>
          </a:xfrm>
          <a:prstGeom prst="rect">
            <a:avLst/>
          </a:prstGeom>
        </p:spPr>
        <p:txBody>
          <a:bodyPr wrap="square">
            <a:spAutoFit/>
          </a:bodyPr>
          <a:lstStyle/>
          <a:p>
            <a:pPr algn="ctr"/>
            <a:r>
              <a:rPr lang="id-ID" sz="1600" dirty="0">
                <a:solidFill>
                  <a:schemeClr val="bg1"/>
                </a:solidFill>
                <a:latin typeface="Calisto MT" pitchFamily="18" charset="0"/>
              </a:rPr>
              <a:t>Sifat-sifat dasar Sinus dan Cosinus</a:t>
            </a:r>
          </a:p>
        </p:txBody>
      </p:sp>
      <p:graphicFrame>
        <p:nvGraphicFramePr>
          <p:cNvPr id="15" name="Diagram 14"/>
          <p:cNvGraphicFramePr/>
          <p:nvPr>
            <p:extLst>
              <p:ext uri="{D42A27DB-BD31-4B8C-83A1-F6EECF244321}">
                <p14:modId xmlns:p14="http://schemas.microsoft.com/office/powerpoint/2010/main" val="862445842"/>
              </p:ext>
            </p:extLst>
          </p:nvPr>
        </p:nvGraphicFramePr>
        <p:xfrm>
          <a:off x="467544" y="1397000"/>
          <a:ext cx="8064896" cy="49843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 name="Rectangle 15"/>
          <p:cNvSpPr/>
          <p:nvPr/>
        </p:nvSpPr>
        <p:spPr>
          <a:xfrm>
            <a:off x="644140" y="1628800"/>
            <a:ext cx="399468" cy="523220"/>
          </a:xfrm>
          <a:prstGeom prst="rect">
            <a:avLst/>
          </a:prstGeom>
        </p:spPr>
        <p:txBody>
          <a:bodyPr wrap="none">
            <a:spAutoFit/>
          </a:bodyPr>
          <a:lstStyle/>
          <a:p>
            <a:r>
              <a:rPr lang="id-ID" sz="2800" dirty="0" smtClean="0">
                <a:latin typeface="Algerian" pitchFamily="82" charset="0"/>
                <a:cs typeface="Aharoni" pitchFamily="2" charset="-79"/>
              </a:rPr>
              <a:t>1</a:t>
            </a:r>
            <a:endParaRPr lang="en-US" sz="2800" dirty="0">
              <a:latin typeface="Algerian" pitchFamily="82" charset="0"/>
              <a:cs typeface="Aharoni" pitchFamily="2" charset="-79"/>
            </a:endParaRPr>
          </a:p>
        </p:txBody>
      </p:sp>
      <p:sp>
        <p:nvSpPr>
          <p:cNvPr id="28" name="Rectangle 27"/>
          <p:cNvSpPr/>
          <p:nvPr/>
        </p:nvSpPr>
        <p:spPr>
          <a:xfrm>
            <a:off x="1076188" y="2420888"/>
            <a:ext cx="399468" cy="523220"/>
          </a:xfrm>
          <a:prstGeom prst="rect">
            <a:avLst/>
          </a:prstGeom>
        </p:spPr>
        <p:txBody>
          <a:bodyPr wrap="none">
            <a:spAutoFit/>
          </a:bodyPr>
          <a:lstStyle/>
          <a:p>
            <a:r>
              <a:rPr lang="id-ID" sz="2800" dirty="0">
                <a:latin typeface="Algerian" pitchFamily="82" charset="0"/>
                <a:cs typeface="Aharoni" pitchFamily="2" charset="-79"/>
              </a:rPr>
              <a:t>2</a:t>
            </a:r>
            <a:endParaRPr lang="en-US" sz="2800" dirty="0">
              <a:latin typeface="Algerian" pitchFamily="82" charset="0"/>
              <a:cs typeface="Aharoni" pitchFamily="2" charset="-79"/>
            </a:endParaRPr>
          </a:p>
        </p:txBody>
      </p:sp>
      <p:sp>
        <p:nvSpPr>
          <p:cNvPr id="29" name="Rectangle 28"/>
          <p:cNvSpPr/>
          <p:nvPr/>
        </p:nvSpPr>
        <p:spPr>
          <a:xfrm>
            <a:off x="1292212" y="3212976"/>
            <a:ext cx="399468" cy="523220"/>
          </a:xfrm>
          <a:prstGeom prst="rect">
            <a:avLst/>
          </a:prstGeom>
        </p:spPr>
        <p:txBody>
          <a:bodyPr wrap="none">
            <a:spAutoFit/>
          </a:bodyPr>
          <a:lstStyle/>
          <a:p>
            <a:r>
              <a:rPr lang="id-ID" sz="2800" dirty="0">
                <a:latin typeface="Algerian" pitchFamily="82" charset="0"/>
                <a:cs typeface="Aharoni" pitchFamily="2" charset="-79"/>
              </a:rPr>
              <a:t>3</a:t>
            </a:r>
            <a:endParaRPr lang="en-US" sz="2800" dirty="0">
              <a:latin typeface="Algerian" pitchFamily="82" charset="0"/>
              <a:cs typeface="Aharoni" pitchFamily="2" charset="-79"/>
            </a:endParaRPr>
          </a:p>
        </p:txBody>
      </p:sp>
      <p:sp>
        <p:nvSpPr>
          <p:cNvPr id="31" name="Rectangle 30"/>
          <p:cNvSpPr/>
          <p:nvPr/>
        </p:nvSpPr>
        <p:spPr>
          <a:xfrm>
            <a:off x="1292212" y="4005064"/>
            <a:ext cx="399468" cy="523220"/>
          </a:xfrm>
          <a:prstGeom prst="rect">
            <a:avLst/>
          </a:prstGeom>
        </p:spPr>
        <p:txBody>
          <a:bodyPr wrap="none">
            <a:spAutoFit/>
          </a:bodyPr>
          <a:lstStyle/>
          <a:p>
            <a:r>
              <a:rPr lang="id-ID" sz="2800" dirty="0">
                <a:latin typeface="Algerian" pitchFamily="82" charset="0"/>
                <a:cs typeface="Aharoni" pitchFamily="2" charset="-79"/>
              </a:rPr>
              <a:t>4</a:t>
            </a:r>
            <a:endParaRPr lang="en-US" sz="2800" dirty="0">
              <a:latin typeface="Algerian" pitchFamily="82" charset="0"/>
              <a:cs typeface="Aharoni" pitchFamily="2" charset="-79"/>
            </a:endParaRPr>
          </a:p>
        </p:txBody>
      </p:sp>
      <p:sp>
        <p:nvSpPr>
          <p:cNvPr id="32" name="Rectangle 31"/>
          <p:cNvSpPr/>
          <p:nvPr/>
        </p:nvSpPr>
        <p:spPr>
          <a:xfrm>
            <a:off x="1115616" y="4797152"/>
            <a:ext cx="399468" cy="523220"/>
          </a:xfrm>
          <a:prstGeom prst="rect">
            <a:avLst/>
          </a:prstGeom>
        </p:spPr>
        <p:txBody>
          <a:bodyPr wrap="none">
            <a:spAutoFit/>
          </a:bodyPr>
          <a:lstStyle/>
          <a:p>
            <a:r>
              <a:rPr lang="id-ID" sz="2800" dirty="0">
                <a:latin typeface="Algerian" pitchFamily="82" charset="0"/>
                <a:cs typeface="Aharoni" pitchFamily="2" charset="-79"/>
              </a:rPr>
              <a:t>5</a:t>
            </a:r>
            <a:endParaRPr lang="en-US" sz="2800" dirty="0">
              <a:latin typeface="Algerian" pitchFamily="82" charset="0"/>
              <a:cs typeface="Aharoni" pitchFamily="2" charset="-79"/>
            </a:endParaRPr>
          </a:p>
        </p:txBody>
      </p:sp>
      <p:sp>
        <p:nvSpPr>
          <p:cNvPr id="33" name="Rectangle 32"/>
          <p:cNvSpPr/>
          <p:nvPr/>
        </p:nvSpPr>
        <p:spPr>
          <a:xfrm>
            <a:off x="683568" y="5570076"/>
            <a:ext cx="399468" cy="523220"/>
          </a:xfrm>
          <a:prstGeom prst="rect">
            <a:avLst/>
          </a:prstGeom>
        </p:spPr>
        <p:txBody>
          <a:bodyPr wrap="none">
            <a:spAutoFit/>
          </a:bodyPr>
          <a:lstStyle/>
          <a:p>
            <a:r>
              <a:rPr lang="id-ID" sz="2800" dirty="0">
                <a:latin typeface="Algerian" pitchFamily="82" charset="0"/>
                <a:cs typeface="Aharoni" pitchFamily="2" charset="-79"/>
              </a:rPr>
              <a:t>6</a:t>
            </a:r>
            <a:endParaRPr lang="en-US" sz="2800" dirty="0">
              <a:latin typeface="Algerian" pitchFamily="82" charset="0"/>
              <a:cs typeface="Aharoni" pitchFamily="2" charset="-79"/>
            </a:endParaRPr>
          </a:p>
        </p:txBody>
      </p:sp>
    </p:spTree>
    <p:extLst>
      <p:ext uri="{BB962C8B-B14F-4D97-AF65-F5344CB8AC3E}">
        <p14:creationId xmlns:p14="http://schemas.microsoft.com/office/powerpoint/2010/main" val="2342919221"/>
      </p:ext>
    </p:extLst>
  </p:cSld>
  <p:clrMapOvr>
    <a:masterClrMapping/>
  </p:clrMapOvr>
  <p:transition spd="slow" advTm="6847">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AsOne/>
      </p:bldGraphic>
      <p:bldP spid="16" grpId="0"/>
      <p:bldP spid="28" grpId="0"/>
      <p:bldP spid="29" grpId="0"/>
      <p:bldP spid="31" grpId="0"/>
      <p:bldP spid="32" grpId="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p:cNvSpPr>
            <a:spLocks noGrp="1"/>
          </p:cNvSpPr>
          <p:nvPr>
            <p:ph type="title"/>
          </p:nvPr>
        </p:nvSpPr>
        <p:spPr>
          <a:xfrm>
            <a:off x="2195142" y="394653"/>
            <a:ext cx="6841354" cy="658083"/>
          </a:xfrm>
        </p:spPr>
        <p:txBody>
          <a:bodyPr/>
          <a:lstStyle/>
          <a:p>
            <a:r>
              <a:rPr lang="en-US" sz="3200" dirty="0">
                <a:latin typeface="Bernard MT Condensed" pitchFamily="18" charset="0"/>
              </a:rPr>
              <a:t>Islam </a:t>
            </a:r>
            <a:r>
              <a:rPr lang="en-US" sz="3200" dirty="0" err="1">
                <a:latin typeface="Bernard MT Condensed" pitchFamily="18" charset="0"/>
              </a:rPr>
              <a:t>Dalam</a:t>
            </a:r>
            <a:r>
              <a:rPr lang="en-US" sz="3200" dirty="0">
                <a:latin typeface="Bernard MT Condensed" pitchFamily="18" charset="0"/>
              </a:rPr>
              <a:t> </a:t>
            </a:r>
            <a:r>
              <a:rPr lang="en-US" sz="3200" dirty="0" err="1">
                <a:latin typeface="Bernard MT Condensed" pitchFamily="18" charset="0"/>
              </a:rPr>
              <a:t>Menghadapi</a:t>
            </a:r>
            <a:r>
              <a:rPr lang="en-US" sz="3200" dirty="0">
                <a:latin typeface="Bernard MT Condensed" pitchFamily="18" charset="0"/>
              </a:rPr>
              <a:t> </a:t>
            </a:r>
            <a:r>
              <a:rPr lang="en-US" sz="3200" dirty="0" err="1">
                <a:latin typeface="Bernard MT Condensed" pitchFamily="18" charset="0"/>
              </a:rPr>
              <a:t>Tantangan</a:t>
            </a:r>
            <a:r>
              <a:rPr lang="en-US" sz="3200" dirty="0">
                <a:latin typeface="Bernard MT Condensed" pitchFamily="18" charset="0"/>
              </a:rPr>
              <a:t> </a:t>
            </a:r>
            <a:r>
              <a:rPr lang="en-US" sz="3200" dirty="0" err="1" smtClean="0">
                <a:latin typeface="Bernard MT Condensed" pitchFamily="18" charset="0"/>
              </a:rPr>
              <a:t>Modernisasi</a:t>
            </a:r>
            <a:endParaRPr lang="en-US" sz="3200" dirty="0">
              <a:latin typeface="Bernard MT Condensed" pitchFamily="18" charset="0"/>
            </a:endParaRPr>
          </a:p>
        </p:txBody>
      </p:sp>
      <p:sp>
        <p:nvSpPr>
          <p:cNvPr id="3" name="スライド番号プレースホルダー 2"/>
          <p:cNvSpPr>
            <a:spLocks noGrp="1"/>
          </p:cNvSpPr>
          <p:nvPr>
            <p:ph type="sldNum" sz="quarter" idx="12"/>
          </p:nvPr>
        </p:nvSpPr>
        <p:spPr/>
        <p:txBody>
          <a:bodyPr/>
          <a:lstStyle/>
          <a:p>
            <a:r>
              <a:rPr lang="en-US" smtClean="0"/>
              <a:t>SLIDE </a:t>
            </a:r>
            <a:fld id="{D97FAD88-CD89-445B-80D2-D1F46C853675}" type="slidenum">
              <a:rPr lang="en-US" smtClean="0"/>
              <a:pPr/>
              <a:t>3</a:t>
            </a:fld>
            <a:endParaRPr lang="en-US" dirty="0"/>
          </a:p>
        </p:txBody>
      </p:sp>
      <p:sp>
        <p:nvSpPr>
          <p:cNvPr id="2" name="Horizontal Scroll 1"/>
          <p:cNvSpPr/>
          <p:nvPr/>
        </p:nvSpPr>
        <p:spPr>
          <a:xfrm>
            <a:off x="971599" y="1556792"/>
            <a:ext cx="7488832" cy="4104456"/>
          </a:xfrm>
          <a:prstGeom prst="horizontalScroll">
            <a:avLst>
              <a:gd name="adj" fmla="val 9811"/>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id-ID"/>
          </a:p>
        </p:txBody>
      </p:sp>
      <p:sp>
        <p:nvSpPr>
          <p:cNvPr id="5" name="フッター プレースホルダー 4"/>
          <p:cNvSpPr>
            <a:spLocks noGrp="1"/>
          </p:cNvSpPr>
          <p:nvPr>
            <p:ph type="ftr" sz="quarter" idx="11"/>
          </p:nvPr>
        </p:nvSpPr>
        <p:spPr>
          <a:xfrm rot="18000000">
            <a:off x="7037841" y="5008352"/>
            <a:ext cx="3860465" cy="273868"/>
          </a:xfrm>
        </p:spPr>
        <p:txBody>
          <a:bodyPr/>
          <a:lstStyle/>
          <a:p>
            <a:r>
              <a:rPr lang="en-US" smtClean="0"/>
              <a:t>The Power of PowerPoint</a:t>
            </a:r>
            <a:endParaRPr lang="en-US" dirty="0"/>
          </a:p>
        </p:txBody>
      </p:sp>
      <p:sp>
        <p:nvSpPr>
          <p:cNvPr id="25" name="テキスト プレースホルダー 10"/>
          <p:cNvSpPr txBox="1">
            <a:spLocks/>
          </p:cNvSpPr>
          <p:nvPr/>
        </p:nvSpPr>
        <p:spPr>
          <a:xfrm>
            <a:off x="1475656" y="2204864"/>
            <a:ext cx="6552728" cy="3024336"/>
          </a:xfrm>
          <a:prstGeom prst="rect">
            <a:avLst/>
          </a:prstGeom>
        </p:spPr>
        <p:txBody>
          <a:bodyPr vert="horz" lIns="91434" tIns="45717" rIns="91434" bIns="45717" rtlCol="0">
            <a:normAutofit fontScale="92500" lnSpcReduction="20000"/>
          </a:bodyPr>
          <a:lstStyle>
            <a:lvl1pPr marL="0" indent="0" algn="l" defTabSz="914342" rtl="0" eaLnBrk="1" latinLnBrk="0" hangingPunct="1">
              <a:spcBef>
                <a:spcPct val="20000"/>
              </a:spcBef>
              <a:buFontTx/>
              <a:buNone/>
              <a:defRPr sz="1800" kern="1200" baseline="0">
                <a:solidFill>
                  <a:schemeClr val="tx1"/>
                </a:solidFill>
                <a:latin typeface="+mn-lt"/>
                <a:ea typeface="+mn-ea"/>
                <a:cs typeface="+mn-cs"/>
              </a:defRPr>
            </a:lvl1pPr>
            <a:lvl2pPr marL="463680" indent="-201600" algn="l" defTabSz="914342" rtl="0" eaLnBrk="1" latinLnBrk="0" hangingPunct="1">
              <a:spcBef>
                <a:spcPct val="20000"/>
              </a:spcBef>
              <a:buFontTx/>
              <a:buChar char="●"/>
              <a:defRPr sz="1300" kern="1200">
                <a:solidFill>
                  <a:schemeClr val="tx1"/>
                </a:solidFill>
                <a:latin typeface="+mn-lt"/>
                <a:ea typeface="+mn-ea"/>
                <a:cs typeface="+mn-cs"/>
              </a:defRPr>
            </a:lvl2pPr>
            <a:lvl3pPr marL="665280" indent="-201600" algn="l" defTabSz="914342" rtl="0" eaLnBrk="1" latinLnBrk="0" hangingPunct="1">
              <a:spcBef>
                <a:spcPct val="20000"/>
              </a:spcBef>
              <a:buFontTx/>
              <a:buChar char="●"/>
              <a:defRPr sz="1300" kern="1200">
                <a:solidFill>
                  <a:schemeClr val="tx1"/>
                </a:solidFill>
                <a:latin typeface="+mn-lt"/>
                <a:ea typeface="+mn-ea"/>
                <a:cs typeface="+mn-cs"/>
              </a:defRPr>
            </a:lvl3pPr>
            <a:lvl4pPr marL="1600098" indent="-228585" algn="l" defTabSz="914342" rtl="0" eaLnBrk="1" latinLnBrk="0" hangingPunct="1">
              <a:spcBef>
                <a:spcPct val="20000"/>
              </a:spcBef>
              <a:buFontTx/>
              <a:buChar char="●"/>
              <a:defRPr sz="1300" kern="1200">
                <a:solidFill>
                  <a:schemeClr val="tx1"/>
                </a:solidFill>
                <a:latin typeface="+mn-lt"/>
                <a:ea typeface="+mn-ea"/>
                <a:cs typeface="+mn-cs"/>
              </a:defRPr>
            </a:lvl4pPr>
            <a:lvl5pPr marL="2057268" indent="-228585" algn="l" defTabSz="914342" rtl="0" eaLnBrk="1" latinLnBrk="0" hangingPunct="1">
              <a:spcBef>
                <a:spcPct val="20000"/>
              </a:spcBef>
              <a:buFontTx/>
              <a:buChar char="●"/>
              <a:defRPr sz="1300" kern="1200">
                <a:solidFill>
                  <a:schemeClr val="tx1"/>
                </a:solidFill>
                <a:latin typeface="+mn-lt"/>
                <a:ea typeface="+mn-ea"/>
                <a:cs typeface="+mn-cs"/>
              </a:defRPr>
            </a:lvl5pPr>
            <a:lvl6pPr marL="2514439" indent="-228585" algn="l" defTabSz="914342"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10" indent="-228585" algn="l" defTabSz="914342"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780" indent="-228585" algn="l" defTabSz="914342"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951" indent="-228585" algn="l" defTabSz="914342"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id-ID" sz="2300" dirty="0" smtClean="0">
                <a:latin typeface="Aparajita" pitchFamily="34" charset="0"/>
                <a:cs typeface="Aparajita" pitchFamily="34" charset="0"/>
              </a:rPr>
              <a:t>Masyarakat </a:t>
            </a:r>
            <a:r>
              <a:rPr lang="id-ID" sz="2300" dirty="0">
                <a:latin typeface="Aparajita" pitchFamily="34" charset="0"/>
                <a:cs typeface="Aparajita" pitchFamily="34" charset="0"/>
              </a:rPr>
              <a:t>harus memilih mana yang dianggap manfaat dan mana yang dianggap mudarat. Jadi tetap saja ada yang manfaat dan ada yang </a:t>
            </a:r>
            <a:r>
              <a:rPr lang="id-ID" sz="2300" dirty="0" smtClean="0">
                <a:latin typeface="Aparajita" pitchFamily="34" charset="0"/>
                <a:cs typeface="Aparajita" pitchFamily="34" charset="0"/>
              </a:rPr>
              <a:t>mudarat, contohnya </a:t>
            </a:r>
            <a:r>
              <a:rPr lang="id-ID" sz="2300" dirty="0">
                <a:latin typeface="Aparajita" pitchFamily="34" charset="0"/>
                <a:cs typeface="Aparajita" pitchFamily="34" charset="0"/>
              </a:rPr>
              <a:t>dari budaya barat yang kita lihat sekarang</a:t>
            </a:r>
            <a:r>
              <a:rPr lang="id-ID" sz="2300" dirty="0" smtClean="0">
                <a:latin typeface="Aparajita" pitchFamily="34" charset="0"/>
                <a:cs typeface="Aparajita" pitchFamily="34" charset="0"/>
              </a:rPr>
              <a:t>. Oleh </a:t>
            </a:r>
            <a:r>
              <a:rPr lang="id-ID" sz="2300" dirty="0">
                <a:latin typeface="Aparajita" pitchFamily="34" charset="0"/>
                <a:cs typeface="Aparajita" pitchFamily="34" charset="0"/>
              </a:rPr>
              <a:t>karena itu, maka umat Islam harus cerdas mengambil sikap di tengah modernisasi yang tidak bisa dilawan. Masyarakat Islam harus menjadi modern tetapi harus tetap berada di dalam koridor ajaran Islam yang selalu mengagungkan terhadap penetapan norma-norma yang selalu berguna bagi umat manusia</a:t>
            </a:r>
            <a:r>
              <a:rPr lang="id-ID" sz="2300" dirty="0" smtClean="0">
                <a:latin typeface="Aparajita" pitchFamily="34" charset="0"/>
                <a:cs typeface="Aparajita" pitchFamily="34" charset="0"/>
              </a:rPr>
              <a:t>.</a:t>
            </a:r>
            <a:endParaRPr lang="en-US" sz="2300" dirty="0">
              <a:latin typeface="Aparajita" pitchFamily="34" charset="0"/>
              <a:cs typeface="Aparajita" pitchFamily="34" charset="0"/>
            </a:endParaRPr>
          </a:p>
        </p:txBody>
      </p:sp>
    </p:spTree>
    <p:extLst>
      <p:ext uri="{BB962C8B-B14F-4D97-AF65-F5344CB8AC3E}">
        <p14:creationId xmlns:p14="http://schemas.microsoft.com/office/powerpoint/2010/main" val="2427028706"/>
      </p:ext>
    </p:extLst>
  </p:cSld>
  <p:clrMapOvr>
    <a:masterClrMapping/>
  </p:clrMapOvr>
  <mc:AlternateContent xmlns:mc="http://schemas.openxmlformats.org/markup-compatibility/2006" xmlns:p14="http://schemas.microsoft.com/office/powerpoint/2010/main">
    <mc:Choice Requires="p14">
      <p:transition spd="slow" p14:dur="1200" advTm="7802">
        <p14:flip dir="r"/>
      </p:transition>
    </mc:Choice>
    <mc:Fallback xmlns="">
      <p:transition spd="slow" advTm="780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Single Corner Rectangle 1"/>
          <p:cNvSpPr/>
          <p:nvPr/>
        </p:nvSpPr>
        <p:spPr>
          <a:xfrm>
            <a:off x="395536" y="1772816"/>
            <a:ext cx="8496944" cy="4824536"/>
          </a:xfrm>
          <a:prstGeom prst="round1Rect">
            <a:avLst>
              <a:gd name="adj" fmla="val 6864"/>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id-ID"/>
          </a:p>
        </p:txBody>
      </p:sp>
      <p:sp>
        <p:nvSpPr>
          <p:cNvPr id="6" name="タイトル 5"/>
          <p:cNvSpPr>
            <a:spLocks noGrp="1"/>
          </p:cNvSpPr>
          <p:nvPr>
            <p:ph type="title"/>
          </p:nvPr>
        </p:nvSpPr>
        <p:spPr>
          <a:xfrm>
            <a:off x="2195736" y="466661"/>
            <a:ext cx="6841354" cy="658083"/>
          </a:xfrm>
        </p:spPr>
        <p:txBody>
          <a:bodyPr/>
          <a:lstStyle/>
          <a:p>
            <a:r>
              <a:rPr lang="en-US" sz="2500" dirty="0" err="1" smtClean="0">
                <a:latin typeface="Bernard MT Condensed" pitchFamily="18" charset="0"/>
              </a:rPr>
              <a:t>Memahami</a:t>
            </a:r>
            <a:r>
              <a:rPr lang="en-US" sz="2500" dirty="0" smtClean="0">
                <a:latin typeface="Bernard MT Condensed" pitchFamily="18" charset="0"/>
              </a:rPr>
              <a:t> </a:t>
            </a:r>
            <a:r>
              <a:rPr lang="en-US" sz="2500" dirty="0" err="1">
                <a:latin typeface="Bernard MT Condensed" pitchFamily="18" charset="0"/>
              </a:rPr>
              <a:t>Konsep</a:t>
            </a:r>
            <a:r>
              <a:rPr lang="en-US" sz="2500" dirty="0">
                <a:latin typeface="Bernard MT Condensed" pitchFamily="18" charset="0"/>
              </a:rPr>
              <a:t> Islam </a:t>
            </a:r>
            <a:r>
              <a:rPr lang="en-US" sz="2500" dirty="0" err="1">
                <a:latin typeface="Bernard MT Condensed" pitchFamily="18" charset="0"/>
              </a:rPr>
              <a:t>tentang</a:t>
            </a:r>
            <a:r>
              <a:rPr lang="en-US" sz="2500" dirty="0">
                <a:latin typeface="Bernard MT Condensed" pitchFamily="18" charset="0"/>
              </a:rPr>
              <a:t> IPTEK, </a:t>
            </a:r>
            <a:r>
              <a:rPr lang="en-US" sz="2500" dirty="0" err="1">
                <a:latin typeface="Bernard MT Condensed" pitchFamily="18" charset="0"/>
              </a:rPr>
              <a:t>Ekonomi</a:t>
            </a:r>
            <a:r>
              <a:rPr lang="en-US" sz="2500" dirty="0">
                <a:latin typeface="Bernard MT Condensed" pitchFamily="18" charset="0"/>
              </a:rPr>
              <a:t>, </a:t>
            </a:r>
            <a:r>
              <a:rPr lang="en-US" sz="2500" dirty="0" err="1">
                <a:latin typeface="Bernard MT Condensed" pitchFamily="18" charset="0"/>
              </a:rPr>
              <a:t>Politik</a:t>
            </a:r>
            <a:r>
              <a:rPr lang="en-US" sz="2500" dirty="0">
                <a:latin typeface="Bernard MT Condensed" pitchFamily="18" charset="0"/>
              </a:rPr>
              <a:t>, </a:t>
            </a:r>
            <a:r>
              <a:rPr lang="en-US" sz="2500" dirty="0" err="1">
                <a:latin typeface="Bernard MT Condensed" pitchFamily="18" charset="0"/>
              </a:rPr>
              <a:t>Sosial-Budaya</a:t>
            </a:r>
            <a:r>
              <a:rPr lang="en-US" sz="2500" dirty="0">
                <a:latin typeface="Bernard MT Condensed" pitchFamily="18" charset="0"/>
              </a:rPr>
              <a:t> </a:t>
            </a:r>
            <a:r>
              <a:rPr lang="en-US" sz="2500" dirty="0" err="1">
                <a:latin typeface="Bernard MT Condensed" pitchFamily="18" charset="0"/>
              </a:rPr>
              <a:t>dan</a:t>
            </a:r>
            <a:r>
              <a:rPr lang="en-US" sz="2500" dirty="0">
                <a:latin typeface="Bernard MT Condensed" pitchFamily="18" charset="0"/>
              </a:rPr>
              <a:t> </a:t>
            </a:r>
            <a:r>
              <a:rPr lang="en-US" sz="2500" dirty="0" err="1">
                <a:latin typeface="Bernard MT Condensed" pitchFamily="18" charset="0"/>
              </a:rPr>
              <a:t>Pendidikan</a:t>
            </a:r>
            <a:endParaRPr lang="en-US" sz="2500" dirty="0">
              <a:latin typeface="Bernard MT Condensed" pitchFamily="18" charset="0"/>
            </a:endParaRPr>
          </a:p>
        </p:txBody>
      </p:sp>
      <p:sp>
        <p:nvSpPr>
          <p:cNvPr id="3" name="スライド番号プレースホルダー 2"/>
          <p:cNvSpPr>
            <a:spLocks noGrp="1"/>
          </p:cNvSpPr>
          <p:nvPr>
            <p:ph type="sldNum" sz="quarter" idx="12"/>
          </p:nvPr>
        </p:nvSpPr>
        <p:spPr/>
        <p:txBody>
          <a:bodyPr/>
          <a:lstStyle/>
          <a:p>
            <a:r>
              <a:rPr lang="en-US" smtClean="0"/>
              <a:t>SLIDE </a:t>
            </a:r>
            <a:fld id="{D97FAD88-CD89-445B-80D2-D1F46C853675}" type="slidenum">
              <a:rPr lang="en-US" smtClean="0"/>
              <a:pPr/>
              <a:t>4</a:t>
            </a:fld>
            <a:endParaRPr lang="en-US" dirty="0"/>
          </a:p>
        </p:txBody>
      </p:sp>
      <p:sp>
        <p:nvSpPr>
          <p:cNvPr id="19" name="Content Placeholder 2"/>
          <p:cNvSpPr txBox="1">
            <a:spLocks/>
          </p:cNvSpPr>
          <p:nvPr/>
        </p:nvSpPr>
        <p:spPr>
          <a:xfrm>
            <a:off x="395536" y="1497930"/>
            <a:ext cx="8496943" cy="3484984"/>
          </a:xfrm>
          <a:prstGeom prst="rect">
            <a:avLst/>
          </a:prstGeom>
        </p:spPr>
        <p:txBody>
          <a:bodyPr vert="horz">
            <a:noAutofit/>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marL="0" lvl="0" indent="0" algn="just" defTabSz="914400">
              <a:buClr>
                <a:srgbClr val="FE8637"/>
              </a:buClr>
              <a:buNone/>
              <a:defRPr/>
            </a:pPr>
            <a:r>
              <a:rPr lang="id-ID" dirty="0" smtClean="0">
                <a:solidFill>
                  <a:sysClr val="windowText" lastClr="000000"/>
                </a:solidFill>
                <a:latin typeface="Aparajita" pitchFamily="34" charset="0"/>
                <a:cs typeface="Aparajita" pitchFamily="34" charset="0"/>
              </a:rPr>
              <a:t>Jika </a:t>
            </a:r>
            <a:r>
              <a:rPr lang="id-ID" dirty="0">
                <a:solidFill>
                  <a:sysClr val="windowText" lastClr="000000"/>
                </a:solidFill>
                <a:latin typeface="Aparajita" pitchFamily="34" charset="0"/>
                <a:cs typeface="Aparajita" pitchFamily="34" charset="0"/>
              </a:rPr>
              <a:t>suatu bangsa itu menguasai iptek, maka bangsa tersebut dikategorikan sebagai bangsa yang maju. Sebaliknya, jika suatu bangsa itu tertinggal dalam penguasaan iptek, maka bangsa itu dipandang sebagai bangsa yang belum maju atau biasa disebut bangsa tertinggal atau disebut bangsa berkembang</a:t>
            </a:r>
            <a:r>
              <a:rPr lang="id-ID" dirty="0" smtClean="0">
                <a:solidFill>
                  <a:sysClr val="windowText" lastClr="000000"/>
                </a:solidFill>
                <a:latin typeface="Aparajita" pitchFamily="34" charset="0"/>
                <a:cs typeface="Aparajita" pitchFamily="34" charset="0"/>
              </a:rPr>
              <a:t>.</a:t>
            </a:r>
          </a:p>
          <a:p>
            <a:pPr marL="361950" lvl="0" indent="-361950" algn="just">
              <a:buSzPct val="100000"/>
              <a:buFont typeface="+mj-lt"/>
              <a:buAutoNum type="arabicPeriod"/>
            </a:pPr>
            <a:r>
              <a:rPr lang="id-ID" dirty="0">
                <a:latin typeface="Aparajita" pitchFamily="34" charset="0"/>
                <a:cs typeface="Aparajita" pitchFamily="34" charset="0"/>
              </a:rPr>
              <a:t>Bidang Seni</a:t>
            </a:r>
          </a:p>
          <a:p>
            <a:pPr marL="536575" indent="-174625" algn="just">
              <a:buSzPct val="50000"/>
            </a:pPr>
            <a:r>
              <a:rPr lang="id-ID" dirty="0">
                <a:latin typeface="Aparajita" pitchFamily="34" charset="0"/>
                <a:cs typeface="Aparajita" pitchFamily="34" charset="0"/>
              </a:rPr>
              <a:t>Seni merupakan ekspresi kesucian hati. Seni itu indah dan keindahan adalah sifat Tuhan. </a:t>
            </a:r>
          </a:p>
          <a:p>
            <a:pPr marL="536575" indent="-174625" algn="just">
              <a:buSzPct val="50000"/>
            </a:pPr>
            <a:r>
              <a:rPr lang="id-ID" dirty="0">
                <a:latin typeface="Aparajita" pitchFamily="34" charset="0"/>
                <a:cs typeface="Aparajita" pitchFamily="34" charset="0"/>
              </a:rPr>
              <a:t>Dalam dunia modern, Seni dapat menjadi pisau bermata dua bila di satu sisi dapat menjadi pencerah jiwa manusia dalam kehidupan dan di satu sisi lagi dapat </a:t>
            </a:r>
            <a:r>
              <a:rPr lang="id-ID" dirty="0" smtClean="0">
                <a:latin typeface="Aparajita" pitchFamily="34" charset="0"/>
                <a:cs typeface="Aparajita" pitchFamily="34" charset="0"/>
              </a:rPr>
              <a:t>mengancam nilai- </a:t>
            </a:r>
            <a:r>
              <a:rPr lang="id-ID" dirty="0">
                <a:latin typeface="Aparajita" pitchFamily="34" charset="0"/>
                <a:cs typeface="Aparajita" pitchFamily="34" charset="0"/>
              </a:rPr>
              <a:t>nilai hakiki kemanusiaan.</a:t>
            </a:r>
          </a:p>
          <a:p>
            <a:pPr marL="0" lvl="0" indent="0" algn="just" defTabSz="914400">
              <a:buClr>
                <a:srgbClr val="FE8637"/>
              </a:buClr>
              <a:buNone/>
              <a:defRPr/>
            </a:pPr>
            <a:endParaRPr kumimoji="0" lang="id-ID" b="0" i="0" u="none" strike="noStrike" kern="1200" cap="none" spc="0" normalizeH="0" baseline="0" noProof="0" dirty="0">
              <a:ln>
                <a:noFill/>
              </a:ln>
              <a:solidFill>
                <a:sysClr val="windowText" lastClr="000000"/>
              </a:solidFill>
              <a:effectLst/>
              <a:uLnTx/>
              <a:uFillTx/>
              <a:latin typeface="Aparajita" pitchFamily="34" charset="0"/>
              <a:cs typeface="Aparajita" pitchFamily="34" charset="0"/>
            </a:endParaRPr>
          </a:p>
        </p:txBody>
      </p:sp>
    </p:spTree>
    <p:extLst>
      <p:ext uri="{BB962C8B-B14F-4D97-AF65-F5344CB8AC3E}">
        <p14:creationId xmlns:p14="http://schemas.microsoft.com/office/powerpoint/2010/main" val="2789567880"/>
      </p:ext>
    </p:extLst>
  </p:cSld>
  <p:clrMapOvr>
    <a:masterClrMapping/>
  </p:clrMapOvr>
  <mc:AlternateContent xmlns:mc="http://schemas.openxmlformats.org/markup-compatibility/2006" xmlns:p14="http://schemas.microsoft.com/office/powerpoint/2010/main">
    <mc:Choice Requires="p14">
      <p:transition spd="slow" p14:dur="900" advTm="5843">
        <p14:warp dir="in"/>
      </p:transition>
    </mc:Choice>
    <mc:Fallback xmlns="">
      <p:transition spd="slow" advTm="584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Single Corner Rectangle 1"/>
          <p:cNvSpPr/>
          <p:nvPr/>
        </p:nvSpPr>
        <p:spPr>
          <a:xfrm>
            <a:off x="395536" y="1772816"/>
            <a:ext cx="8496944" cy="4824536"/>
          </a:xfrm>
          <a:prstGeom prst="round1Rect">
            <a:avLst>
              <a:gd name="adj" fmla="val 6864"/>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id-ID"/>
          </a:p>
        </p:txBody>
      </p:sp>
      <p:sp>
        <p:nvSpPr>
          <p:cNvPr id="6" name="タイトル 5"/>
          <p:cNvSpPr>
            <a:spLocks noGrp="1"/>
          </p:cNvSpPr>
          <p:nvPr>
            <p:ph type="title"/>
          </p:nvPr>
        </p:nvSpPr>
        <p:spPr>
          <a:xfrm>
            <a:off x="2195736" y="466661"/>
            <a:ext cx="6841354" cy="658083"/>
          </a:xfrm>
        </p:spPr>
        <p:txBody>
          <a:bodyPr/>
          <a:lstStyle/>
          <a:p>
            <a:r>
              <a:rPr lang="en-US" sz="2500" dirty="0" err="1" smtClean="0">
                <a:latin typeface="Bernard MT Condensed" pitchFamily="18" charset="0"/>
              </a:rPr>
              <a:t>Memahami</a:t>
            </a:r>
            <a:r>
              <a:rPr lang="en-US" sz="2500" dirty="0" smtClean="0">
                <a:latin typeface="Bernard MT Condensed" pitchFamily="18" charset="0"/>
              </a:rPr>
              <a:t> </a:t>
            </a:r>
            <a:r>
              <a:rPr lang="en-US" sz="2500" dirty="0" err="1">
                <a:latin typeface="Bernard MT Condensed" pitchFamily="18" charset="0"/>
              </a:rPr>
              <a:t>Konsep</a:t>
            </a:r>
            <a:r>
              <a:rPr lang="en-US" sz="2500" dirty="0">
                <a:latin typeface="Bernard MT Condensed" pitchFamily="18" charset="0"/>
              </a:rPr>
              <a:t> Islam </a:t>
            </a:r>
            <a:r>
              <a:rPr lang="en-US" sz="2500" dirty="0" err="1">
                <a:latin typeface="Bernard MT Condensed" pitchFamily="18" charset="0"/>
              </a:rPr>
              <a:t>tentang</a:t>
            </a:r>
            <a:r>
              <a:rPr lang="en-US" sz="2500" dirty="0">
                <a:latin typeface="Bernard MT Condensed" pitchFamily="18" charset="0"/>
              </a:rPr>
              <a:t> IPTEK, </a:t>
            </a:r>
            <a:r>
              <a:rPr lang="en-US" sz="2500" dirty="0" err="1">
                <a:latin typeface="Bernard MT Condensed" pitchFamily="18" charset="0"/>
              </a:rPr>
              <a:t>Ekonomi</a:t>
            </a:r>
            <a:r>
              <a:rPr lang="en-US" sz="2500" dirty="0">
                <a:latin typeface="Bernard MT Condensed" pitchFamily="18" charset="0"/>
              </a:rPr>
              <a:t>, </a:t>
            </a:r>
            <a:r>
              <a:rPr lang="en-US" sz="2500" dirty="0" err="1">
                <a:latin typeface="Bernard MT Condensed" pitchFamily="18" charset="0"/>
              </a:rPr>
              <a:t>Politik</a:t>
            </a:r>
            <a:r>
              <a:rPr lang="en-US" sz="2500" dirty="0">
                <a:latin typeface="Bernard MT Condensed" pitchFamily="18" charset="0"/>
              </a:rPr>
              <a:t>, </a:t>
            </a:r>
            <a:r>
              <a:rPr lang="en-US" sz="2500" dirty="0" err="1">
                <a:latin typeface="Bernard MT Condensed" pitchFamily="18" charset="0"/>
              </a:rPr>
              <a:t>Sosial-Budaya</a:t>
            </a:r>
            <a:r>
              <a:rPr lang="en-US" sz="2500" dirty="0">
                <a:latin typeface="Bernard MT Condensed" pitchFamily="18" charset="0"/>
              </a:rPr>
              <a:t> </a:t>
            </a:r>
            <a:r>
              <a:rPr lang="en-US" sz="2500" dirty="0" err="1">
                <a:latin typeface="Bernard MT Condensed" pitchFamily="18" charset="0"/>
              </a:rPr>
              <a:t>dan</a:t>
            </a:r>
            <a:r>
              <a:rPr lang="en-US" sz="2500" dirty="0">
                <a:latin typeface="Bernard MT Condensed" pitchFamily="18" charset="0"/>
              </a:rPr>
              <a:t> </a:t>
            </a:r>
            <a:r>
              <a:rPr lang="en-US" sz="2500" dirty="0" err="1">
                <a:latin typeface="Bernard MT Condensed" pitchFamily="18" charset="0"/>
              </a:rPr>
              <a:t>Pendidikan</a:t>
            </a:r>
            <a:endParaRPr lang="en-US" sz="2500" dirty="0">
              <a:latin typeface="Bernard MT Condensed" pitchFamily="18" charset="0"/>
            </a:endParaRPr>
          </a:p>
        </p:txBody>
      </p:sp>
      <p:sp>
        <p:nvSpPr>
          <p:cNvPr id="3" name="スライド番号プレースホルダー 2"/>
          <p:cNvSpPr>
            <a:spLocks noGrp="1"/>
          </p:cNvSpPr>
          <p:nvPr>
            <p:ph type="sldNum" sz="quarter" idx="12"/>
          </p:nvPr>
        </p:nvSpPr>
        <p:spPr/>
        <p:txBody>
          <a:bodyPr/>
          <a:lstStyle/>
          <a:p>
            <a:r>
              <a:rPr lang="en-US" smtClean="0"/>
              <a:t>SLIDE </a:t>
            </a:r>
            <a:fld id="{D97FAD88-CD89-445B-80D2-D1F46C853675}" type="slidenum">
              <a:rPr lang="en-US" smtClean="0"/>
              <a:pPr/>
              <a:t>5</a:t>
            </a:fld>
            <a:endParaRPr lang="en-US" dirty="0"/>
          </a:p>
        </p:txBody>
      </p:sp>
      <p:sp>
        <p:nvSpPr>
          <p:cNvPr id="19" name="Content Placeholder 2"/>
          <p:cNvSpPr txBox="1">
            <a:spLocks/>
          </p:cNvSpPr>
          <p:nvPr/>
        </p:nvSpPr>
        <p:spPr>
          <a:xfrm>
            <a:off x="683568" y="1916832"/>
            <a:ext cx="7920880" cy="4941168"/>
          </a:xfrm>
          <a:prstGeom prst="rect">
            <a:avLst/>
          </a:prstGeom>
        </p:spPr>
        <p:txBody>
          <a:bodyPr vert="horz">
            <a:noAutofit/>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marL="342900" lvl="0" indent="-342900" algn="just">
              <a:spcAft>
                <a:spcPts val="0"/>
              </a:spcAft>
              <a:buSzPct val="100000"/>
              <a:buFont typeface="+mj-lt"/>
              <a:buAutoNum type="arabicPeriod" startAt="2"/>
            </a:pPr>
            <a:r>
              <a:rPr lang="id-ID" sz="1800" dirty="0" smtClean="0">
                <a:latin typeface="Times New Roman"/>
                <a:ea typeface="Times New Roman"/>
                <a:cs typeface="Times New Roman"/>
              </a:rPr>
              <a:t>Bidang </a:t>
            </a:r>
            <a:r>
              <a:rPr lang="id-ID" sz="1800" dirty="0">
                <a:latin typeface="Times New Roman"/>
                <a:ea typeface="Times New Roman"/>
                <a:cs typeface="Times New Roman"/>
              </a:rPr>
              <a:t>Ekonomi</a:t>
            </a:r>
          </a:p>
          <a:p>
            <a:pPr marL="365125" indent="179388" algn="just">
              <a:spcAft>
                <a:spcPts val="0"/>
              </a:spcAft>
            </a:pPr>
            <a:r>
              <a:rPr lang="id-ID" sz="1800" dirty="0">
                <a:latin typeface="Times New Roman"/>
                <a:ea typeface="Times New Roman"/>
                <a:cs typeface="Arial"/>
              </a:rPr>
              <a:t>Menurut AM Saefudin (1997) ada </a:t>
            </a:r>
            <a:r>
              <a:rPr lang="id-ID" sz="1800">
                <a:latin typeface="Times New Roman"/>
                <a:ea typeface="Times New Roman"/>
                <a:cs typeface="Arial"/>
              </a:rPr>
              <a:t>enam </a:t>
            </a:r>
            <a:r>
              <a:rPr lang="id-ID" sz="1800" smtClean="0">
                <a:latin typeface="Times New Roman"/>
                <a:ea typeface="Times New Roman"/>
                <a:cs typeface="Arial"/>
              </a:rPr>
              <a:t>pokok prekonomian</a:t>
            </a:r>
            <a:r>
              <a:rPr lang="id-ID" sz="1800" dirty="0">
                <a:latin typeface="Times New Roman"/>
                <a:ea typeface="Times New Roman"/>
                <a:cs typeface="Arial"/>
              </a:rPr>
              <a:t>, yaitu:</a:t>
            </a:r>
            <a:endParaRPr lang="id-ID" sz="1800" dirty="0">
              <a:latin typeface="Calibri"/>
              <a:ea typeface="Calibri"/>
              <a:cs typeface="Arial"/>
            </a:endParaRPr>
          </a:p>
          <a:p>
            <a:pPr marL="911225" lvl="4" indent="-342900" algn="just">
              <a:spcAft>
                <a:spcPts val="0"/>
              </a:spcAft>
              <a:buClr>
                <a:schemeClr val="accent2"/>
              </a:buClr>
              <a:buSzPct val="80000"/>
              <a:buFont typeface="+mj-lt"/>
              <a:buAutoNum type="alphaLcPeriod"/>
            </a:pPr>
            <a:r>
              <a:rPr lang="id-ID" sz="1800" dirty="0">
                <a:latin typeface="Times New Roman"/>
                <a:ea typeface="Times New Roman"/>
                <a:cs typeface="Arial"/>
              </a:rPr>
              <a:t>Barang dan jasa yang di produksi.</a:t>
            </a:r>
            <a:endParaRPr lang="id-ID" sz="1800" dirty="0">
              <a:latin typeface="Calibri"/>
              <a:ea typeface="Calibri"/>
              <a:cs typeface="Arial"/>
            </a:endParaRPr>
          </a:p>
          <a:p>
            <a:pPr marL="911225" lvl="4" indent="-342900" algn="just">
              <a:spcAft>
                <a:spcPts val="0"/>
              </a:spcAft>
              <a:buClr>
                <a:schemeClr val="accent2"/>
              </a:buClr>
              <a:buSzPct val="90000"/>
              <a:buFont typeface="+mj-lt"/>
              <a:buAutoNum type="alphaLcPeriod"/>
            </a:pPr>
            <a:r>
              <a:rPr lang="id-ID" sz="1800" dirty="0">
                <a:latin typeface="Times New Roman"/>
                <a:ea typeface="Times New Roman"/>
                <a:cs typeface="Arial"/>
              </a:rPr>
              <a:t>Sistem produksi yang akan digunakan untuk menghasilkan barang dan jasa tersebut.</a:t>
            </a:r>
            <a:endParaRPr lang="id-ID" sz="1800" dirty="0">
              <a:latin typeface="Calibri"/>
              <a:ea typeface="Calibri"/>
              <a:cs typeface="Arial"/>
            </a:endParaRPr>
          </a:p>
          <a:p>
            <a:pPr marL="911225" lvl="4" indent="-342900" algn="just">
              <a:spcAft>
                <a:spcPts val="0"/>
              </a:spcAft>
              <a:buClr>
                <a:schemeClr val="accent2"/>
              </a:buClr>
              <a:buSzPct val="80000"/>
              <a:buFont typeface="+mj-lt"/>
              <a:buAutoNum type="alphaLcPeriod"/>
            </a:pPr>
            <a:r>
              <a:rPr lang="id-ID" sz="1800" dirty="0">
                <a:latin typeface="Times New Roman"/>
                <a:ea typeface="Times New Roman"/>
                <a:cs typeface="Arial"/>
              </a:rPr>
              <a:t>Sistem distribusi yang berlaku diantara para pelaku ekonomi.</a:t>
            </a:r>
            <a:endParaRPr lang="id-ID" sz="1800" dirty="0">
              <a:latin typeface="Calibri"/>
              <a:ea typeface="Calibri"/>
              <a:cs typeface="Arial"/>
            </a:endParaRPr>
          </a:p>
          <a:p>
            <a:pPr marL="911225" lvl="4" indent="-342900" algn="just">
              <a:spcAft>
                <a:spcPts val="0"/>
              </a:spcAft>
              <a:buClr>
                <a:schemeClr val="accent2"/>
              </a:buClr>
              <a:buSzPct val="80000"/>
              <a:buFont typeface="+mj-lt"/>
              <a:buAutoNum type="alphaLcPeriod"/>
            </a:pPr>
            <a:r>
              <a:rPr lang="id-ID" sz="1800" dirty="0">
                <a:latin typeface="Times New Roman"/>
                <a:ea typeface="Times New Roman"/>
                <a:cs typeface="Arial"/>
              </a:rPr>
              <a:t>Efesiensi dalam menggunakan faktor- faktor produksi.</a:t>
            </a:r>
            <a:endParaRPr lang="id-ID" sz="1800" dirty="0">
              <a:latin typeface="Calibri"/>
              <a:ea typeface="Calibri"/>
              <a:cs typeface="Arial"/>
            </a:endParaRPr>
          </a:p>
          <a:p>
            <a:pPr marL="911225" lvl="4" indent="-342900" algn="just">
              <a:spcAft>
                <a:spcPts val="0"/>
              </a:spcAft>
              <a:buClr>
                <a:schemeClr val="accent2"/>
              </a:buClr>
              <a:buSzPct val="80000"/>
              <a:buFont typeface="+mj-lt"/>
              <a:buAutoNum type="alphaLcPeriod"/>
            </a:pPr>
            <a:r>
              <a:rPr lang="id-ID" sz="1800" dirty="0">
                <a:latin typeface="Times New Roman"/>
                <a:ea typeface="Times New Roman"/>
                <a:cs typeface="Arial"/>
              </a:rPr>
              <a:t> Antisipasi terhadap fluktuasi pasar mulai dari inflasi, resesi, depresi</a:t>
            </a:r>
            <a:r>
              <a:rPr lang="id-ID" sz="1800" dirty="0" smtClean="0">
                <a:latin typeface="Times New Roman"/>
                <a:ea typeface="Times New Roman"/>
                <a:cs typeface="Arial"/>
              </a:rPr>
              <a:t>, dan </a:t>
            </a:r>
            <a:r>
              <a:rPr lang="id-ID" sz="1800" dirty="0">
                <a:latin typeface="Times New Roman"/>
                <a:ea typeface="Times New Roman"/>
                <a:cs typeface="Arial"/>
              </a:rPr>
              <a:t>lain- lain.</a:t>
            </a:r>
            <a:endParaRPr lang="id-ID" sz="1800" dirty="0">
              <a:latin typeface="Calibri"/>
              <a:ea typeface="Calibri"/>
              <a:cs typeface="Arial"/>
            </a:endParaRPr>
          </a:p>
          <a:p>
            <a:pPr marL="911225" lvl="4" indent="-342900" algn="just">
              <a:spcAft>
                <a:spcPts val="0"/>
              </a:spcAft>
              <a:buClr>
                <a:schemeClr val="accent2"/>
              </a:buClr>
              <a:buSzPct val="80000"/>
              <a:buFont typeface="+mj-lt"/>
              <a:buAutoNum type="alphaLcPeriod"/>
            </a:pPr>
            <a:r>
              <a:rPr lang="id-ID" sz="1800" dirty="0">
                <a:latin typeface="Times New Roman"/>
                <a:ea typeface="Times New Roman"/>
                <a:cs typeface="Arial"/>
              </a:rPr>
              <a:t>Ikhtiar manajemen produksi dan distribusi agar </a:t>
            </a:r>
            <a:r>
              <a:rPr lang="id-ID" sz="1800" dirty="0" smtClean="0">
                <a:latin typeface="Times New Roman"/>
                <a:ea typeface="Times New Roman"/>
                <a:cs typeface="Arial"/>
              </a:rPr>
              <a:t>efesien.</a:t>
            </a:r>
            <a:endParaRPr lang="id-ID" sz="1800" dirty="0" smtClean="0">
              <a:latin typeface="Calibri"/>
              <a:ea typeface="Times New Roman"/>
              <a:cs typeface="Arial"/>
            </a:endParaRPr>
          </a:p>
          <a:p>
            <a:pPr marL="0" lvl="4" indent="0" algn="just">
              <a:spcAft>
                <a:spcPts val="0"/>
              </a:spcAft>
              <a:buClr>
                <a:schemeClr val="tx2"/>
              </a:buClr>
              <a:buSzPct val="80000"/>
              <a:buNone/>
            </a:pPr>
            <a:r>
              <a:rPr lang="id-ID" sz="1800" dirty="0" smtClean="0">
                <a:latin typeface="Times New Roman"/>
                <a:ea typeface="Times New Roman"/>
                <a:cs typeface="Arial"/>
              </a:rPr>
              <a:t>Ekonomi </a:t>
            </a:r>
            <a:r>
              <a:rPr lang="id-ID" sz="1800" dirty="0">
                <a:latin typeface="Times New Roman"/>
                <a:ea typeface="Times New Roman"/>
                <a:cs typeface="Arial"/>
              </a:rPr>
              <a:t>konvensional berprinsip “berkorban sekecil-kecilnya untuk mendapatkan keuntungan yang sebesar-besarnya</a:t>
            </a:r>
            <a:r>
              <a:rPr lang="id-ID" sz="1800" dirty="0" smtClean="0">
                <a:latin typeface="Times New Roman"/>
                <a:ea typeface="Times New Roman"/>
                <a:cs typeface="Arial"/>
              </a:rPr>
              <a:t>”.</a:t>
            </a:r>
            <a:r>
              <a:rPr lang="id-ID" sz="1800" dirty="0">
                <a:latin typeface="Calibri"/>
                <a:ea typeface="Times New Roman"/>
                <a:cs typeface="Arial"/>
              </a:rPr>
              <a:t> </a:t>
            </a:r>
            <a:r>
              <a:rPr lang="id-ID" sz="1800" dirty="0" smtClean="0">
                <a:latin typeface="Times New Roman"/>
                <a:ea typeface="Times New Roman"/>
                <a:cs typeface="Arial"/>
              </a:rPr>
              <a:t>Dalam </a:t>
            </a:r>
            <a:r>
              <a:rPr lang="id-ID" sz="1800" dirty="0">
                <a:latin typeface="Times New Roman"/>
                <a:ea typeface="Times New Roman"/>
                <a:cs typeface="Arial"/>
              </a:rPr>
              <a:t>islam, ekonomi ialah berkorban secara tidak kikir dan tidak boros dalam rangka mendapatkan keuntungan yang layak. </a:t>
            </a:r>
            <a:r>
              <a:rPr lang="id-ID" sz="1800" dirty="0" smtClean="0">
                <a:latin typeface="Times New Roman"/>
                <a:ea typeface="Times New Roman"/>
                <a:cs typeface="Arial"/>
              </a:rPr>
              <a:t>Kekuatan </a:t>
            </a:r>
            <a:r>
              <a:rPr lang="id-ID" sz="1800" dirty="0">
                <a:latin typeface="Times New Roman"/>
                <a:ea typeface="Times New Roman"/>
                <a:cs typeface="Arial"/>
              </a:rPr>
              <a:t>ekonomi sangat berpengaruh terhadap eksistensi dan wibawa suatu bangsa</a:t>
            </a:r>
            <a:r>
              <a:rPr lang="id-ID" sz="1800" dirty="0" smtClean="0">
                <a:latin typeface="Times New Roman"/>
                <a:ea typeface="Times New Roman"/>
                <a:cs typeface="Arial"/>
              </a:rPr>
              <a:t>.</a:t>
            </a:r>
            <a:endParaRPr lang="id-ID" sz="1800" dirty="0">
              <a:latin typeface="Calibri"/>
              <a:ea typeface="Calibri"/>
              <a:cs typeface="Arial"/>
            </a:endParaRPr>
          </a:p>
        </p:txBody>
      </p:sp>
    </p:spTree>
    <p:extLst>
      <p:ext uri="{BB962C8B-B14F-4D97-AF65-F5344CB8AC3E}">
        <p14:creationId xmlns:p14="http://schemas.microsoft.com/office/powerpoint/2010/main" val="2854260028"/>
      </p:ext>
    </p:extLst>
  </p:cSld>
  <p:clrMapOvr>
    <a:masterClrMapping/>
  </p:clrMapOvr>
  <mc:AlternateContent xmlns:mc="http://schemas.openxmlformats.org/markup-compatibility/2006" xmlns:p14="http://schemas.microsoft.com/office/powerpoint/2010/main">
    <mc:Choice Requires="p14">
      <p:transition spd="slow" p14:dur="900" advTm="5843">
        <p14:warp dir="in"/>
      </p:transition>
    </mc:Choice>
    <mc:Fallback xmlns="">
      <p:transition spd="slow" advTm="584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Single Corner Rectangle 1"/>
          <p:cNvSpPr/>
          <p:nvPr/>
        </p:nvSpPr>
        <p:spPr>
          <a:xfrm>
            <a:off x="395536" y="1772816"/>
            <a:ext cx="8496944" cy="4824536"/>
          </a:xfrm>
          <a:prstGeom prst="round1Rect">
            <a:avLst>
              <a:gd name="adj" fmla="val 6864"/>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id-ID"/>
          </a:p>
        </p:txBody>
      </p:sp>
      <p:sp>
        <p:nvSpPr>
          <p:cNvPr id="6" name="タイトル 5"/>
          <p:cNvSpPr>
            <a:spLocks noGrp="1"/>
          </p:cNvSpPr>
          <p:nvPr>
            <p:ph type="title"/>
          </p:nvPr>
        </p:nvSpPr>
        <p:spPr>
          <a:xfrm>
            <a:off x="2195736" y="466661"/>
            <a:ext cx="6841354" cy="658083"/>
          </a:xfrm>
        </p:spPr>
        <p:txBody>
          <a:bodyPr/>
          <a:lstStyle/>
          <a:p>
            <a:r>
              <a:rPr lang="en-US" sz="2500" dirty="0" err="1" smtClean="0">
                <a:latin typeface="Bernard MT Condensed" pitchFamily="18" charset="0"/>
              </a:rPr>
              <a:t>Memahami</a:t>
            </a:r>
            <a:r>
              <a:rPr lang="en-US" sz="2500" dirty="0" smtClean="0">
                <a:latin typeface="Bernard MT Condensed" pitchFamily="18" charset="0"/>
              </a:rPr>
              <a:t> </a:t>
            </a:r>
            <a:r>
              <a:rPr lang="en-US" sz="2500" dirty="0" err="1">
                <a:latin typeface="Bernard MT Condensed" pitchFamily="18" charset="0"/>
              </a:rPr>
              <a:t>Konsep</a:t>
            </a:r>
            <a:r>
              <a:rPr lang="en-US" sz="2500" dirty="0">
                <a:latin typeface="Bernard MT Condensed" pitchFamily="18" charset="0"/>
              </a:rPr>
              <a:t> Islam </a:t>
            </a:r>
            <a:r>
              <a:rPr lang="en-US" sz="2500" dirty="0" err="1">
                <a:latin typeface="Bernard MT Condensed" pitchFamily="18" charset="0"/>
              </a:rPr>
              <a:t>tentang</a:t>
            </a:r>
            <a:r>
              <a:rPr lang="en-US" sz="2500" dirty="0">
                <a:latin typeface="Bernard MT Condensed" pitchFamily="18" charset="0"/>
              </a:rPr>
              <a:t> IPTEK, </a:t>
            </a:r>
            <a:r>
              <a:rPr lang="en-US" sz="2500" dirty="0" err="1">
                <a:latin typeface="Bernard MT Condensed" pitchFamily="18" charset="0"/>
              </a:rPr>
              <a:t>Ekonomi</a:t>
            </a:r>
            <a:r>
              <a:rPr lang="en-US" sz="2500" dirty="0">
                <a:latin typeface="Bernard MT Condensed" pitchFamily="18" charset="0"/>
              </a:rPr>
              <a:t>, </a:t>
            </a:r>
            <a:r>
              <a:rPr lang="en-US" sz="2500" dirty="0" err="1">
                <a:latin typeface="Bernard MT Condensed" pitchFamily="18" charset="0"/>
              </a:rPr>
              <a:t>Politik</a:t>
            </a:r>
            <a:r>
              <a:rPr lang="en-US" sz="2500" dirty="0">
                <a:latin typeface="Bernard MT Condensed" pitchFamily="18" charset="0"/>
              </a:rPr>
              <a:t>, </a:t>
            </a:r>
            <a:r>
              <a:rPr lang="en-US" sz="2500" dirty="0" err="1">
                <a:latin typeface="Bernard MT Condensed" pitchFamily="18" charset="0"/>
              </a:rPr>
              <a:t>Sosial-Budaya</a:t>
            </a:r>
            <a:r>
              <a:rPr lang="en-US" sz="2500" dirty="0">
                <a:latin typeface="Bernard MT Condensed" pitchFamily="18" charset="0"/>
              </a:rPr>
              <a:t> </a:t>
            </a:r>
            <a:r>
              <a:rPr lang="en-US" sz="2500" dirty="0" err="1">
                <a:latin typeface="Bernard MT Condensed" pitchFamily="18" charset="0"/>
              </a:rPr>
              <a:t>dan</a:t>
            </a:r>
            <a:r>
              <a:rPr lang="en-US" sz="2500" dirty="0">
                <a:latin typeface="Bernard MT Condensed" pitchFamily="18" charset="0"/>
              </a:rPr>
              <a:t> </a:t>
            </a:r>
            <a:r>
              <a:rPr lang="en-US" sz="2500" dirty="0" err="1">
                <a:latin typeface="Bernard MT Condensed" pitchFamily="18" charset="0"/>
              </a:rPr>
              <a:t>Pendidikan</a:t>
            </a:r>
            <a:endParaRPr lang="en-US" sz="2500" dirty="0">
              <a:latin typeface="Bernard MT Condensed" pitchFamily="18" charset="0"/>
            </a:endParaRPr>
          </a:p>
        </p:txBody>
      </p:sp>
      <p:sp>
        <p:nvSpPr>
          <p:cNvPr id="3" name="スライド番号プレースホルダー 2"/>
          <p:cNvSpPr>
            <a:spLocks noGrp="1"/>
          </p:cNvSpPr>
          <p:nvPr>
            <p:ph type="sldNum" sz="quarter" idx="12"/>
          </p:nvPr>
        </p:nvSpPr>
        <p:spPr/>
        <p:txBody>
          <a:bodyPr/>
          <a:lstStyle/>
          <a:p>
            <a:r>
              <a:rPr lang="en-US" smtClean="0"/>
              <a:t>SLIDE </a:t>
            </a:r>
            <a:fld id="{D97FAD88-CD89-445B-80D2-D1F46C853675}" type="slidenum">
              <a:rPr lang="en-US" smtClean="0"/>
              <a:pPr/>
              <a:t>6</a:t>
            </a:fld>
            <a:endParaRPr lang="en-US" dirty="0"/>
          </a:p>
        </p:txBody>
      </p:sp>
      <p:sp>
        <p:nvSpPr>
          <p:cNvPr id="19" name="Content Placeholder 2"/>
          <p:cNvSpPr txBox="1">
            <a:spLocks/>
          </p:cNvSpPr>
          <p:nvPr/>
        </p:nvSpPr>
        <p:spPr>
          <a:xfrm>
            <a:off x="827584" y="1988840"/>
            <a:ext cx="7776864" cy="4104456"/>
          </a:xfrm>
          <a:prstGeom prst="rect">
            <a:avLst/>
          </a:prstGeom>
        </p:spPr>
        <p:txBody>
          <a:bodyPr vert="horz">
            <a:noAutofit/>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marL="342900" lvl="0" indent="-342900" algn="just" defTabSz="914400">
              <a:buSzPct val="100000"/>
              <a:buFont typeface="+mj-lt"/>
              <a:buAutoNum type="arabicPeriod" startAt="3"/>
              <a:defRPr/>
            </a:pPr>
            <a:r>
              <a:rPr lang="id-ID" dirty="0" smtClean="0">
                <a:solidFill>
                  <a:sysClr val="windowText" lastClr="000000"/>
                </a:solidFill>
                <a:latin typeface="Aparajita" pitchFamily="34" charset="0"/>
                <a:cs typeface="Aparajita" pitchFamily="34" charset="0"/>
              </a:rPr>
              <a:t>Bidang </a:t>
            </a:r>
            <a:r>
              <a:rPr lang="id-ID" dirty="0">
                <a:solidFill>
                  <a:sysClr val="windowText" lastClr="000000"/>
                </a:solidFill>
                <a:latin typeface="Aparajita" pitchFamily="34" charset="0"/>
                <a:cs typeface="Aparajita" pitchFamily="34" charset="0"/>
              </a:rPr>
              <a:t>Politik</a:t>
            </a:r>
          </a:p>
          <a:p>
            <a:pPr marL="0" lvl="0" indent="0" algn="just" defTabSz="914400">
              <a:buClr>
                <a:srgbClr val="FE8637"/>
              </a:buClr>
              <a:buNone/>
              <a:defRPr/>
            </a:pPr>
            <a:r>
              <a:rPr lang="id-ID" dirty="0">
                <a:solidFill>
                  <a:sysClr val="windowText" lastClr="000000"/>
                </a:solidFill>
                <a:latin typeface="Aparajita" pitchFamily="34" charset="0"/>
                <a:cs typeface="Aparajita" pitchFamily="34" charset="0"/>
              </a:rPr>
              <a:t>Politik dalam  Islam disebut siyāsah, merupakan bagian integral (tak terpisahkan) dari fikih Islam. Salah satu objek kajian fikih Islam adalah siyāsah atau disebut fikih politik. Fikih politik secara global membahas masalah-masalah </a:t>
            </a:r>
            <a:r>
              <a:rPr lang="id-ID" dirty="0" smtClean="0">
                <a:solidFill>
                  <a:sysClr val="windowText" lastClr="000000"/>
                </a:solidFill>
                <a:latin typeface="Aparajita" pitchFamily="34" charset="0"/>
                <a:cs typeface="Aparajita" pitchFamily="34" charset="0"/>
              </a:rPr>
              <a:t>:</a:t>
            </a:r>
            <a:endParaRPr lang="id-ID" dirty="0">
              <a:solidFill>
                <a:sysClr val="windowText" lastClr="000000"/>
              </a:solidFill>
              <a:latin typeface="Aparajita" pitchFamily="34" charset="0"/>
              <a:cs typeface="Aparajita" pitchFamily="34" charset="0"/>
            </a:endParaRPr>
          </a:p>
          <a:p>
            <a:pPr marL="722313" lvl="0" indent="-280988" algn="just" defTabSz="914400">
              <a:buClr>
                <a:schemeClr val="accent2"/>
              </a:buClr>
              <a:buSzPct val="90000"/>
              <a:buFont typeface="+mj-lt"/>
              <a:buAutoNum type="alphaLcPeriod"/>
              <a:defRPr/>
            </a:pPr>
            <a:r>
              <a:rPr lang="id-ID" dirty="0" smtClean="0">
                <a:solidFill>
                  <a:sysClr val="windowText" lastClr="000000"/>
                </a:solidFill>
                <a:latin typeface="Aparajita" pitchFamily="34" charset="0"/>
                <a:cs typeface="Aparajita" pitchFamily="34" charset="0"/>
              </a:rPr>
              <a:t>Siyāsah </a:t>
            </a:r>
            <a:r>
              <a:rPr lang="id-ID" dirty="0">
                <a:solidFill>
                  <a:sysClr val="windowText" lastClr="000000"/>
                </a:solidFill>
                <a:latin typeface="Aparajita" pitchFamily="34" charset="0"/>
                <a:cs typeface="Aparajita" pitchFamily="34" charset="0"/>
              </a:rPr>
              <a:t>dusturiyah (hukum tata negara).</a:t>
            </a:r>
          </a:p>
          <a:p>
            <a:pPr marL="722313" lvl="0" indent="-280988" algn="just" defTabSz="914400">
              <a:buClr>
                <a:schemeClr val="accent2"/>
              </a:buClr>
              <a:buSzPct val="90000"/>
              <a:buFont typeface="+mj-lt"/>
              <a:buAutoNum type="alphaLcPeriod"/>
              <a:defRPr/>
            </a:pPr>
            <a:r>
              <a:rPr lang="id-ID" dirty="0" smtClean="0">
                <a:solidFill>
                  <a:sysClr val="windowText" lastClr="000000"/>
                </a:solidFill>
                <a:latin typeface="Aparajita" pitchFamily="34" charset="0"/>
                <a:cs typeface="Aparajita" pitchFamily="34" charset="0"/>
              </a:rPr>
              <a:t>Siyāsah </a:t>
            </a:r>
            <a:r>
              <a:rPr lang="id-ID" dirty="0">
                <a:solidFill>
                  <a:sysClr val="windowText" lastClr="000000"/>
                </a:solidFill>
                <a:latin typeface="Aparajita" pitchFamily="34" charset="0"/>
                <a:cs typeface="Aparajita" pitchFamily="34" charset="0"/>
              </a:rPr>
              <a:t>dauliyyah (hukum politik yang mengatur hubungan internasional).</a:t>
            </a:r>
          </a:p>
          <a:p>
            <a:pPr marL="722313" lvl="0" indent="-280988" algn="just" defTabSz="914400">
              <a:buClr>
                <a:schemeClr val="accent2"/>
              </a:buClr>
              <a:buSzPct val="90000"/>
              <a:buFont typeface="+mj-lt"/>
              <a:buAutoNum type="alphaLcPeriod"/>
              <a:defRPr/>
            </a:pPr>
            <a:r>
              <a:rPr lang="id-ID" dirty="0" smtClean="0">
                <a:solidFill>
                  <a:sysClr val="windowText" lastClr="000000"/>
                </a:solidFill>
                <a:latin typeface="Aparajita" pitchFamily="34" charset="0"/>
                <a:cs typeface="Aparajita" pitchFamily="34" charset="0"/>
              </a:rPr>
              <a:t>Siyāsah </a:t>
            </a:r>
            <a:r>
              <a:rPr lang="id-ID" dirty="0">
                <a:solidFill>
                  <a:sysClr val="windowText" lastClr="000000"/>
                </a:solidFill>
                <a:latin typeface="Aparajita" pitchFamily="34" charset="0"/>
                <a:cs typeface="Aparajita" pitchFamily="34" charset="0"/>
              </a:rPr>
              <a:t>māliyah (hukum politik yang mengatur keuangan negara</a:t>
            </a:r>
            <a:r>
              <a:rPr lang="id-ID" dirty="0" smtClean="0">
                <a:solidFill>
                  <a:sysClr val="windowText" lastClr="000000"/>
                </a:solidFill>
                <a:latin typeface="Aparajita" pitchFamily="34" charset="0"/>
                <a:cs typeface="Aparajita" pitchFamily="34" charset="0"/>
              </a:rPr>
              <a:t>).</a:t>
            </a:r>
            <a:endParaRPr lang="id-ID" dirty="0">
              <a:solidFill>
                <a:sysClr val="windowText" lastClr="000000"/>
              </a:solidFill>
              <a:latin typeface="Aparajita" pitchFamily="34" charset="0"/>
              <a:cs typeface="Aparajita" pitchFamily="34" charset="0"/>
            </a:endParaRPr>
          </a:p>
        </p:txBody>
      </p:sp>
    </p:spTree>
    <p:extLst>
      <p:ext uri="{BB962C8B-B14F-4D97-AF65-F5344CB8AC3E}">
        <p14:creationId xmlns:p14="http://schemas.microsoft.com/office/powerpoint/2010/main" val="3568886929"/>
      </p:ext>
    </p:extLst>
  </p:cSld>
  <p:clrMapOvr>
    <a:masterClrMapping/>
  </p:clrMapOvr>
  <mc:AlternateContent xmlns:mc="http://schemas.openxmlformats.org/markup-compatibility/2006" xmlns:p14="http://schemas.microsoft.com/office/powerpoint/2010/main">
    <mc:Choice Requires="p14">
      <p:transition spd="slow" p14:dur="900" advTm="5843">
        <p14:warp dir="in"/>
      </p:transition>
    </mc:Choice>
    <mc:Fallback xmlns="">
      <p:transition spd="slow" advTm="584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Single Corner Rectangle 1"/>
          <p:cNvSpPr/>
          <p:nvPr/>
        </p:nvSpPr>
        <p:spPr>
          <a:xfrm>
            <a:off x="395536" y="1772816"/>
            <a:ext cx="8496944" cy="4824536"/>
          </a:xfrm>
          <a:prstGeom prst="round1Rect">
            <a:avLst>
              <a:gd name="adj" fmla="val 6864"/>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id-ID"/>
          </a:p>
        </p:txBody>
      </p:sp>
      <p:sp>
        <p:nvSpPr>
          <p:cNvPr id="6" name="タイトル 5"/>
          <p:cNvSpPr>
            <a:spLocks noGrp="1"/>
          </p:cNvSpPr>
          <p:nvPr>
            <p:ph type="title"/>
          </p:nvPr>
        </p:nvSpPr>
        <p:spPr>
          <a:xfrm>
            <a:off x="1835696" y="142625"/>
            <a:ext cx="6841354" cy="658083"/>
          </a:xfrm>
        </p:spPr>
        <p:txBody>
          <a:bodyPr/>
          <a:lstStyle/>
          <a:p>
            <a:r>
              <a:rPr lang="en-US" sz="2500" dirty="0" err="1" smtClean="0">
                <a:latin typeface="Bernard MT Condensed" pitchFamily="18" charset="0"/>
              </a:rPr>
              <a:t>Memahami</a:t>
            </a:r>
            <a:r>
              <a:rPr lang="en-US" sz="2500" dirty="0" smtClean="0">
                <a:latin typeface="Bernard MT Condensed" pitchFamily="18" charset="0"/>
              </a:rPr>
              <a:t> </a:t>
            </a:r>
            <a:r>
              <a:rPr lang="en-US" sz="2500" dirty="0" err="1">
                <a:latin typeface="Bernard MT Condensed" pitchFamily="18" charset="0"/>
              </a:rPr>
              <a:t>Konsep</a:t>
            </a:r>
            <a:r>
              <a:rPr lang="en-US" sz="2500" dirty="0">
                <a:latin typeface="Bernard MT Condensed" pitchFamily="18" charset="0"/>
              </a:rPr>
              <a:t> Islam </a:t>
            </a:r>
            <a:r>
              <a:rPr lang="en-US" sz="2500" dirty="0" err="1">
                <a:latin typeface="Bernard MT Condensed" pitchFamily="18" charset="0"/>
              </a:rPr>
              <a:t>tentang</a:t>
            </a:r>
            <a:r>
              <a:rPr lang="en-US" sz="2500" dirty="0">
                <a:latin typeface="Bernard MT Condensed" pitchFamily="18" charset="0"/>
              </a:rPr>
              <a:t> IPTEK, </a:t>
            </a:r>
            <a:r>
              <a:rPr lang="en-US" sz="2500" dirty="0" err="1">
                <a:latin typeface="Bernard MT Condensed" pitchFamily="18" charset="0"/>
              </a:rPr>
              <a:t>Ekonomi</a:t>
            </a:r>
            <a:r>
              <a:rPr lang="en-US" sz="2500" dirty="0">
                <a:latin typeface="Bernard MT Condensed" pitchFamily="18" charset="0"/>
              </a:rPr>
              <a:t>, </a:t>
            </a:r>
            <a:r>
              <a:rPr lang="en-US" sz="2500" dirty="0" err="1">
                <a:latin typeface="Bernard MT Condensed" pitchFamily="18" charset="0"/>
              </a:rPr>
              <a:t>Politik</a:t>
            </a:r>
            <a:r>
              <a:rPr lang="en-US" sz="2500" dirty="0">
                <a:latin typeface="Bernard MT Condensed" pitchFamily="18" charset="0"/>
              </a:rPr>
              <a:t>, </a:t>
            </a:r>
            <a:r>
              <a:rPr lang="en-US" sz="2500" dirty="0" err="1">
                <a:latin typeface="Bernard MT Condensed" pitchFamily="18" charset="0"/>
              </a:rPr>
              <a:t>Sosial-Budaya</a:t>
            </a:r>
            <a:r>
              <a:rPr lang="en-US" sz="2500" dirty="0">
                <a:latin typeface="Bernard MT Condensed" pitchFamily="18" charset="0"/>
              </a:rPr>
              <a:t> </a:t>
            </a:r>
            <a:r>
              <a:rPr lang="en-US" sz="2500" dirty="0" err="1">
                <a:latin typeface="Bernard MT Condensed" pitchFamily="18" charset="0"/>
              </a:rPr>
              <a:t>dan</a:t>
            </a:r>
            <a:r>
              <a:rPr lang="en-US" sz="2500" dirty="0">
                <a:latin typeface="Bernard MT Condensed" pitchFamily="18" charset="0"/>
              </a:rPr>
              <a:t> </a:t>
            </a:r>
            <a:r>
              <a:rPr lang="en-US" sz="2500" dirty="0" err="1">
                <a:latin typeface="Bernard MT Condensed" pitchFamily="18" charset="0"/>
              </a:rPr>
              <a:t>Pendidikan</a:t>
            </a:r>
            <a:endParaRPr lang="en-US" sz="2500" dirty="0">
              <a:latin typeface="Bernard MT Condensed" pitchFamily="18" charset="0"/>
            </a:endParaRPr>
          </a:p>
        </p:txBody>
      </p:sp>
      <p:sp>
        <p:nvSpPr>
          <p:cNvPr id="3" name="スライド番号プレースホルダー 2"/>
          <p:cNvSpPr>
            <a:spLocks noGrp="1"/>
          </p:cNvSpPr>
          <p:nvPr>
            <p:ph type="sldNum" sz="quarter" idx="12"/>
          </p:nvPr>
        </p:nvSpPr>
        <p:spPr/>
        <p:txBody>
          <a:bodyPr/>
          <a:lstStyle/>
          <a:p>
            <a:r>
              <a:rPr lang="en-US" smtClean="0"/>
              <a:t>SLIDE </a:t>
            </a:r>
            <a:fld id="{D97FAD88-CD89-445B-80D2-D1F46C853675}" type="slidenum">
              <a:rPr lang="en-US" smtClean="0"/>
              <a:pPr/>
              <a:t>7</a:t>
            </a:fld>
            <a:endParaRPr lang="en-US" dirty="0"/>
          </a:p>
        </p:txBody>
      </p:sp>
      <p:sp>
        <p:nvSpPr>
          <p:cNvPr id="19" name="Content Placeholder 2"/>
          <p:cNvSpPr txBox="1">
            <a:spLocks/>
          </p:cNvSpPr>
          <p:nvPr/>
        </p:nvSpPr>
        <p:spPr>
          <a:xfrm>
            <a:off x="395536" y="981681"/>
            <a:ext cx="8641554" cy="4869160"/>
          </a:xfrm>
          <a:prstGeom prst="rect">
            <a:avLst/>
          </a:prstGeom>
        </p:spPr>
        <p:txBody>
          <a:bodyPr vert="horz">
            <a:noAutofit/>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marL="173038" lvl="0" indent="-173038" algn="just" defTabSz="914400">
              <a:buSzPct val="100000"/>
              <a:buFont typeface="+mj-lt"/>
              <a:buAutoNum type="arabicPeriod" startAt="4"/>
              <a:defRPr/>
            </a:pPr>
            <a:r>
              <a:rPr lang="id-ID" dirty="0" smtClean="0">
                <a:solidFill>
                  <a:sysClr val="windowText" lastClr="000000"/>
                </a:solidFill>
                <a:latin typeface="Aparajita" pitchFamily="34" charset="0"/>
                <a:cs typeface="Aparajita" pitchFamily="34" charset="0"/>
              </a:rPr>
              <a:t> Bidang </a:t>
            </a:r>
            <a:r>
              <a:rPr lang="id-ID" dirty="0">
                <a:solidFill>
                  <a:sysClr val="windowText" lastClr="000000"/>
                </a:solidFill>
                <a:latin typeface="Aparajita" pitchFamily="34" charset="0"/>
                <a:cs typeface="Aparajita" pitchFamily="34" charset="0"/>
              </a:rPr>
              <a:t>Pendidikan</a:t>
            </a:r>
          </a:p>
          <a:p>
            <a:pPr marL="0" lvl="0" indent="0" algn="just" defTabSz="914400">
              <a:buSzPct val="85000"/>
              <a:buNone/>
              <a:defRPr/>
            </a:pPr>
            <a:r>
              <a:rPr lang="id-ID" dirty="0">
                <a:solidFill>
                  <a:sysClr val="windowText" lastClr="000000"/>
                </a:solidFill>
                <a:latin typeface="Aparajita" pitchFamily="34" charset="0"/>
                <a:cs typeface="Aparajita" pitchFamily="34" charset="0"/>
              </a:rPr>
              <a:t>Tujuan pendidikan dalam Islam adalah merealisasikan ubudiah kepada Allah baik secara individu maupun masyarakat dan mengimplementasikan khilafah dalam kehidupan untuk kemajuan umat manusia.</a:t>
            </a:r>
          </a:p>
          <a:p>
            <a:pPr marL="725488" indent="-284163" algn="just" defTabSz="914400">
              <a:buSzPct val="50000"/>
              <a:defRPr/>
            </a:pPr>
            <a:r>
              <a:rPr lang="id-ID" dirty="0">
                <a:solidFill>
                  <a:sysClr val="windowText" lastClr="000000"/>
                </a:solidFill>
                <a:latin typeface="Aparajita" pitchFamily="34" charset="0"/>
                <a:cs typeface="Aparajita" pitchFamily="34" charset="0"/>
              </a:rPr>
              <a:t>Menurut An-Nahlawi, Islam mengemukakan tiga metode yaitu:</a:t>
            </a:r>
          </a:p>
          <a:p>
            <a:pPr marL="993775" lvl="0" indent="-284163" algn="just" defTabSz="914400">
              <a:buSzPct val="100000"/>
              <a:buFont typeface="+mj-lt"/>
              <a:buAutoNum type="alphaLcPeriod"/>
              <a:defRPr/>
            </a:pPr>
            <a:r>
              <a:rPr lang="id-ID" dirty="0" smtClean="0">
                <a:solidFill>
                  <a:sysClr val="windowText" lastClr="000000"/>
                </a:solidFill>
                <a:latin typeface="Aparajita" pitchFamily="34" charset="0"/>
                <a:cs typeface="Aparajita" pitchFamily="34" charset="0"/>
              </a:rPr>
              <a:t>Paedagogis </a:t>
            </a:r>
            <a:r>
              <a:rPr lang="id-ID" dirty="0">
                <a:solidFill>
                  <a:sysClr val="windowText" lastClr="000000"/>
                </a:solidFill>
                <a:latin typeface="Aparajita" pitchFamily="34" charset="0"/>
                <a:cs typeface="Aparajita" pitchFamily="34" charset="0"/>
              </a:rPr>
              <a:t>psikologis</a:t>
            </a:r>
          </a:p>
          <a:p>
            <a:pPr marL="993775" lvl="0" indent="-284163" algn="just" defTabSz="914400">
              <a:buSzPct val="100000"/>
              <a:buFont typeface="+mj-lt"/>
              <a:buAutoNum type="alphaLcPeriod"/>
              <a:defRPr/>
            </a:pPr>
            <a:r>
              <a:rPr lang="id-ID" dirty="0" smtClean="0">
                <a:solidFill>
                  <a:sysClr val="windowText" lastClr="000000"/>
                </a:solidFill>
                <a:latin typeface="Aparajita" pitchFamily="34" charset="0"/>
                <a:cs typeface="Aparajita" pitchFamily="34" charset="0"/>
              </a:rPr>
              <a:t>Saling </a:t>
            </a:r>
            <a:r>
              <a:rPr lang="id-ID" dirty="0">
                <a:solidFill>
                  <a:sysClr val="windowText" lastClr="000000"/>
                </a:solidFill>
                <a:latin typeface="Aparajita" pitchFamily="34" charset="0"/>
                <a:cs typeface="Aparajita" pitchFamily="34" charset="0"/>
              </a:rPr>
              <a:t>menasihati antar-individu dan masyarakat </a:t>
            </a:r>
          </a:p>
          <a:p>
            <a:pPr marL="993775" lvl="0" indent="-284163" algn="just" defTabSz="914400">
              <a:buSzPct val="100000"/>
              <a:buFont typeface="+mj-lt"/>
              <a:buAutoNum type="alphaLcPeriod"/>
              <a:defRPr/>
            </a:pPr>
            <a:r>
              <a:rPr lang="id-ID" dirty="0" smtClean="0">
                <a:solidFill>
                  <a:sysClr val="windowText" lastClr="000000"/>
                </a:solidFill>
                <a:latin typeface="Aparajita" pitchFamily="34" charset="0"/>
                <a:cs typeface="Aparajita" pitchFamily="34" charset="0"/>
              </a:rPr>
              <a:t>Menggunakan </a:t>
            </a:r>
            <a:r>
              <a:rPr lang="id-ID" dirty="0">
                <a:solidFill>
                  <a:sysClr val="windowText" lastClr="000000"/>
                </a:solidFill>
                <a:latin typeface="Aparajita" pitchFamily="34" charset="0"/>
                <a:cs typeface="Aparajita" pitchFamily="34" charset="0"/>
              </a:rPr>
              <a:t>jalur </a:t>
            </a:r>
            <a:r>
              <a:rPr lang="id-ID" dirty="0" smtClean="0">
                <a:solidFill>
                  <a:sysClr val="windowText" lastClr="000000"/>
                </a:solidFill>
                <a:latin typeface="Aparajita" pitchFamily="34" charset="0"/>
                <a:cs typeface="Aparajita" pitchFamily="34" charset="0"/>
              </a:rPr>
              <a:t>kekuasaan</a:t>
            </a:r>
            <a:endParaRPr lang="id-ID" dirty="0">
              <a:solidFill>
                <a:sysClr val="windowText" lastClr="000000"/>
              </a:solidFill>
              <a:latin typeface="Aparajita" pitchFamily="34" charset="0"/>
              <a:cs typeface="Aparajita" pitchFamily="34" charset="0"/>
            </a:endParaRPr>
          </a:p>
          <a:p>
            <a:pPr marL="0" lvl="0" indent="0" algn="just" defTabSz="914400">
              <a:buSzPct val="85000"/>
              <a:buNone/>
              <a:defRPr/>
            </a:pPr>
            <a:r>
              <a:rPr lang="id-ID" dirty="0">
                <a:solidFill>
                  <a:sysClr val="windowText" lastClr="000000"/>
                </a:solidFill>
                <a:latin typeface="Aparajita" pitchFamily="34" charset="0"/>
                <a:cs typeface="Aparajita" pitchFamily="34" charset="0"/>
              </a:rPr>
              <a:t>Tujuan pendidikan dikatakan berhasil manakala proses pendidikan dilakukan dengan cara yang benar secara Qurani dan menyentuh ketiga ranah yang ada dalam diri manusia yaitu akal, hati, dan jasmani.</a:t>
            </a:r>
          </a:p>
          <a:p>
            <a:pPr marL="0" lvl="0" indent="0" algn="just" defTabSz="914400">
              <a:buSzPct val="85000"/>
              <a:buNone/>
              <a:defRPr/>
            </a:pPr>
            <a:endParaRPr lang="id-ID" dirty="0">
              <a:solidFill>
                <a:sysClr val="windowText" lastClr="000000"/>
              </a:solidFill>
              <a:latin typeface="Aparajita" pitchFamily="34" charset="0"/>
              <a:cs typeface="Aparajita" pitchFamily="34" charset="0"/>
            </a:endParaRPr>
          </a:p>
        </p:txBody>
      </p:sp>
    </p:spTree>
    <p:extLst>
      <p:ext uri="{BB962C8B-B14F-4D97-AF65-F5344CB8AC3E}">
        <p14:creationId xmlns:p14="http://schemas.microsoft.com/office/powerpoint/2010/main" val="2543189480"/>
      </p:ext>
    </p:extLst>
  </p:cSld>
  <p:clrMapOvr>
    <a:masterClrMapping/>
  </p:clrMapOvr>
  <mc:AlternateContent xmlns:mc="http://schemas.openxmlformats.org/markup-compatibility/2006" xmlns:p14="http://schemas.microsoft.com/office/powerpoint/2010/main">
    <mc:Choice Requires="p14">
      <p:transition spd="slow" p14:dur="900" advTm="5843">
        <p14:warp dir="in"/>
      </p:transition>
    </mc:Choice>
    <mc:Fallback xmlns="">
      <p:transition spd="slow" advTm="584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Single Corner Rectangle 1"/>
          <p:cNvSpPr/>
          <p:nvPr/>
        </p:nvSpPr>
        <p:spPr>
          <a:xfrm>
            <a:off x="395536" y="1772816"/>
            <a:ext cx="8496944" cy="4824536"/>
          </a:xfrm>
          <a:prstGeom prst="round1Rect">
            <a:avLst>
              <a:gd name="adj" fmla="val 6864"/>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id-ID"/>
          </a:p>
        </p:txBody>
      </p:sp>
      <p:sp>
        <p:nvSpPr>
          <p:cNvPr id="6" name="タイトル 5"/>
          <p:cNvSpPr>
            <a:spLocks noGrp="1"/>
          </p:cNvSpPr>
          <p:nvPr>
            <p:ph type="title"/>
          </p:nvPr>
        </p:nvSpPr>
        <p:spPr>
          <a:xfrm>
            <a:off x="1402546" y="34220"/>
            <a:ext cx="6841354" cy="658083"/>
          </a:xfrm>
        </p:spPr>
        <p:txBody>
          <a:bodyPr/>
          <a:lstStyle/>
          <a:p>
            <a:pPr algn="just"/>
            <a:r>
              <a:rPr lang="en-US" sz="2400" dirty="0" err="1" smtClean="0">
                <a:latin typeface="Bernard MT Condensed" pitchFamily="18" charset="0"/>
              </a:rPr>
              <a:t>Diperlukannya</a:t>
            </a:r>
            <a:r>
              <a:rPr lang="en-US" sz="2400" dirty="0" smtClean="0">
                <a:latin typeface="Bernard MT Condensed" pitchFamily="18" charset="0"/>
              </a:rPr>
              <a:t> </a:t>
            </a:r>
            <a:r>
              <a:rPr lang="en-US" sz="2400" dirty="0" err="1">
                <a:latin typeface="Bernard MT Condensed" pitchFamily="18" charset="0"/>
              </a:rPr>
              <a:t>Prespektif</a:t>
            </a:r>
            <a:r>
              <a:rPr lang="en-US" sz="2400" dirty="0">
                <a:latin typeface="Bernard MT Condensed" pitchFamily="18" charset="0"/>
              </a:rPr>
              <a:t> Islam </a:t>
            </a:r>
            <a:r>
              <a:rPr lang="en-US" sz="2400" dirty="0" err="1">
                <a:latin typeface="Bernard MT Condensed" pitchFamily="18" charset="0"/>
              </a:rPr>
              <a:t>dalam</a:t>
            </a:r>
            <a:r>
              <a:rPr lang="en-US" sz="2400" dirty="0">
                <a:latin typeface="Bernard MT Condensed" pitchFamily="18" charset="0"/>
              </a:rPr>
              <a:t> </a:t>
            </a:r>
            <a:r>
              <a:rPr lang="en-US" sz="2400" dirty="0" err="1">
                <a:latin typeface="Bernard MT Condensed" pitchFamily="18" charset="0"/>
              </a:rPr>
              <a:t>Implementasi</a:t>
            </a:r>
            <a:r>
              <a:rPr lang="en-US" sz="2400" dirty="0">
                <a:latin typeface="Bernard MT Condensed" pitchFamily="18" charset="0"/>
              </a:rPr>
              <a:t> IPTEK, </a:t>
            </a:r>
            <a:r>
              <a:rPr lang="en-US" sz="2400" dirty="0" err="1">
                <a:latin typeface="Bernard MT Condensed" pitchFamily="18" charset="0"/>
              </a:rPr>
              <a:t>Ekonomi</a:t>
            </a:r>
            <a:r>
              <a:rPr lang="en-US" sz="2400" dirty="0">
                <a:latin typeface="Bernard MT Condensed" pitchFamily="18" charset="0"/>
              </a:rPr>
              <a:t>, </a:t>
            </a:r>
            <a:r>
              <a:rPr lang="en-US" sz="2400" dirty="0" err="1">
                <a:latin typeface="Bernard MT Condensed" pitchFamily="18" charset="0"/>
              </a:rPr>
              <a:t>Politik</a:t>
            </a:r>
            <a:r>
              <a:rPr lang="en-US" sz="2400" dirty="0">
                <a:latin typeface="Bernard MT Condensed" pitchFamily="18" charset="0"/>
              </a:rPr>
              <a:t>, </a:t>
            </a:r>
            <a:r>
              <a:rPr lang="en-US" sz="2400" dirty="0" err="1">
                <a:latin typeface="Bernard MT Condensed" pitchFamily="18" charset="0"/>
              </a:rPr>
              <a:t>Sosial-Budayadan</a:t>
            </a:r>
            <a:r>
              <a:rPr lang="en-US" sz="2400" dirty="0">
                <a:latin typeface="Bernard MT Condensed" pitchFamily="18" charset="0"/>
              </a:rPr>
              <a:t> </a:t>
            </a:r>
            <a:r>
              <a:rPr lang="en-US" sz="2400" dirty="0" err="1">
                <a:latin typeface="Bernard MT Condensed" pitchFamily="18" charset="0"/>
              </a:rPr>
              <a:t>Pendidikan</a:t>
            </a:r>
            <a:endParaRPr lang="en-US" sz="2400" dirty="0">
              <a:latin typeface="Bernard MT Condensed" pitchFamily="18" charset="0"/>
            </a:endParaRPr>
          </a:p>
        </p:txBody>
      </p:sp>
      <p:sp>
        <p:nvSpPr>
          <p:cNvPr id="3" name="スライド番号プレースホルダー 2"/>
          <p:cNvSpPr>
            <a:spLocks noGrp="1"/>
          </p:cNvSpPr>
          <p:nvPr>
            <p:ph type="sldNum" sz="quarter" idx="12"/>
          </p:nvPr>
        </p:nvSpPr>
        <p:spPr/>
        <p:txBody>
          <a:bodyPr/>
          <a:lstStyle/>
          <a:p>
            <a:r>
              <a:rPr lang="en-US" smtClean="0"/>
              <a:t>SLIDE </a:t>
            </a:r>
            <a:fld id="{D97FAD88-CD89-445B-80D2-D1F46C853675}" type="slidenum">
              <a:rPr lang="en-US" smtClean="0"/>
              <a:pPr/>
              <a:t>8</a:t>
            </a:fld>
            <a:endParaRPr lang="en-US" dirty="0"/>
          </a:p>
        </p:txBody>
      </p:sp>
      <p:sp>
        <p:nvSpPr>
          <p:cNvPr id="19" name="Content Placeholder 2"/>
          <p:cNvSpPr txBox="1">
            <a:spLocks/>
          </p:cNvSpPr>
          <p:nvPr/>
        </p:nvSpPr>
        <p:spPr>
          <a:xfrm>
            <a:off x="502446" y="935500"/>
            <a:ext cx="8534050" cy="5053686"/>
          </a:xfrm>
          <a:prstGeom prst="rect">
            <a:avLst/>
          </a:prstGeom>
        </p:spPr>
        <p:txBody>
          <a:bodyPr vert="horz">
            <a:noAutofit/>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marL="0" lvl="0" indent="0" algn="just" defTabSz="914400">
              <a:buSzPct val="85000"/>
              <a:buNone/>
              <a:defRPr/>
            </a:pPr>
            <a:r>
              <a:rPr lang="id-ID" sz="2300" dirty="0" smtClean="0">
                <a:solidFill>
                  <a:sysClr val="windowText" lastClr="000000"/>
                </a:solidFill>
                <a:latin typeface="Aparajita" pitchFamily="34" charset="0"/>
                <a:cs typeface="Aparajita" pitchFamily="34" charset="0"/>
              </a:rPr>
              <a:t>Dalam </a:t>
            </a:r>
            <a:r>
              <a:rPr lang="id-ID" sz="2300" dirty="0">
                <a:solidFill>
                  <a:sysClr val="windowText" lastClr="000000"/>
                </a:solidFill>
                <a:latin typeface="Aparajita" pitchFamily="34" charset="0"/>
                <a:cs typeface="Aparajita" pitchFamily="34" charset="0"/>
              </a:rPr>
              <a:t>kacamata Islam sumber ilmu itu terbagi dua yaitu:</a:t>
            </a:r>
          </a:p>
          <a:p>
            <a:pPr marL="457200" lvl="0" indent="-457200" algn="just" defTabSz="914400">
              <a:buClr>
                <a:schemeClr val="tx1"/>
              </a:buClr>
              <a:buSzPct val="100000"/>
              <a:buFont typeface="+mj-lt"/>
              <a:buAutoNum type="arabicPeriod"/>
              <a:defRPr/>
            </a:pPr>
            <a:r>
              <a:rPr lang="id-ID" sz="2300" dirty="0" smtClean="0">
                <a:latin typeface="Aparajita" pitchFamily="34" charset="0"/>
                <a:cs typeface="Aparajita" pitchFamily="34" charset="0"/>
              </a:rPr>
              <a:t>Ayat </a:t>
            </a:r>
            <a:r>
              <a:rPr lang="id-ID" sz="2300" dirty="0">
                <a:latin typeface="Aparajita" pitchFamily="34" charset="0"/>
                <a:cs typeface="Aparajita" pitchFamily="34" charset="0"/>
              </a:rPr>
              <a:t>qur`aniyah</a:t>
            </a:r>
          </a:p>
          <a:p>
            <a:pPr marL="457200" lvl="0" indent="-457200" algn="just" defTabSz="914400">
              <a:buClr>
                <a:schemeClr val="tx1"/>
              </a:buClr>
              <a:buSzPct val="100000"/>
              <a:buFont typeface="+mj-lt"/>
              <a:buAutoNum type="arabicPeriod"/>
              <a:defRPr/>
            </a:pPr>
            <a:r>
              <a:rPr lang="id-ID" sz="2300" dirty="0" smtClean="0">
                <a:latin typeface="Aparajita" pitchFamily="34" charset="0"/>
                <a:cs typeface="Aparajita" pitchFamily="34" charset="0"/>
              </a:rPr>
              <a:t>Ayat </a:t>
            </a:r>
            <a:r>
              <a:rPr lang="id-ID" sz="2300" dirty="0">
                <a:latin typeface="Aparajita" pitchFamily="34" charset="0"/>
                <a:cs typeface="Aparajita" pitchFamily="34" charset="0"/>
              </a:rPr>
              <a:t>kauniah</a:t>
            </a:r>
          </a:p>
          <a:p>
            <a:pPr marL="0" lvl="0" indent="0" algn="just" defTabSz="914400">
              <a:buSzPct val="85000"/>
              <a:buNone/>
              <a:defRPr/>
            </a:pPr>
            <a:r>
              <a:rPr lang="id-ID" sz="2300" dirty="0">
                <a:solidFill>
                  <a:sysClr val="windowText" lastClr="000000"/>
                </a:solidFill>
                <a:latin typeface="Aparajita" pitchFamily="34" charset="0"/>
                <a:cs typeface="Aparajita" pitchFamily="34" charset="0"/>
              </a:rPr>
              <a:t>Dalam bidang ekonomi juga terdapat riba yang harus di perhatikan oleh masyarakat islam. Seorang pakar ekonomi islam yaitu Syafi’i Antonio menjelaskan jenis- jenis riba, yaitu:</a:t>
            </a:r>
          </a:p>
          <a:p>
            <a:pPr marL="457200" lvl="0" indent="-457200" algn="just" defTabSz="914400">
              <a:buClrTx/>
              <a:buSzPct val="100000"/>
              <a:buFont typeface="+mj-lt"/>
              <a:buAutoNum type="arabicPeriod"/>
              <a:defRPr/>
            </a:pPr>
            <a:r>
              <a:rPr lang="id-ID" sz="2300" dirty="0" smtClean="0">
                <a:solidFill>
                  <a:sysClr val="windowText" lastClr="000000"/>
                </a:solidFill>
                <a:latin typeface="Aparajita" pitchFamily="34" charset="0"/>
                <a:cs typeface="Aparajita" pitchFamily="34" charset="0"/>
              </a:rPr>
              <a:t>Riba </a:t>
            </a:r>
            <a:r>
              <a:rPr lang="id-ID" sz="2300" dirty="0">
                <a:solidFill>
                  <a:sysClr val="windowText" lastClr="000000"/>
                </a:solidFill>
                <a:latin typeface="Aparajita" pitchFamily="34" charset="0"/>
                <a:cs typeface="Aparajita" pitchFamily="34" charset="0"/>
              </a:rPr>
              <a:t>qardh</a:t>
            </a:r>
          </a:p>
          <a:p>
            <a:pPr marL="457200" lvl="0" indent="-457200" algn="just" defTabSz="914400">
              <a:buClrTx/>
              <a:buSzPct val="100000"/>
              <a:buFont typeface="+mj-lt"/>
              <a:buAutoNum type="arabicPeriod"/>
              <a:defRPr/>
            </a:pPr>
            <a:r>
              <a:rPr lang="id-ID" sz="2300" dirty="0" smtClean="0">
                <a:solidFill>
                  <a:sysClr val="windowText" lastClr="000000"/>
                </a:solidFill>
                <a:latin typeface="Aparajita" pitchFamily="34" charset="0"/>
                <a:cs typeface="Aparajita" pitchFamily="34" charset="0"/>
              </a:rPr>
              <a:t>Riba </a:t>
            </a:r>
            <a:r>
              <a:rPr lang="id-ID" sz="2300" dirty="0">
                <a:solidFill>
                  <a:sysClr val="windowText" lastClr="000000"/>
                </a:solidFill>
                <a:latin typeface="Aparajita" pitchFamily="34" charset="0"/>
                <a:cs typeface="Aparajita" pitchFamily="34" charset="0"/>
              </a:rPr>
              <a:t>Jāhiliyah </a:t>
            </a:r>
          </a:p>
          <a:p>
            <a:pPr marL="457200" lvl="0" indent="-457200" algn="just" defTabSz="914400">
              <a:buClrTx/>
              <a:buSzPct val="100000"/>
              <a:buFont typeface="+mj-lt"/>
              <a:buAutoNum type="arabicPeriod"/>
              <a:defRPr/>
            </a:pPr>
            <a:r>
              <a:rPr lang="id-ID" sz="2300" dirty="0" smtClean="0">
                <a:solidFill>
                  <a:sysClr val="windowText" lastClr="000000"/>
                </a:solidFill>
                <a:latin typeface="Aparajita" pitchFamily="34" charset="0"/>
                <a:cs typeface="Aparajita" pitchFamily="34" charset="0"/>
              </a:rPr>
              <a:t>Riba </a:t>
            </a:r>
            <a:r>
              <a:rPr lang="id-ID" sz="2300" dirty="0">
                <a:solidFill>
                  <a:sysClr val="windowText" lastClr="000000"/>
                </a:solidFill>
                <a:latin typeface="Aparajita" pitchFamily="34" charset="0"/>
                <a:cs typeface="Aparajita" pitchFamily="34" charset="0"/>
              </a:rPr>
              <a:t>Nasī`ah</a:t>
            </a:r>
          </a:p>
          <a:p>
            <a:pPr marL="457200" lvl="0" indent="-457200" algn="just" defTabSz="914400">
              <a:buClrTx/>
              <a:buSzPct val="100000"/>
              <a:buFont typeface="+mj-lt"/>
              <a:buAutoNum type="arabicPeriod"/>
              <a:defRPr/>
            </a:pPr>
            <a:r>
              <a:rPr lang="id-ID" sz="2300" dirty="0" smtClean="0">
                <a:solidFill>
                  <a:sysClr val="windowText" lastClr="000000"/>
                </a:solidFill>
                <a:latin typeface="Aparajita" pitchFamily="34" charset="0"/>
                <a:cs typeface="Aparajita" pitchFamily="34" charset="0"/>
              </a:rPr>
              <a:t>Riba </a:t>
            </a:r>
            <a:r>
              <a:rPr lang="id-ID" sz="2300" dirty="0">
                <a:solidFill>
                  <a:sysClr val="windowText" lastClr="000000"/>
                </a:solidFill>
                <a:latin typeface="Aparajita" pitchFamily="34" charset="0"/>
                <a:cs typeface="Aparajita" pitchFamily="34" charset="0"/>
              </a:rPr>
              <a:t>dalam nasī`ah </a:t>
            </a:r>
          </a:p>
          <a:p>
            <a:pPr marL="0" lvl="0" indent="0" algn="just" defTabSz="914400">
              <a:buSzPct val="85000"/>
              <a:buNone/>
              <a:defRPr/>
            </a:pPr>
            <a:r>
              <a:rPr lang="id-ID" sz="2300" dirty="0">
                <a:solidFill>
                  <a:sysClr val="windowText" lastClr="000000"/>
                </a:solidFill>
                <a:latin typeface="Aparajita" pitchFamily="34" charset="0"/>
                <a:cs typeface="Aparajita" pitchFamily="34" charset="0"/>
              </a:rPr>
              <a:t>Dalam masalah politik, NKRI menjamin penduduknya untuk memeluk suatu agama dan melaksanakan ajaran agamanya dalam kehidupan sehari-hari.</a:t>
            </a:r>
          </a:p>
          <a:p>
            <a:pPr marL="0" lvl="0" indent="0" algn="just" defTabSz="914400">
              <a:buSzPct val="85000"/>
              <a:buNone/>
              <a:defRPr/>
            </a:pPr>
            <a:endParaRPr lang="id-ID" sz="2300" dirty="0">
              <a:solidFill>
                <a:sysClr val="windowText" lastClr="000000"/>
              </a:solidFill>
              <a:latin typeface="Aparajita" pitchFamily="34" charset="0"/>
              <a:cs typeface="Aparajita" pitchFamily="34" charset="0"/>
            </a:endParaRPr>
          </a:p>
        </p:txBody>
      </p:sp>
    </p:spTree>
    <p:extLst>
      <p:ext uri="{BB962C8B-B14F-4D97-AF65-F5344CB8AC3E}">
        <p14:creationId xmlns:p14="http://schemas.microsoft.com/office/powerpoint/2010/main" val="2450741366"/>
      </p:ext>
    </p:extLst>
  </p:cSld>
  <p:clrMapOvr>
    <a:masterClrMapping/>
  </p:clrMapOvr>
  <mc:AlternateContent xmlns:mc="http://schemas.openxmlformats.org/markup-compatibility/2006" xmlns:p14="http://schemas.microsoft.com/office/powerpoint/2010/main">
    <mc:Choice Requires="p14">
      <p:transition spd="slow" p14:dur="900" advTm="5843">
        <p14:warp dir="in"/>
      </p:transition>
    </mc:Choice>
    <mc:Fallback xmlns="">
      <p:transition spd="slow" advTm="584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Single Corner Rectangle 1"/>
          <p:cNvSpPr/>
          <p:nvPr/>
        </p:nvSpPr>
        <p:spPr>
          <a:xfrm>
            <a:off x="463140" y="1172546"/>
            <a:ext cx="8496944" cy="4824536"/>
          </a:xfrm>
          <a:prstGeom prst="round1Rect">
            <a:avLst>
              <a:gd name="adj" fmla="val 6864"/>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id-ID"/>
          </a:p>
        </p:txBody>
      </p:sp>
      <p:sp>
        <p:nvSpPr>
          <p:cNvPr id="6" name="タイトル 5"/>
          <p:cNvSpPr>
            <a:spLocks noGrp="1"/>
          </p:cNvSpPr>
          <p:nvPr>
            <p:ph type="title"/>
          </p:nvPr>
        </p:nvSpPr>
        <p:spPr>
          <a:xfrm>
            <a:off x="1547664" y="34613"/>
            <a:ext cx="6841354" cy="658083"/>
          </a:xfrm>
        </p:spPr>
        <p:txBody>
          <a:bodyPr/>
          <a:lstStyle/>
          <a:p>
            <a:pPr algn="just"/>
            <a:r>
              <a:rPr lang="en-US" sz="2400" dirty="0" err="1" smtClean="0">
                <a:latin typeface="Bernard MT Condensed" pitchFamily="18" charset="0"/>
              </a:rPr>
              <a:t>Diperlukannya</a:t>
            </a:r>
            <a:r>
              <a:rPr lang="en-US" sz="2400" dirty="0" smtClean="0">
                <a:latin typeface="Bernard MT Condensed" pitchFamily="18" charset="0"/>
              </a:rPr>
              <a:t> </a:t>
            </a:r>
            <a:r>
              <a:rPr lang="en-US" sz="2400" dirty="0" err="1">
                <a:latin typeface="Bernard MT Condensed" pitchFamily="18" charset="0"/>
              </a:rPr>
              <a:t>Prespektif</a:t>
            </a:r>
            <a:r>
              <a:rPr lang="en-US" sz="2400" dirty="0">
                <a:latin typeface="Bernard MT Condensed" pitchFamily="18" charset="0"/>
              </a:rPr>
              <a:t> Islam </a:t>
            </a:r>
            <a:r>
              <a:rPr lang="en-US" sz="2400" dirty="0" err="1">
                <a:latin typeface="Bernard MT Condensed" pitchFamily="18" charset="0"/>
              </a:rPr>
              <a:t>dalam</a:t>
            </a:r>
            <a:r>
              <a:rPr lang="en-US" sz="2400" dirty="0">
                <a:latin typeface="Bernard MT Condensed" pitchFamily="18" charset="0"/>
              </a:rPr>
              <a:t> </a:t>
            </a:r>
            <a:r>
              <a:rPr lang="en-US" sz="2400" dirty="0" err="1">
                <a:latin typeface="Bernard MT Condensed" pitchFamily="18" charset="0"/>
              </a:rPr>
              <a:t>Implementasi</a:t>
            </a:r>
            <a:r>
              <a:rPr lang="en-US" sz="2400" dirty="0">
                <a:latin typeface="Bernard MT Condensed" pitchFamily="18" charset="0"/>
              </a:rPr>
              <a:t> IPTEK, </a:t>
            </a:r>
            <a:r>
              <a:rPr lang="en-US" sz="2400" dirty="0" err="1">
                <a:latin typeface="Bernard MT Condensed" pitchFamily="18" charset="0"/>
              </a:rPr>
              <a:t>Ekonomi</a:t>
            </a:r>
            <a:r>
              <a:rPr lang="en-US" sz="2400" dirty="0">
                <a:latin typeface="Bernard MT Condensed" pitchFamily="18" charset="0"/>
              </a:rPr>
              <a:t>, </a:t>
            </a:r>
            <a:r>
              <a:rPr lang="en-US" sz="2400" dirty="0" err="1">
                <a:latin typeface="Bernard MT Condensed" pitchFamily="18" charset="0"/>
              </a:rPr>
              <a:t>Politik</a:t>
            </a:r>
            <a:r>
              <a:rPr lang="en-US" sz="2400" dirty="0">
                <a:latin typeface="Bernard MT Condensed" pitchFamily="18" charset="0"/>
              </a:rPr>
              <a:t>, </a:t>
            </a:r>
            <a:r>
              <a:rPr lang="en-US" sz="2400" dirty="0" err="1">
                <a:latin typeface="Bernard MT Condensed" pitchFamily="18" charset="0"/>
              </a:rPr>
              <a:t>Sosial-Budayadan</a:t>
            </a:r>
            <a:r>
              <a:rPr lang="en-US" sz="2400" dirty="0">
                <a:latin typeface="Bernard MT Condensed" pitchFamily="18" charset="0"/>
              </a:rPr>
              <a:t> </a:t>
            </a:r>
            <a:r>
              <a:rPr lang="en-US" sz="2400" dirty="0" err="1">
                <a:latin typeface="Bernard MT Condensed" pitchFamily="18" charset="0"/>
              </a:rPr>
              <a:t>Pendidikan</a:t>
            </a:r>
            <a:endParaRPr lang="en-US" sz="2400" dirty="0">
              <a:latin typeface="Bernard MT Condensed" pitchFamily="18" charset="0"/>
            </a:endParaRPr>
          </a:p>
        </p:txBody>
      </p:sp>
      <p:sp>
        <p:nvSpPr>
          <p:cNvPr id="3" name="スライド番号プレースホルダー 2"/>
          <p:cNvSpPr>
            <a:spLocks noGrp="1"/>
          </p:cNvSpPr>
          <p:nvPr>
            <p:ph type="sldNum" sz="quarter" idx="12"/>
          </p:nvPr>
        </p:nvSpPr>
        <p:spPr/>
        <p:txBody>
          <a:bodyPr/>
          <a:lstStyle/>
          <a:p>
            <a:r>
              <a:rPr lang="en-US" smtClean="0"/>
              <a:t>SLIDE </a:t>
            </a:r>
            <a:fld id="{D97FAD88-CD89-445B-80D2-D1F46C853675}" type="slidenum">
              <a:rPr lang="en-US" smtClean="0"/>
              <a:pPr/>
              <a:t>9</a:t>
            </a:fld>
            <a:endParaRPr lang="en-US" dirty="0"/>
          </a:p>
        </p:txBody>
      </p:sp>
      <p:sp>
        <p:nvSpPr>
          <p:cNvPr id="19" name="Content Placeholder 2"/>
          <p:cNvSpPr txBox="1">
            <a:spLocks/>
          </p:cNvSpPr>
          <p:nvPr/>
        </p:nvSpPr>
        <p:spPr>
          <a:xfrm>
            <a:off x="319124" y="1127922"/>
            <a:ext cx="8784976" cy="4869160"/>
          </a:xfrm>
          <a:prstGeom prst="rect">
            <a:avLst/>
          </a:prstGeom>
        </p:spPr>
        <p:txBody>
          <a:bodyPr vert="horz">
            <a:noAutofit/>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marL="0" lvl="0" indent="0" algn="just" defTabSz="914400">
              <a:buSzPct val="85000"/>
              <a:buNone/>
              <a:defRPr/>
            </a:pPr>
            <a:r>
              <a:rPr lang="id-ID" sz="2300" dirty="0">
                <a:solidFill>
                  <a:sysClr val="windowText" lastClr="000000"/>
                </a:solidFill>
                <a:latin typeface="Aparajita" pitchFamily="34" charset="0"/>
                <a:cs typeface="Aparajita" pitchFamily="34" charset="0"/>
              </a:rPr>
              <a:t>Kekuasaan harus diraih dengan berbagai cara, tetapi tidak menghalalkan segala cara yang diharamkan. Kehidupan demokrasi akan terasa menjadi berkah dan mendatangkan kemaslahatan bagi segenap rakyat jika dibingkai dengan nilai-nilai keilahian. Demokrasi akan menjadi bencana manakala para pelakunya menjauhkan diri dari nilai-nilai Ilahi. </a:t>
            </a:r>
            <a:endParaRPr lang="id-ID" sz="2300" dirty="0" smtClean="0">
              <a:solidFill>
                <a:sysClr val="windowText" lastClr="000000"/>
              </a:solidFill>
              <a:latin typeface="Aparajita" pitchFamily="34" charset="0"/>
              <a:cs typeface="Aparajita" pitchFamily="34" charset="0"/>
            </a:endParaRPr>
          </a:p>
          <a:p>
            <a:pPr marL="0" lvl="0" indent="0" algn="just" defTabSz="914400">
              <a:buSzPct val="85000"/>
              <a:buNone/>
              <a:defRPr/>
            </a:pPr>
            <a:endParaRPr lang="id-ID" sz="800" dirty="0" smtClean="0">
              <a:solidFill>
                <a:sysClr val="windowText" lastClr="000000"/>
              </a:solidFill>
              <a:latin typeface="Aparajita" pitchFamily="34" charset="0"/>
              <a:cs typeface="Aparajita" pitchFamily="34" charset="0"/>
            </a:endParaRPr>
          </a:p>
          <a:p>
            <a:pPr marL="0" lvl="0" indent="0" algn="just" defTabSz="914400">
              <a:buSzPct val="85000"/>
              <a:buNone/>
              <a:defRPr/>
            </a:pPr>
            <a:r>
              <a:rPr lang="id-ID" sz="2300" dirty="0">
                <a:solidFill>
                  <a:sysClr val="windowText" lastClr="000000"/>
                </a:solidFill>
                <a:latin typeface="Aparajita" pitchFamily="34" charset="0"/>
                <a:cs typeface="Aparajita" pitchFamily="34" charset="0"/>
              </a:rPr>
              <a:t>Nilai-nilai Ilahiah yang terkandung dalam fikih siyāsah antara lain:</a:t>
            </a:r>
          </a:p>
          <a:p>
            <a:pPr marL="0" lvl="0" indent="0" algn="just" defTabSz="914400">
              <a:buSzPct val="85000"/>
              <a:buNone/>
              <a:defRPr/>
            </a:pPr>
            <a:r>
              <a:rPr lang="id-ID" sz="2300" dirty="0" smtClean="0">
                <a:solidFill>
                  <a:sysClr val="windowText" lastClr="000000"/>
                </a:solidFill>
                <a:latin typeface="Aparajita" pitchFamily="34" charset="0"/>
                <a:cs typeface="Aparajita" pitchFamily="34" charset="0"/>
              </a:rPr>
              <a:t>1. Al-Amānah</a:t>
            </a:r>
            <a:r>
              <a:rPr lang="en-US" sz="2300" dirty="0" smtClean="0">
                <a:solidFill>
                  <a:sysClr val="windowText" lastClr="000000"/>
                </a:solidFill>
                <a:latin typeface="Aparajita" pitchFamily="34" charset="0"/>
                <a:cs typeface="Aparajita" pitchFamily="34" charset="0"/>
              </a:rPr>
              <a:t> (</a:t>
            </a:r>
            <a:r>
              <a:rPr lang="en-US" sz="2300" dirty="0" err="1" smtClean="0">
                <a:solidFill>
                  <a:sysClr val="windowText" lastClr="000000"/>
                </a:solidFill>
                <a:latin typeface="Aparajita" pitchFamily="34" charset="0"/>
                <a:cs typeface="Aparajita" pitchFamily="34" charset="0"/>
              </a:rPr>
              <a:t>Dipercaya</a:t>
            </a:r>
            <a:r>
              <a:rPr lang="en-US" sz="2300" dirty="0" smtClean="0">
                <a:solidFill>
                  <a:sysClr val="windowText" lastClr="000000"/>
                </a:solidFill>
                <a:latin typeface="Aparajita" pitchFamily="34" charset="0"/>
                <a:cs typeface="Aparajita" pitchFamily="34" charset="0"/>
              </a:rPr>
              <a:t>)</a:t>
            </a:r>
            <a:endParaRPr lang="id-ID" sz="2300" dirty="0">
              <a:solidFill>
                <a:sysClr val="windowText" lastClr="000000"/>
              </a:solidFill>
              <a:latin typeface="Aparajita" pitchFamily="34" charset="0"/>
              <a:cs typeface="Aparajita" pitchFamily="34" charset="0"/>
            </a:endParaRPr>
          </a:p>
          <a:p>
            <a:pPr marL="0" lvl="0" indent="0" algn="just" defTabSz="914400">
              <a:buSzPct val="85000"/>
              <a:buNone/>
              <a:defRPr/>
            </a:pPr>
            <a:r>
              <a:rPr lang="id-ID" sz="2300" dirty="0" smtClean="0">
                <a:solidFill>
                  <a:sysClr val="windowText" lastClr="000000"/>
                </a:solidFill>
                <a:latin typeface="Aparajita" pitchFamily="34" charset="0"/>
                <a:cs typeface="Aparajita" pitchFamily="34" charset="0"/>
              </a:rPr>
              <a:t>2. Al-Adalah</a:t>
            </a:r>
            <a:r>
              <a:rPr lang="en-US" sz="2300" dirty="0" smtClean="0">
                <a:solidFill>
                  <a:sysClr val="windowText" lastClr="000000"/>
                </a:solidFill>
                <a:latin typeface="Aparajita" pitchFamily="34" charset="0"/>
                <a:cs typeface="Aparajita" pitchFamily="34" charset="0"/>
              </a:rPr>
              <a:t> (</a:t>
            </a:r>
            <a:r>
              <a:rPr lang="en-US" sz="2300" dirty="0" err="1" smtClean="0">
                <a:solidFill>
                  <a:sysClr val="windowText" lastClr="000000"/>
                </a:solidFill>
                <a:latin typeface="Aparajita" pitchFamily="34" charset="0"/>
                <a:cs typeface="Aparajita" pitchFamily="34" charset="0"/>
              </a:rPr>
              <a:t>Keadilan</a:t>
            </a:r>
            <a:endParaRPr lang="id-ID" sz="2300" dirty="0">
              <a:solidFill>
                <a:sysClr val="windowText" lastClr="000000"/>
              </a:solidFill>
              <a:latin typeface="Aparajita" pitchFamily="34" charset="0"/>
              <a:cs typeface="Aparajita" pitchFamily="34" charset="0"/>
            </a:endParaRPr>
          </a:p>
          <a:p>
            <a:pPr marL="0" lvl="0" indent="0" algn="just" defTabSz="914400">
              <a:buSzPct val="85000"/>
              <a:buNone/>
              <a:defRPr/>
            </a:pPr>
            <a:r>
              <a:rPr lang="id-ID" sz="2300" dirty="0" smtClean="0">
                <a:solidFill>
                  <a:sysClr val="windowText" lastClr="000000"/>
                </a:solidFill>
                <a:latin typeface="Aparajita" pitchFamily="34" charset="0"/>
                <a:cs typeface="Aparajita" pitchFamily="34" charset="0"/>
              </a:rPr>
              <a:t>3. Al-Hurriyyah</a:t>
            </a:r>
            <a:r>
              <a:rPr lang="en-US" sz="2300" dirty="0" smtClean="0">
                <a:solidFill>
                  <a:sysClr val="windowText" lastClr="000000"/>
                </a:solidFill>
                <a:latin typeface="Aparajita" pitchFamily="34" charset="0"/>
                <a:cs typeface="Aparajita" pitchFamily="34" charset="0"/>
              </a:rPr>
              <a:t> (</a:t>
            </a:r>
            <a:r>
              <a:rPr lang="en-US" sz="2300" dirty="0" err="1" smtClean="0">
                <a:solidFill>
                  <a:sysClr val="windowText" lastClr="000000"/>
                </a:solidFill>
                <a:latin typeface="Aparajita" pitchFamily="34" charset="0"/>
                <a:cs typeface="Aparajita" pitchFamily="34" charset="0"/>
              </a:rPr>
              <a:t>kebebasas</a:t>
            </a:r>
            <a:endParaRPr lang="id-ID" sz="2300" dirty="0">
              <a:solidFill>
                <a:sysClr val="windowText" lastClr="000000"/>
              </a:solidFill>
              <a:latin typeface="Aparajita" pitchFamily="34" charset="0"/>
              <a:cs typeface="Aparajita" pitchFamily="34" charset="0"/>
            </a:endParaRPr>
          </a:p>
          <a:p>
            <a:pPr marL="0" lvl="0" indent="0" algn="just" defTabSz="914400">
              <a:buSzPct val="85000"/>
              <a:buNone/>
              <a:defRPr/>
            </a:pPr>
            <a:r>
              <a:rPr lang="id-ID" sz="2300" dirty="0">
                <a:solidFill>
                  <a:sysClr val="windowText" lastClr="000000"/>
                </a:solidFill>
                <a:latin typeface="Aparajita" pitchFamily="34" charset="0"/>
                <a:cs typeface="Aparajita" pitchFamily="34" charset="0"/>
              </a:rPr>
              <a:t>4</a:t>
            </a:r>
            <a:r>
              <a:rPr lang="id-ID" sz="2300" dirty="0" smtClean="0">
                <a:solidFill>
                  <a:sysClr val="windowText" lastClr="000000"/>
                </a:solidFill>
                <a:latin typeface="Aparajita" pitchFamily="34" charset="0"/>
                <a:cs typeface="Aparajita" pitchFamily="34" charset="0"/>
              </a:rPr>
              <a:t>. Al-Musāwāh</a:t>
            </a:r>
            <a:r>
              <a:rPr lang="en-US" sz="2300" dirty="0" smtClean="0">
                <a:solidFill>
                  <a:sysClr val="windowText" lastClr="000000"/>
                </a:solidFill>
                <a:latin typeface="Aparajita" pitchFamily="34" charset="0"/>
                <a:cs typeface="Aparajita" pitchFamily="34" charset="0"/>
              </a:rPr>
              <a:t> ( </a:t>
            </a:r>
            <a:r>
              <a:rPr lang="en-US" sz="2300" dirty="0" err="1" smtClean="0">
                <a:solidFill>
                  <a:sysClr val="windowText" lastClr="000000"/>
                </a:solidFill>
                <a:latin typeface="Aparajita" pitchFamily="34" charset="0"/>
                <a:cs typeface="Aparajita" pitchFamily="34" charset="0"/>
              </a:rPr>
              <a:t>kebersamaa</a:t>
            </a:r>
            <a:endParaRPr lang="id-ID" sz="2300" dirty="0">
              <a:solidFill>
                <a:sysClr val="windowText" lastClr="000000"/>
              </a:solidFill>
              <a:latin typeface="Aparajita" pitchFamily="34" charset="0"/>
              <a:cs typeface="Aparajita" pitchFamily="34" charset="0"/>
            </a:endParaRPr>
          </a:p>
          <a:p>
            <a:pPr marL="0" lvl="0" indent="0" algn="just" defTabSz="914400">
              <a:buSzPct val="85000"/>
              <a:buNone/>
              <a:defRPr/>
            </a:pPr>
            <a:r>
              <a:rPr lang="id-ID" sz="2300" dirty="0">
                <a:solidFill>
                  <a:sysClr val="windowText" lastClr="000000"/>
                </a:solidFill>
                <a:latin typeface="Aparajita" pitchFamily="34" charset="0"/>
                <a:cs typeface="Aparajita" pitchFamily="34" charset="0"/>
              </a:rPr>
              <a:t>5</a:t>
            </a:r>
            <a:r>
              <a:rPr lang="id-ID" sz="2300" dirty="0" smtClean="0">
                <a:solidFill>
                  <a:sysClr val="windowText" lastClr="000000"/>
                </a:solidFill>
                <a:latin typeface="Aparajita" pitchFamily="34" charset="0"/>
                <a:cs typeface="Aparajita" pitchFamily="34" charset="0"/>
              </a:rPr>
              <a:t>. Tabadul al-Ijtima</a:t>
            </a:r>
            <a:r>
              <a:rPr lang="en-US" sz="2300" dirty="0" smtClean="0">
                <a:solidFill>
                  <a:sysClr val="windowText" lastClr="000000"/>
                </a:solidFill>
                <a:latin typeface="Aparajita" pitchFamily="34" charset="0"/>
                <a:cs typeface="Aparajita" pitchFamily="34" charset="0"/>
              </a:rPr>
              <a:t> (</a:t>
            </a:r>
            <a:r>
              <a:rPr lang="en-US" sz="2300" dirty="0" err="1" smtClean="0">
                <a:solidFill>
                  <a:sysClr val="windowText" lastClr="000000"/>
                </a:solidFill>
                <a:latin typeface="Aparajita" pitchFamily="34" charset="0"/>
                <a:cs typeface="Aparajita" pitchFamily="34" charset="0"/>
              </a:rPr>
              <a:t>sopan</a:t>
            </a:r>
            <a:r>
              <a:rPr lang="en-US" sz="2300" dirty="0" smtClean="0">
                <a:solidFill>
                  <a:sysClr val="windowText" lastClr="000000"/>
                </a:solidFill>
                <a:latin typeface="Aparajita" pitchFamily="34" charset="0"/>
                <a:cs typeface="Aparajita" pitchFamily="34" charset="0"/>
              </a:rPr>
              <a:t> </a:t>
            </a:r>
            <a:r>
              <a:rPr lang="en-US" sz="2300" dirty="0" err="1" smtClean="0">
                <a:solidFill>
                  <a:sysClr val="windowText" lastClr="000000"/>
                </a:solidFill>
                <a:latin typeface="Aparajita" pitchFamily="34" charset="0"/>
                <a:cs typeface="Aparajita" pitchFamily="34" charset="0"/>
              </a:rPr>
              <a:t>santun</a:t>
            </a:r>
            <a:r>
              <a:rPr lang="en-US" sz="2300" dirty="0" smtClean="0">
                <a:solidFill>
                  <a:sysClr val="windowText" lastClr="000000"/>
                </a:solidFill>
                <a:latin typeface="Aparajita" pitchFamily="34" charset="0"/>
                <a:cs typeface="Aparajita" pitchFamily="34" charset="0"/>
              </a:rPr>
              <a:t> </a:t>
            </a:r>
            <a:r>
              <a:rPr lang="en-US" sz="2300" dirty="0" err="1" smtClean="0">
                <a:solidFill>
                  <a:sysClr val="windowText" lastClr="000000"/>
                </a:solidFill>
                <a:latin typeface="Aparajita" pitchFamily="34" charset="0"/>
                <a:cs typeface="Aparajita" pitchFamily="34" charset="0"/>
              </a:rPr>
              <a:t>tata</a:t>
            </a:r>
            <a:r>
              <a:rPr lang="en-US" sz="2300" dirty="0" smtClean="0">
                <a:solidFill>
                  <a:sysClr val="windowText" lastClr="000000"/>
                </a:solidFill>
                <a:latin typeface="Aparajita" pitchFamily="34" charset="0"/>
                <a:cs typeface="Aparajita" pitchFamily="34" charset="0"/>
              </a:rPr>
              <a:t> </a:t>
            </a:r>
            <a:r>
              <a:rPr lang="en-US" sz="2300" dirty="0" err="1" smtClean="0">
                <a:solidFill>
                  <a:sysClr val="windowText" lastClr="000000"/>
                </a:solidFill>
                <a:latin typeface="Aparajita" pitchFamily="34" charset="0"/>
                <a:cs typeface="Aparajita" pitchFamily="34" charset="0"/>
              </a:rPr>
              <a:t>keramah</a:t>
            </a:r>
            <a:endParaRPr lang="id-ID" sz="2300" dirty="0">
              <a:solidFill>
                <a:sysClr val="windowText" lastClr="000000"/>
              </a:solidFill>
              <a:latin typeface="Aparajita" pitchFamily="34" charset="0"/>
              <a:cs typeface="Aparajita" pitchFamily="34" charset="0"/>
            </a:endParaRPr>
          </a:p>
          <a:p>
            <a:pPr marL="0" lvl="0" indent="0" algn="just" defTabSz="914400">
              <a:buSzPct val="85000"/>
              <a:buNone/>
              <a:defRPr/>
            </a:pPr>
            <a:endParaRPr lang="id-ID" sz="2300" dirty="0">
              <a:solidFill>
                <a:sysClr val="windowText" lastClr="000000"/>
              </a:solidFill>
              <a:latin typeface="Aparajita" pitchFamily="34" charset="0"/>
              <a:cs typeface="Aparajita" pitchFamily="34" charset="0"/>
            </a:endParaRPr>
          </a:p>
        </p:txBody>
      </p:sp>
    </p:spTree>
    <p:extLst>
      <p:ext uri="{BB962C8B-B14F-4D97-AF65-F5344CB8AC3E}">
        <p14:creationId xmlns:p14="http://schemas.microsoft.com/office/powerpoint/2010/main" val="3510958977"/>
      </p:ext>
    </p:extLst>
  </p:cSld>
  <p:clrMapOvr>
    <a:masterClrMapping/>
  </p:clrMapOvr>
  <mc:AlternateContent xmlns:mc="http://schemas.openxmlformats.org/markup-compatibility/2006" xmlns:p14="http://schemas.microsoft.com/office/powerpoint/2010/main">
    <mc:Choice Requires="p14">
      <p:transition spd="slow" p14:dur="900" advTm="5843">
        <p14:warp dir="in"/>
      </p:transition>
    </mc:Choice>
    <mc:Fallback xmlns="">
      <p:transition spd="slow" advTm="584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9" grpId="0"/>
    </p:bldLst>
  </p:timing>
</p:sld>
</file>

<file path=ppt/theme/theme1.xml><?xml version="1.0" encoding="utf-8"?>
<a:theme xmlns:a="http://schemas.openxmlformats.org/drawingml/2006/main" name="Deneb Titl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apella">
      <a:majorFont>
        <a:latin typeface="Montserrat-Bold"/>
        <a:ea typeface="Capella Bold"/>
        <a:cs typeface=""/>
      </a:majorFont>
      <a:minorFont>
        <a:latin typeface="Aleo-Light"/>
        <a:ea typeface="Capella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neb Contents">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apella">
      <a:majorFont>
        <a:latin typeface="Montserrat-Bold"/>
        <a:ea typeface="Capella Bold"/>
        <a:cs typeface=""/>
      </a:majorFont>
      <a:minorFont>
        <a:latin typeface="Aleo-Light"/>
        <a:ea typeface="Capella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28575">
          <a:solidFill>
            <a:schemeClr val="tx1">
              <a:lumMod val="60000"/>
              <a:lumOff val="40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13247</TotalTime>
  <Words>1256</Words>
  <Application>Microsoft Office PowerPoint</Application>
  <PresentationFormat>On-screen Show (4:3)</PresentationFormat>
  <Paragraphs>110</Paragraphs>
  <Slides>15</Slides>
  <Notes>0</Notes>
  <HiddenSlides>0</HiddenSlides>
  <MMClips>0</MMClips>
  <ScaleCrop>false</ScaleCrop>
  <HeadingPairs>
    <vt:vector size="6" baseType="variant">
      <vt:variant>
        <vt:lpstr>Fonts Used</vt:lpstr>
      </vt:variant>
      <vt:variant>
        <vt:i4>19</vt:i4>
      </vt:variant>
      <vt:variant>
        <vt:lpstr>Theme</vt:lpstr>
      </vt:variant>
      <vt:variant>
        <vt:i4>2</vt:i4>
      </vt:variant>
      <vt:variant>
        <vt:lpstr>Slide Titles</vt:lpstr>
      </vt:variant>
      <vt:variant>
        <vt:i4>15</vt:i4>
      </vt:variant>
    </vt:vector>
  </HeadingPairs>
  <TitlesOfParts>
    <vt:vector size="36" baseType="lpstr">
      <vt:lpstr>ＭＳ Ｐゴシック</vt:lpstr>
      <vt:lpstr>Aharoni</vt:lpstr>
      <vt:lpstr>Aleo-Bold</vt:lpstr>
      <vt:lpstr>Aleo-BoldItalic</vt:lpstr>
      <vt:lpstr>Aleo-Light</vt:lpstr>
      <vt:lpstr>Aleo-LightItalic</vt:lpstr>
      <vt:lpstr>Algerian</vt:lpstr>
      <vt:lpstr>Aparajita</vt:lpstr>
      <vt:lpstr>Arial</vt:lpstr>
      <vt:lpstr>Berlin Sans FB</vt:lpstr>
      <vt:lpstr>Bernard MT Condensed</vt:lpstr>
      <vt:lpstr>Calibri</vt:lpstr>
      <vt:lpstr>Calisto MT</vt:lpstr>
      <vt:lpstr>Capella Bold</vt:lpstr>
      <vt:lpstr>Capella Light</vt:lpstr>
      <vt:lpstr>Montserrat-Bold</vt:lpstr>
      <vt:lpstr>Times New Roman</vt:lpstr>
      <vt:lpstr>Wingdings</vt:lpstr>
      <vt:lpstr>Wingdings 2</vt:lpstr>
      <vt:lpstr>Deneb Title</vt:lpstr>
      <vt:lpstr>Deneb Contents</vt:lpstr>
      <vt:lpstr>Pendidikan  agama islam</vt:lpstr>
      <vt:lpstr>Materi</vt:lpstr>
      <vt:lpstr>Islam Dalam Menghadapi Tantangan Modernisasi</vt:lpstr>
      <vt:lpstr>Memahami Konsep Islam tentang IPTEK, Ekonomi, Politik, Sosial-Budaya dan Pendidikan</vt:lpstr>
      <vt:lpstr>Memahami Konsep Islam tentang IPTEK, Ekonomi, Politik, Sosial-Budaya dan Pendidikan</vt:lpstr>
      <vt:lpstr>Memahami Konsep Islam tentang IPTEK, Ekonomi, Politik, Sosial-Budaya dan Pendidikan</vt:lpstr>
      <vt:lpstr>Memahami Konsep Islam tentang IPTEK, Ekonomi, Politik, Sosial-Budaya dan Pendidikan</vt:lpstr>
      <vt:lpstr>Diperlukannya Prespektif Islam dalam Implementasi IPTEK, Ekonomi, Politik, Sosial-Budayadan Pendidikan</vt:lpstr>
      <vt:lpstr>Diperlukannya Prespektif Islam dalam Implementasi IPTEK, Ekonomi, Politik, Sosial-Budayadan Pendidikan</vt:lpstr>
      <vt:lpstr>Menggali Sumber Historis, Sosiologis, dan Filosofis tentang Konsep Islam mengenai IPTEK, Politik Sosial-Budaya dan Pendidikan</vt:lpstr>
      <vt:lpstr>Membangun Argumen tentang Kompatibel Islam dan Tantangan Modernisasi</vt:lpstr>
      <vt:lpstr>Esensi dan Urgensi Kontekstualisasi Pemahaman Islam dalam Menghadapi Tantangan Modernisasi</vt:lpstr>
      <vt:lpstr>Esensi dan Urgensi Kontekstualisasi Pemahaman Islam dalam Menghadapi Tantangan Modernisasi</vt:lpstr>
      <vt:lpstr>Terima Kasih    Atas Perhatiannya</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Deneb</dc:title>
  <dc:creator>Jun</dc:creator>
  <cp:lastModifiedBy>ASUS</cp:lastModifiedBy>
  <cp:revision>163</cp:revision>
  <dcterms:created xsi:type="dcterms:W3CDTF">2014-05-31T17:00:12Z</dcterms:created>
  <dcterms:modified xsi:type="dcterms:W3CDTF">2019-11-07T12:46:18Z</dcterms:modified>
</cp:coreProperties>
</file>