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6" r:id="rId21"/>
    <p:sldId id="277" r:id="rId22"/>
    <p:sldId id="275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25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7F4452-B264-410E-9B4F-1EF304E55FE0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1762F7-6FF5-4454-B3DF-E344DFE77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321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762F7-6FF5-4454-B3DF-E344DFE7760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406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762F7-6FF5-4454-B3DF-E344DFE7760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902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69D27-1E77-46E0-B574-93410FED5AB1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F69F99-D35B-4773-9F4E-251CBB160BD9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69D27-1E77-46E0-B574-93410FED5AB1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69F99-D35B-4773-9F4E-251CBB160B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69D27-1E77-46E0-B574-93410FED5AB1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69F99-D35B-4773-9F4E-251CBB160B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7469D27-1E77-46E0-B574-93410FED5AB1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8F69F99-D35B-4773-9F4E-251CBB160BD9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69D27-1E77-46E0-B574-93410FED5AB1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69F99-D35B-4773-9F4E-251CBB160BD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69D27-1E77-46E0-B574-93410FED5AB1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69F99-D35B-4773-9F4E-251CBB160BD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69F99-D35B-4773-9F4E-251CBB160BD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69D27-1E77-46E0-B574-93410FED5AB1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69D27-1E77-46E0-B574-93410FED5AB1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69F99-D35B-4773-9F4E-251CBB160BD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69D27-1E77-46E0-B574-93410FED5AB1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69F99-D35B-4773-9F4E-251CBB160B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7469D27-1E77-46E0-B574-93410FED5AB1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8F69F99-D35B-4773-9F4E-251CBB160BD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69D27-1E77-46E0-B574-93410FED5AB1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F69F99-D35B-4773-9F4E-251CBB160BD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7469D27-1E77-46E0-B574-93410FED5AB1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8F69F99-D35B-4773-9F4E-251CBB160BD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667000"/>
            <a:ext cx="7772400" cy="2144311"/>
          </a:xfrm>
        </p:spPr>
        <p:txBody>
          <a:bodyPr/>
          <a:lstStyle/>
          <a:p>
            <a:r>
              <a:rPr lang="en-US" dirty="0" err="1" smtClean="0"/>
              <a:t>disusun</a:t>
            </a:r>
            <a:r>
              <a:rPr lang="en-US" dirty="0" smtClean="0"/>
              <a:t> </a:t>
            </a:r>
            <a:r>
              <a:rPr lang="en-US" dirty="0" err="1"/>
              <a:t>Oleh</a:t>
            </a:r>
            <a:endParaRPr lang="en-US" dirty="0"/>
          </a:p>
          <a:p>
            <a:r>
              <a:rPr lang="en-US" dirty="0" smtClean="0"/>
              <a:t>DAILAMI, </a:t>
            </a:r>
            <a:r>
              <a:rPr lang="en-US" dirty="0" err="1" smtClean="0"/>
              <a:t>M.Pd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NIDN: 1005038002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829761"/>
          </a:xfrm>
        </p:spPr>
        <p:txBody>
          <a:bodyPr/>
          <a:lstStyle/>
          <a:p>
            <a:r>
              <a:rPr lang="en-US" dirty="0" err="1" smtClean="0"/>
              <a:t>Bagaimana</a:t>
            </a:r>
            <a:r>
              <a:rPr lang="en-US" dirty="0" smtClean="0"/>
              <a:t> </a:t>
            </a:r>
            <a:r>
              <a:rPr lang="en-US" dirty="0" err="1" smtClean="0"/>
              <a:t>Membumikan</a:t>
            </a:r>
            <a:r>
              <a:rPr lang="en-US" dirty="0" smtClean="0"/>
              <a:t> Islam di Indonesia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01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0198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2. </a:t>
            </a:r>
            <a:r>
              <a:rPr lang="en-US" b="1" dirty="0" err="1"/>
              <a:t>Kerajaan-kerajaan</a:t>
            </a:r>
            <a:r>
              <a:rPr lang="en-US" b="1" dirty="0"/>
              <a:t> Islam di Indonesia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Berkembangnya</a:t>
            </a:r>
            <a:r>
              <a:rPr lang="en-US" dirty="0"/>
              <a:t> agama Islam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cepat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meluas</a:t>
            </a:r>
            <a:r>
              <a:rPr lang="en-US" dirty="0"/>
              <a:t> di Indonesia </a:t>
            </a:r>
            <a:r>
              <a:rPr lang="en-US" dirty="0" err="1"/>
              <a:t>terutama</a:t>
            </a:r>
            <a:r>
              <a:rPr lang="en-US" dirty="0"/>
              <a:t> di </a:t>
            </a:r>
            <a:r>
              <a:rPr lang="en-US" dirty="0" err="1"/>
              <a:t>daerah</a:t>
            </a:r>
            <a:r>
              <a:rPr lang="en-US" dirty="0"/>
              <a:t> </a:t>
            </a:r>
            <a:r>
              <a:rPr lang="en-US" dirty="0" err="1"/>
              <a:t>pesisir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adanya</a:t>
            </a:r>
            <a:r>
              <a:rPr lang="en-US" dirty="0"/>
              <a:t> </a:t>
            </a:r>
            <a:r>
              <a:rPr lang="en-US" dirty="0" err="1"/>
              <a:t>kontak</a:t>
            </a:r>
            <a:r>
              <a:rPr lang="en-US" dirty="0"/>
              <a:t> </a:t>
            </a:r>
            <a:r>
              <a:rPr lang="en-US" dirty="0" err="1"/>
              <a:t>dagang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pedagang</a:t>
            </a:r>
            <a:r>
              <a:rPr lang="en-US" dirty="0"/>
              <a:t> Islam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pedagang</a:t>
            </a:r>
            <a:r>
              <a:rPr lang="en-US" dirty="0"/>
              <a:t> Indonesia. Para </a:t>
            </a:r>
            <a:r>
              <a:rPr lang="en-US" dirty="0" err="1"/>
              <a:t>pedagang</a:t>
            </a:r>
            <a:r>
              <a:rPr lang="en-US" dirty="0"/>
              <a:t> Islam </a:t>
            </a:r>
            <a:r>
              <a:rPr lang="en-US" dirty="0" err="1"/>
              <a:t>dari</a:t>
            </a:r>
            <a:r>
              <a:rPr lang="en-US" dirty="0"/>
              <a:t> Gujarat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menyiarkan</a:t>
            </a:r>
            <a:r>
              <a:rPr lang="en-US" dirty="0"/>
              <a:t> agama Islam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bijaksana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paksaan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kekerasan</a:t>
            </a:r>
            <a:r>
              <a:rPr lang="en-US" dirty="0"/>
              <a:t>.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dirty="0" err="1"/>
              <a:t>pedagang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penduduk</a:t>
            </a:r>
            <a:r>
              <a:rPr lang="en-US" dirty="0"/>
              <a:t> Indonesia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masal</a:t>
            </a:r>
            <a:r>
              <a:rPr lang="en-US" dirty="0"/>
              <a:t> </a:t>
            </a:r>
            <a:r>
              <a:rPr lang="en-US" dirty="0" err="1"/>
              <a:t>lampau</a:t>
            </a:r>
            <a:r>
              <a:rPr lang="en-US" dirty="0"/>
              <a:t> yang </a:t>
            </a:r>
            <a:r>
              <a:rPr lang="en-US" dirty="0" err="1"/>
              <a:t>tertarik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Islam. </a:t>
            </a:r>
            <a:r>
              <a:rPr lang="en-US" dirty="0" err="1"/>
              <a:t>Selain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ajaran</a:t>
            </a:r>
            <a:r>
              <a:rPr lang="en-US" dirty="0"/>
              <a:t> Islam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mengenal</a:t>
            </a:r>
            <a:r>
              <a:rPr lang="en-US" dirty="0"/>
              <a:t> </a:t>
            </a:r>
            <a:r>
              <a:rPr lang="en-US" dirty="0" err="1"/>
              <a:t>kasta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Makin </a:t>
            </a:r>
            <a:r>
              <a:rPr lang="en-US" dirty="0" err="1"/>
              <a:t>kuatnya</a:t>
            </a:r>
            <a:r>
              <a:rPr lang="en-US" dirty="0"/>
              <a:t> </a:t>
            </a:r>
            <a:r>
              <a:rPr lang="en-US" dirty="0" err="1"/>
              <a:t>pengaruh</a:t>
            </a:r>
            <a:r>
              <a:rPr lang="en-US" dirty="0"/>
              <a:t> Islam di </a:t>
            </a:r>
            <a:r>
              <a:rPr lang="en-US" dirty="0" err="1"/>
              <a:t>kalangan</a:t>
            </a:r>
            <a:r>
              <a:rPr lang="en-US" dirty="0"/>
              <a:t> </a:t>
            </a:r>
            <a:r>
              <a:rPr lang="en-US" dirty="0" err="1"/>
              <a:t>penduduk</a:t>
            </a:r>
            <a:r>
              <a:rPr lang="en-US" dirty="0"/>
              <a:t> </a:t>
            </a:r>
            <a:r>
              <a:rPr lang="en-US" dirty="0" err="1"/>
              <a:t>mendorong</a:t>
            </a:r>
            <a:r>
              <a:rPr lang="en-US" dirty="0"/>
              <a:t> </a:t>
            </a:r>
            <a:r>
              <a:rPr lang="en-US" dirty="0" err="1"/>
              <a:t>tumbuhnya</a:t>
            </a:r>
            <a:r>
              <a:rPr lang="en-US" dirty="0"/>
              <a:t> </a:t>
            </a:r>
            <a:r>
              <a:rPr lang="en-US" dirty="0" err="1"/>
              <a:t>kerajaan-kerajaan</a:t>
            </a:r>
            <a:r>
              <a:rPr lang="en-US" dirty="0"/>
              <a:t> Islam di </a:t>
            </a:r>
            <a:r>
              <a:rPr lang="en-US" dirty="0" err="1"/>
              <a:t>kepulauan</a:t>
            </a:r>
            <a:r>
              <a:rPr lang="en-US" dirty="0"/>
              <a:t> Nusantara. </a:t>
            </a:r>
            <a:r>
              <a:rPr lang="en-US" dirty="0" err="1"/>
              <a:t>Kerajaan-kerajaan</a:t>
            </a:r>
            <a:r>
              <a:rPr lang="en-US" dirty="0"/>
              <a:t> Islam </a:t>
            </a:r>
            <a:r>
              <a:rPr lang="en-US" dirty="0" err="1"/>
              <a:t>terkenal</a:t>
            </a:r>
            <a:r>
              <a:rPr lang="en-US" dirty="0"/>
              <a:t> di Indonesia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masa</a:t>
            </a:r>
            <a:r>
              <a:rPr lang="en-US" dirty="0"/>
              <a:t> </a:t>
            </a:r>
            <a:r>
              <a:rPr lang="en-US" dirty="0" err="1"/>
              <a:t>lampau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dijelaskan</a:t>
            </a:r>
            <a:r>
              <a:rPr lang="en-US" dirty="0"/>
              <a:t> di </a:t>
            </a:r>
            <a:r>
              <a:rPr lang="en-US" dirty="0" err="1"/>
              <a:t>bawah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237978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388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/>
              <a:t>2. </a:t>
            </a:r>
            <a:r>
              <a:rPr lang="en-US" b="1" dirty="0" err="1"/>
              <a:t>Kerajaan-kerajaan</a:t>
            </a:r>
            <a:r>
              <a:rPr lang="en-US" b="1" dirty="0"/>
              <a:t> Islam di Indonesia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Berkembangnya</a:t>
            </a:r>
            <a:r>
              <a:rPr lang="en-US" dirty="0"/>
              <a:t> agama Islam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cepat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meluas</a:t>
            </a:r>
            <a:r>
              <a:rPr lang="en-US" dirty="0"/>
              <a:t> di Indonesia </a:t>
            </a:r>
            <a:r>
              <a:rPr lang="en-US" dirty="0" err="1"/>
              <a:t>terutama</a:t>
            </a:r>
            <a:r>
              <a:rPr lang="en-US" dirty="0"/>
              <a:t> di </a:t>
            </a:r>
            <a:r>
              <a:rPr lang="en-US" dirty="0" err="1"/>
              <a:t>daerah</a:t>
            </a:r>
            <a:r>
              <a:rPr lang="en-US" dirty="0"/>
              <a:t> </a:t>
            </a:r>
            <a:r>
              <a:rPr lang="en-US" dirty="0" err="1"/>
              <a:t>pesisir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adanya</a:t>
            </a:r>
            <a:r>
              <a:rPr lang="en-US" dirty="0"/>
              <a:t> </a:t>
            </a:r>
            <a:r>
              <a:rPr lang="en-US" dirty="0" err="1"/>
              <a:t>kontak</a:t>
            </a:r>
            <a:r>
              <a:rPr lang="en-US" dirty="0"/>
              <a:t> </a:t>
            </a:r>
            <a:r>
              <a:rPr lang="en-US" dirty="0" err="1"/>
              <a:t>dagang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pedagang</a:t>
            </a:r>
            <a:r>
              <a:rPr lang="en-US" dirty="0"/>
              <a:t> Islam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pedagang</a:t>
            </a:r>
            <a:r>
              <a:rPr lang="en-US" dirty="0"/>
              <a:t> Indonesia. Para </a:t>
            </a:r>
            <a:r>
              <a:rPr lang="en-US" dirty="0" err="1"/>
              <a:t>pedagang</a:t>
            </a:r>
            <a:r>
              <a:rPr lang="en-US" dirty="0"/>
              <a:t> Islam </a:t>
            </a:r>
            <a:r>
              <a:rPr lang="en-US" dirty="0" err="1"/>
              <a:t>dari</a:t>
            </a:r>
            <a:r>
              <a:rPr lang="en-US" dirty="0"/>
              <a:t> Gujarat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menyiarkan</a:t>
            </a:r>
            <a:r>
              <a:rPr lang="en-US" dirty="0"/>
              <a:t> agama Islam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bijaksana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paksaan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kekerasan</a:t>
            </a:r>
            <a:r>
              <a:rPr lang="en-US" dirty="0"/>
              <a:t>.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dirty="0" err="1"/>
              <a:t>pedagang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penduduk</a:t>
            </a:r>
            <a:r>
              <a:rPr lang="en-US" dirty="0"/>
              <a:t> Indonesia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masal</a:t>
            </a:r>
            <a:r>
              <a:rPr lang="en-US" dirty="0"/>
              <a:t> </a:t>
            </a:r>
            <a:r>
              <a:rPr lang="en-US" dirty="0" err="1"/>
              <a:t>lampau</a:t>
            </a:r>
            <a:r>
              <a:rPr lang="en-US" dirty="0"/>
              <a:t> yang </a:t>
            </a:r>
            <a:r>
              <a:rPr lang="en-US" dirty="0" err="1"/>
              <a:t>tertarik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Islam. </a:t>
            </a:r>
            <a:r>
              <a:rPr lang="en-US" dirty="0" err="1"/>
              <a:t>Selain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ajaran</a:t>
            </a:r>
            <a:r>
              <a:rPr lang="en-US" dirty="0"/>
              <a:t> Islam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mengenal</a:t>
            </a:r>
            <a:r>
              <a:rPr lang="en-US" dirty="0"/>
              <a:t> </a:t>
            </a:r>
            <a:r>
              <a:rPr lang="en-US" dirty="0" err="1"/>
              <a:t>kasta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Makin </a:t>
            </a:r>
            <a:r>
              <a:rPr lang="en-US" dirty="0" err="1"/>
              <a:t>kuatnya</a:t>
            </a:r>
            <a:r>
              <a:rPr lang="en-US" dirty="0"/>
              <a:t> </a:t>
            </a:r>
            <a:r>
              <a:rPr lang="en-US" dirty="0" err="1"/>
              <a:t>pengaruh</a:t>
            </a:r>
            <a:r>
              <a:rPr lang="en-US" dirty="0"/>
              <a:t> Islam di </a:t>
            </a:r>
            <a:r>
              <a:rPr lang="en-US" dirty="0" err="1"/>
              <a:t>kalangan</a:t>
            </a:r>
            <a:r>
              <a:rPr lang="en-US" dirty="0"/>
              <a:t> </a:t>
            </a:r>
            <a:r>
              <a:rPr lang="en-US" dirty="0" err="1"/>
              <a:t>penduduk</a:t>
            </a:r>
            <a:r>
              <a:rPr lang="en-US" dirty="0"/>
              <a:t> </a:t>
            </a:r>
            <a:r>
              <a:rPr lang="en-US" dirty="0" err="1"/>
              <a:t>mendorong</a:t>
            </a:r>
            <a:r>
              <a:rPr lang="en-US" dirty="0"/>
              <a:t> </a:t>
            </a:r>
            <a:r>
              <a:rPr lang="en-US" dirty="0" err="1"/>
              <a:t>tumbuhnya</a:t>
            </a:r>
            <a:r>
              <a:rPr lang="en-US" dirty="0"/>
              <a:t> </a:t>
            </a:r>
            <a:r>
              <a:rPr lang="en-US" dirty="0" err="1"/>
              <a:t>kerajaan-kerajaan</a:t>
            </a:r>
            <a:r>
              <a:rPr lang="en-US" dirty="0"/>
              <a:t> Islam di </a:t>
            </a:r>
            <a:r>
              <a:rPr lang="en-US" dirty="0" err="1"/>
              <a:t>kepulauan</a:t>
            </a:r>
            <a:r>
              <a:rPr lang="en-US" dirty="0"/>
              <a:t> Nusantara. </a:t>
            </a:r>
            <a:r>
              <a:rPr lang="en-US" dirty="0" err="1"/>
              <a:t>Kerajaan-kerajaan</a:t>
            </a:r>
            <a:r>
              <a:rPr lang="en-US" dirty="0"/>
              <a:t> Islam </a:t>
            </a:r>
            <a:r>
              <a:rPr lang="en-US" dirty="0" err="1"/>
              <a:t>terkenal</a:t>
            </a:r>
            <a:r>
              <a:rPr lang="en-US" dirty="0"/>
              <a:t> di Indonesia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masa</a:t>
            </a:r>
            <a:r>
              <a:rPr lang="en-US" dirty="0"/>
              <a:t> </a:t>
            </a:r>
            <a:r>
              <a:rPr lang="en-US" dirty="0" err="1"/>
              <a:t>lampau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dijelaskan</a:t>
            </a:r>
            <a:r>
              <a:rPr lang="en-US" dirty="0"/>
              <a:t> di </a:t>
            </a:r>
            <a:r>
              <a:rPr lang="en-US" dirty="0" err="1"/>
              <a:t>bawah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. 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8362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019800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b. </a:t>
            </a:r>
            <a:r>
              <a:rPr lang="en-US" b="1" dirty="0" err="1"/>
              <a:t>Kerajaan</a:t>
            </a:r>
            <a:r>
              <a:rPr lang="en-US" b="1" dirty="0"/>
              <a:t> Islam </a:t>
            </a:r>
            <a:r>
              <a:rPr lang="en-US" b="1" dirty="0" err="1"/>
              <a:t>Demak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Pada</a:t>
            </a:r>
            <a:r>
              <a:rPr lang="en-US" dirty="0"/>
              <a:t> Abad ke-15 di </a:t>
            </a:r>
            <a:r>
              <a:rPr lang="en-US" dirty="0" err="1"/>
              <a:t>Pulau</a:t>
            </a:r>
            <a:r>
              <a:rPr lang="en-US" dirty="0"/>
              <a:t> </a:t>
            </a:r>
            <a:r>
              <a:rPr lang="en-US" dirty="0" err="1"/>
              <a:t>Jawa</a:t>
            </a:r>
            <a:r>
              <a:rPr lang="en-US" dirty="0"/>
              <a:t> </a:t>
            </a:r>
            <a:r>
              <a:rPr lang="en-US" dirty="0" err="1"/>
              <a:t>berdiri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Islam </a:t>
            </a:r>
            <a:r>
              <a:rPr lang="en-US" dirty="0" err="1"/>
              <a:t>Demak</a:t>
            </a:r>
            <a:r>
              <a:rPr lang="en-US" dirty="0"/>
              <a:t>. </a:t>
            </a:r>
            <a:r>
              <a:rPr lang="en-US" dirty="0" err="1"/>
              <a:t>Demak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Islam </a:t>
            </a:r>
            <a:r>
              <a:rPr lang="en-US" dirty="0" err="1"/>
              <a:t>pertama</a:t>
            </a:r>
            <a:r>
              <a:rPr lang="en-US" dirty="0"/>
              <a:t> di </a:t>
            </a:r>
            <a:r>
              <a:rPr lang="en-US" dirty="0" err="1"/>
              <a:t>Pulau</a:t>
            </a:r>
            <a:r>
              <a:rPr lang="en-US" dirty="0"/>
              <a:t> </a:t>
            </a:r>
            <a:r>
              <a:rPr lang="en-US" dirty="0" err="1"/>
              <a:t>Jawa</a:t>
            </a:r>
            <a:r>
              <a:rPr lang="en-US" dirty="0"/>
              <a:t>. </a:t>
            </a:r>
            <a:r>
              <a:rPr lang="en-US" dirty="0" err="1"/>
              <a:t>Pendiri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bernama</a:t>
            </a:r>
            <a:r>
              <a:rPr lang="en-US" dirty="0"/>
              <a:t> </a:t>
            </a:r>
            <a:r>
              <a:rPr lang="en-US" dirty="0" err="1"/>
              <a:t>Raden</a:t>
            </a:r>
            <a:r>
              <a:rPr lang="en-US" dirty="0"/>
              <a:t> </a:t>
            </a:r>
            <a:r>
              <a:rPr lang="en-US" dirty="0" err="1"/>
              <a:t>Patah</a:t>
            </a:r>
            <a:r>
              <a:rPr lang="en-US" dirty="0"/>
              <a:t>.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sebenarnya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salah</a:t>
            </a:r>
            <a:r>
              <a:rPr lang="en-US" dirty="0"/>
              <a:t> </a:t>
            </a:r>
            <a:r>
              <a:rPr lang="en-US" dirty="0" err="1"/>
              <a:t>seorang</a:t>
            </a:r>
            <a:r>
              <a:rPr lang="en-US" dirty="0"/>
              <a:t> </a:t>
            </a:r>
            <a:r>
              <a:rPr lang="en-US" dirty="0" err="1"/>
              <a:t>bupati</a:t>
            </a:r>
            <a:r>
              <a:rPr lang="en-US" dirty="0"/>
              <a:t> di </a:t>
            </a:r>
            <a:r>
              <a:rPr lang="en-US" dirty="0" err="1"/>
              <a:t>kerajaan</a:t>
            </a:r>
            <a:r>
              <a:rPr lang="en-US" dirty="0"/>
              <a:t> </a:t>
            </a:r>
            <a:r>
              <a:rPr lang="en-US" dirty="0" err="1"/>
              <a:t>Majapahit</a:t>
            </a:r>
            <a:r>
              <a:rPr lang="en-US" dirty="0"/>
              <a:t> yang </a:t>
            </a:r>
            <a:r>
              <a:rPr lang="en-US" dirty="0" err="1"/>
              <a:t>berkedudukan</a:t>
            </a:r>
            <a:r>
              <a:rPr lang="en-US" dirty="0"/>
              <a:t> di </a:t>
            </a:r>
            <a:r>
              <a:rPr lang="en-US" dirty="0" err="1"/>
              <a:t>Demak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menganut</a:t>
            </a:r>
            <a:r>
              <a:rPr lang="en-US" dirty="0"/>
              <a:t> Islam. </a:t>
            </a:r>
            <a:r>
              <a:rPr lang="en-US" dirty="0" err="1"/>
              <a:t>Kekuasaan</a:t>
            </a:r>
            <a:r>
              <a:rPr lang="en-US" dirty="0"/>
              <a:t> </a:t>
            </a:r>
            <a:r>
              <a:rPr lang="en-US" dirty="0" err="1"/>
              <a:t>Majapahit</a:t>
            </a:r>
            <a:r>
              <a:rPr lang="en-US" dirty="0"/>
              <a:t> </a:t>
            </a:r>
            <a:r>
              <a:rPr lang="en-US" dirty="0" err="1"/>
              <a:t>ketika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lemah</a:t>
            </a:r>
            <a:r>
              <a:rPr lang="en-US" dirty="0"/>
              <a:t>. </a:t>
            </a:r>
            <a:r>
              <a:rPr lang="en-US" dirty="0" err="1"/>
              <a:t>Keadaan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mendorong</a:t>
            </a:r>
            <a:r>
              <a:rPr lang="en-US" dirty="0"/>
              <a:t> </a:t>
            </a:r>
            <a:r>
              <a:rPr lang="en-US" dirty="0" err="1"/>
              <a:t>Raden</a:t>
            </a:r>
            <a:r>
              <a:rPr lang="en-US" dirty="0"/>
              <a:t> </a:t>
            </a:r>
            <a:r>
              <a:rPr lang="en-US" dirty="0" err="1"/>
              <a:t>Patah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mendirikan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Islam </a:t>
            </a:r>
            <a:r>
              <a:rPr lang="en-US" dirty="0" err="1"/>
              <a:t>Demak</a:t>
            </a:r>
            <a:r>
              <a:rPr lang="en-US" dirty="0"/>
              <a:t>.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berdirinya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Islam </a:t>
            </a:r>
            <a:r>
              <a:rPr lang="en-US" dirty="0" err="1"/>
              <a:t>Demak</a:t>
            </a:r>
            <a:r>
              <a:rPr lang="en-US" dirty="0"/>
              <a:t> </a:t>
            </a:r>
            <a:r>
              <a:rPr lang="en-US" dirty="0" err="1"/>
              <a:t>berarti</a:t>
            </a:r>
            <a:r>
              <a:rPr lang="en-US" dirty="0"/>
              <a:t> </a:t>
            </a:r>
            <a:r>
              <a:rPr lang="en-US" dirty="0" err="1"/>
              <a:t>Raden</a:t>
            </a:r>
            <a:r>
              <a:rPr lang="en-US" dirty="0"/>
              <a:t> </a:t>
            </a:r>
            <a:r>
              <a:rPr lang="en-US" dirty="0" err="1"/>
              <a:t>Patah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melepaskan</a:t>
            </a:r>
            <a:r>
              <a:rPr lang="en-US" dirty="0"/>
              <a:t> </a:t>
            </a:r>
            <a:r>
              <a:rPr lang="en-US" dirty="0" err="1"/>
              <a:t>diri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pengaruh</a:t>
            </a:r>
            <a:r>
              <a:rPr lang="en-US" dirty="0"/>
              <a:t> </a:t>
            </a:r>
            <a:r>
              <a:rPr lang="en-US" dirty="0" err="1"/>
              <a:t>kekuasaan</a:t>
            </a:r>
            <a:r>
              <a:rPr lang="en-US" dirty="0"/>
              <a:t> </a:t>
            </a:r>
            <a:r>
              <a:rPr lang="en-US" dirty="0" err="1"/>
              <a:t>Majapahit</a:t>
            </a:r>
            <a:r>
              <a:rPr lang="en-US" dirty="0"/>
              <a:t>. </a:t>
            </a:r>
            <a:r>
              <a:rPr lang="en-US" dirty="0" err="1"/>
              <a:t>Berdirinya</a:t>
            </a:r>
            <a:r>
              <a:rPr lang="en-US" dirty="0"/>
              <a:t> </a:t>
            </a:r>
            <a:r>
              <a:rPr lang="en-US" dirty="0" err="1"/>
              <a:t>kesultanan</a:t>
            </a:r>
            <a:r>
              <a:rPr lang="en-US" dirty="0"/>
              <a:t> </a:t>
            </a:r>
            <a:r>
              <a:rPr lang="en-US" dirty="0" err="1"/>
              <a:t>Demak</a:t>
            </a:r>
            <a:r>
              <a:rPr lang="en-US" dirty="0"/>
              <a:t> </a:t>
            </a:r>
            <a:r>
              <a:rPr lang="en-US" dirty="0" err="1"/>
              <a:t>mendapat</a:t>
            </a:r>
            <a:r>
              <a:rPr lang="en-US" dirty="0"/>
              <a:t> </a:t>
            </a:r>
            <a:r>
              <a:rPr lang="en-US" dirty="0" err="1"/>
              <a:t>dukungan</a:t>
            </a:r>
            <a:r>
              <a:rPr lang="en-US" dirty="0"/>
              <a:t> pula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daerah-daerah</a:t>
            </a:r>
            <a:r>
              <a:rPr lang="en-US" dirty="0"/>
              <a:t> lain di </a:t>
            </a:r>
            <a:r>
              <a:rPr lang="en-US" dirty="0" err="1"/>
              <a:t>Jawa</a:t>
            </a:r>
            <a:r>
              <a:rPr lang="en-US" dirty="0"/>
              <a:t> </a:t>
            </a:r>
            <a:r>
              <a:rPr lang="en-US" dirty="0" err="1"/>
              <a:t>Timur</a:t>
            </a:r>
            <a:r>
              <a:rPr lang="en-US" dirty="0"/>
              <a:t> yang </a:t>
            </a:r>
            <a:r>
              <a:rPr lang="en-US" dirty="0" err="1"/>
              <a:t>sudah</a:t>
            </a:r>
            <a:r>
              <a:rPr lang="en-US" dirty="0"/>
              <a:t> Islam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Jepara</a:t>
            </a:r>
            <a:r>
              <a:rPr lang="en-US" dirty="0"/>
              <a:t>. </a:t>
            </a:r>
            <a:r>
              <a:rPr lang="en-US" dirty="0" err="1"/>
              <a:t>Tuban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Gresik.</a:t>
            </a:r>
          </a:p>
        </p:txBody>
      </p:sp>
    </p:spTree>
    <p:extLst>
      <p:ext uri="{BB962C8B-B14F-4D97-AF65-F5344CB8AC3E}">
        <p14:creationId xmlns:p14="http://schemas.microsoft.com/office/powerpoint/2010/main" val="59224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38800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/>
              <a:t>c. </a:t>
            </a:r>
            <a:r>
              <a:rPr lang="en-US" b="1" dirty="0" err="1"/>
              <a:t>Kerajaan</a:t>
            </a:r>
            <a:r>
              <a:rPr lang="en-US" b="1" dirty="0"/>
              <a:t> Islam </a:t>
            </a:r>
            <a:r>
              <a:rPr lang="en-US" b="1" dirty="0" err="1"/>
              <a:t>Pajang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tahun</a:t>
            </a:r>
            <a:r>
              <a:rPr lang="en-US" dirty="0"/>
              <a:t> 1568 </a:t>
            </a:r>
            <a:r>
              <a:rPr lang="en-US" dirty="0" err="1"/>
              <a:t>berdiri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Islam </a:t>
            </a:r>
            <a:r>
              <a:rPr lang="en-US" dirty="0" err="1"/>
              <a:t>Pajang</a:t>
            </a:r>
            <a:r>
              <a:rPr lang="en-US" dirty="0"/>
              <a:t>. </a:t>
            </a:r>
            <a:r>
              <a:rPr lang="en-US" dirty="0" err="1"/>
              <a:t>Pendiri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Sultan </a:t>
            </a:r>
            <a:r>
              <a:rPr lang="en-US" dirty="0" err="1"/>
              <a:t>Adiwijoyo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Joko</a:t>
            </a:r>
            <a:r>
              <a:rPr lang="en-US" dirty="0"/>
              <a:t> </a:t>
            </a:r>
            <a:r>
              <a:rPr lang="en-US" dirty="0" err="1"/>
              <a:t>Tingkir</a:t>
            </a:r>
            <a:r>
              <a:rPr lang="en-US" dirty="0"/>
              <a:t>.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berhasil</a:t>
            </a:r>
            <a:r>
              <a:rPr lang="en-US" dirty="0"/>
              <a:t> </a:t>
            </a:r>
            <a:r>
              <a:rPr lang="en-US" dirty="0" err="1"/>
              <a:t>mengalahkan</a:t>
            </a:r>
            <a:r>
              <a:rPr lang="en-US" dirty="0"/>
              <a:t> </a:t>
            </a:r>
            <a:r>
              <a:rPr lang="en-US" dirty="0" err="1"/>
              <a:t>Arya</a:t>
            </a:r>
            <a:r>
              <a:rPr lang="en-US" dirty="0"/>
              <a:t> </a:t>
            </a:r>
            <a:r>
              <a:rPr lang="en-US" dirty="0" err="1"/>
              <a:t>penangsang</a:t>
            </a:r>
            <a:r>
              <a:rPr lang="en-US" dirty="0"/>
              <a:t> raja </a:t>
            </a:r>
            <a:r>
              <a:rPr lang="en-US" dirty="0" err="1"/>
              <a:t>Demak</a:t>
            </a:r>
            <a:r>
              <a:rPr lang="en-US" dirty="0"/>
              <a:t>.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menindahkan</a:t>
            </a:r>
            <a:r>
              <a:rPr lang="en-US" dirty="0"/>
              <a:t> </a:t>
            </a:r>
            <a:r>
              <a:rPr lang="en-US" dirty="0" err="1"/>
              <a:t>pusat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Demak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Pajang</a:t>
            </a:r>
            <a:r>
              <a:rPr lang="en-US" dirty="0"/>
              <a:t>.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demikian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dikatakan</a:t>
            </a:r>
            <a:r>
              <a:rPr lang="en-US" dirty="0"/>
              <a:t> </a:t>
            </a:r>
            <a:r>
              <a:rPr lang="en-US" dirty="0" err="1"/>
              <a:t>bahwa</a:t>
            </a:r>
            <a:r>
              <a:rPr lang="en-US" dirty="0"/>
              <a:t> </a:t>
            </a:r>
            <a:r>
              <a:rPr lang="en-US" dirty="0" err="1"/>
              <a:t>berdirinya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Islam </a:t>
            </a:r>
            <a:r>
              <a:rPr lang="en-US" dirty="0" err="1"/>
              <a:t>Pajang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kaitannya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</a:t>
            </a:r>
            <a:r>
              <a:rPr lang="en-US" dirty="0" err="1"/>
              <a:t>Demak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Sultan </a:t>
            </a:r>
            <a:r>
              <a:rPr lang="en-US" dirty="0" err="1"/>
              <a:t>Adiwijoyo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Joko</a:t>
            </a:r>
            <a:r>
              <a:rPr lang="en-US" dirty="0"/>
              <a:t> </a:t>
            </a:r>
            <a:r>
              <a:rPr lang="en-US" dirty="0" err="1"/>
              <a:t>Tingkir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seorang</a:t>
            </a:r>
            <a:r>
              <a:rPr lang="en-US" dirty="0"/>
              <a:t> yang </a:t>
            </a:r>
            <a:r>
              <a:rPr lang="en-US" dirty="0" err="1"/>
              <a:t>suka</a:t>
            </a:r>
            <a:r>
              <a:rPr lang="en-US" dirty="0"/>
              <a:t> </a:t>
            </a:r>
            <a:r>
              <a:rPr lang="en-US" dirty="0" err="1"/>
              <a:t>menghargai</a:t>
            </a:r>
            <a:r>
              <a:rPr lang="en-US" dirty="0"/>
              <a:t> </a:t>
            </a:r>
            <a:r>
              <a:rPr lang="en-US" dirty="0" err="1"/>
              <a:t>pendukung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pengikut</a:t>
            </a:r>
            <a:r>
              <a:rPr lang="en-US" dirty="0"/>
              <a:t> yang </a:t>
            </a:r>
            <a:r>
              <a:rPr lang="en-US" dirty="0" err="1"/>
              <a:t>turut</a:t>
            </a:r>
            <a:r>
              <a:rPr lang="en-US" dirty="0"/>
              <a:t> </a:t>
            </a:r>
            <a:r>
              <a:rPr lang="en-US" dirty="0" err="1"/>
              <a:t>bertempur</a:t>
            </a:r>
            <a:r>
              <a:rPr lang="en-US" dirty="0"/>
              <a:t> </a:t>
            </a:r>
            <a:r>
              <a:rPr lang="en-US" dirty="0" err="1"/>
              <a:t>bersamanya</a:t>
            </a:r>
            <a:r>
              <a:rPr lang="en-US" dirty="0"/>
              <a:t> </a:t>
            </a:r>
            <a:r>
              <a:rPr lang="en-US" dirty="0" err="1"/>
              <a:t>sewaktu</a:t>
            </a:r>
            <a:r>
              <a:rPr lang="en-US" dirty="0"/>
              <a:t> </a:t>
            </a:r>
            <a:r>
              <a:rPr lang="en-US" dirty="0" err="1"/>
              <a:t>menghadapi</a:t>
            </a:r>
            <a:r>
              <a:rPr lang="en-US" dirty="0"/>
              <a:t> </a:t>
            </a:r>
            <a:r>
              <a:rPr lang="en-US" dirty="0" err="1"/>
              <a:t>Arya</a:t>
            </a:r>
            <a:r>
              <a:rPr lang="en-US" dirty="0"/>
              <a:t> </a:t>
            </a:r>
            <a:r>
              <a:rPr lang="en-US" dirty="0" err="1"/>
              <a:t>Penangsang</a:t>
            </a:r>
            <a:r>
              <a:rPr lang="en-US" dirty="0"/>
              <a:t>. </a:t>
            </a:r>
            <a:r>
              <a:rPr lang="en-US" dirty="0" err="1"/>
              <a:t>Mereka</a:t>
            </a:r>
            <a:r>
              <a:rPr lang="en-US" dirty="0"/>
              <a:t> yang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berjasa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Sultan </a:t>
            </a:r>
            <a:r>
              <a:rPr lang="en-US" dirty="0" err="1"/>
              <a:t>Adiwijoyo</a:t>
            </a:r>
            <a:r>
              <a:rPr lang="en-US" dirty="0"/>
              <a:t> </a:t>
            </a:r>
            <a:r>
              <a:rPr lang="en-US" dirty="0" err="1"/>
              <a:t>diberi</a:t>
            </a:r>
            <a:r>
              <a:rPr lang="en-US" dirty="0"/>
              <a:t> </a:t>
            </a:r>
            <a:r>
              <a:rPr lang="en-US" dirty="0" err="1"/>
              <a:t>hadiah</a:t>
            </a:r>
            <a:r>
              <a:rPr lang="en-US" dirty="0"/>
              <a:t> </a:t>
            </a:r>
            <a:r>
              <a:rPr lang="en-US" dirty="0" err="1"/>
              <a:t>penghargaan</a:t>
            </a:r>
            <a:r>
              <a:rPr lang="en-US" dirty="0"/>
              <a:t>. </a:t>
            </a:r>
            <a:r>
              <a:rPr lang="en-US" dirty="0" err="1"/>
              <a:t>Kedua</a:t>
            </a:r>
            <a:r>
              <a:rPr lang="en-US" dirty="0"/>
              <a:t> orang yang </a:t>
            </a:r>
            <a:r>
              <a:rPr lang="en-US" dirty="0" err="1"/>
              <a:t>dinilai</a:t>
            </a:r>
            <a:r>
              <a:rPr lang="en-US" dirty="0"/>
              <a:t> </a:t>
            </a:r>
            <a:r>
              <a:rPr lang="en-US" dirty="0" err="1"/>
              <a:t>sangat</a:t>
            </a:r>
            <a:r>
              <a:rPr lang="en-US" dirty="0"/>
              <a:t> </a:t>
            </a:r>
            <a:r>
              <a:rPr lang="en-US" dirty="0" err="1"/>
              <a:t>berjasa</a:t>
            </a:r>
            <a:r>
              <a:rPr lang="en-US" dirty="0"/>
              <a:t>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Kiai</a:t>
            </a:r>
            <a:r>
              <a:rPr lang="en-US" dirty="0"/>
              <a:t> </a:t>
            </a:r>
            <a:r>
              <a:rPr lang="en-US" dirty="0" err="1"/>
              <a:t>Ageng</a:t>
            </a:r>
            <a:r>
              <a:rPr lang="en-US" dirty="0"/>
              <a:t> </a:t>
            </a:r>
            <a:r>
              <a:rPr lang="en-US" dirty="0" err="1"/>
              <a:t>Pemanahan</a:t>
            </a:r>
            <a:r>
              <a:rPr lang="en-US" dirty="0"/>
              <a:t> </a:t>
            </a:r>
            <a:r>
              <a:rPr lang="en-US" dirty="0" err="1"/>
              <a:t>dihadiahi</a:t>
            </a:r>
            <a:r>
              <a:rPr lang="en-US" dirty="0"/>
              <a:t> </a:t>
            </a:r>
            <a:r>
              <a:rPr lang="en-US" dirty="0" err="1"/>
              <a:t>tanah</a:t>
            </a:r>
            <a:r>
              <a:rPr lang="en-US" dirty="0"/>
              <a:t> di </a:t>
            </a:r>
            <a:r>
              <a:rPr lang="en-US" dirty="0" err="1"/>
              <a:t>Mataram</a:t>
            </a:r>
            <a:r>
              <a:rPr lang="en-US" dirty="0"/>
              <a:t> (</a:t>
            </a:r>
            <a:r>
              <a:rPr lang="en-US" dirty="0" err="1"/>
              <a:t>sekitar</a:t>
            </a:r>
            <a:r>
              <a:rPr lang="en-US" dirty="0"/>
              <a:t> </a:t>
            </a:r>
            <a:r>
              <a:rPr lang="en-US" dirty="0" err="1"/>
              <a:t>Kotagede</a:t>
            </a:r>
            <a:r>
              <a:rPr lang="en-US" dirty="0"/>
              <a:t>, </a:t>
            </a:r>
            <a:r>
              <a:rPr lang="en-US" dirty="0" err="1"/>
              <a:t>dekat</a:t>
            </a:r>
            <a:r>
              <a:rPr lang="en-US" dirty="0"/>
              <a:t> Yogyakarta). </a:t>
            </a:r>
            <a:r>
              <a:rPr lang="en-US" dirty="0" err="1"/>
              <a:t>Sedangkan</a:t>
            </a:r>
            <a:r>
              <a:rPr lang="en-US" dirty="0"/>
              <a:t> </a:t>
            </a:r>
            <a:r>
              <a:rPr lang="en-US" dirty="0" err="1"/>
              <a:t>Kiai</a:t>
            </a:r>
            <a:r>
              <a:rPr lang="en-US" dirty="0"/>
              <a:t> </a:t>
            </a:r>
            <a:r>
              <a:rPr lang="en-US" dirty="0" err="1"/>
              <a:t>Panjawi</a:t>
            </a:r>
            <a:r>
              <a:rPr lang="en-US" dirty="0"/>
              <a:t> </a:t>
            </a:r>
            <a:r>
              <a:rPr lang="en-US" dirty="0" err="1"/>
              <a:t>dihadiahi</a:t>
            </a:r>
            <a:r>
              <a:rPr lang="en-US" dirty="0"/>
              <a:t> </a:t>
            </a:r>
            <a:r>
              <a:rPr lang="en-US" dirty="0" err="1"/>
              <a:t>tanah</a:t>
            </a:r>
            <a:r>
              <a:rPr lang="en-US" dirty="0"/>
              <a:t> di Daerah </a:t>
            </a:r>
            <a:r>
              <a:rPr lang="en-US" dirty="0" err="1"/>
              <a:t>Pati</a:t>
            </a:r>
            <a:r>
              <a:rPr lang="en-US" dirty="0"/>
              <a:t>. </a:t>
            </a:r>
            <a:r>
              <a:rPr lang="en-US" dirty="0" err="1"/>
              <a:t>Mereka</a:t>
            </a:r>
            <a:r>
              <a:rPr lang="en-US" dirty="0"/>
              <a:t> </a:t>
            </a:r>
            <a:r>
              <a:rPr lang="en-US" dirty="0" err="1"/>
              <a:t>sekaligus</a:t>
            </a:r>
            <a:r>
              <a:rPr lang="en-US" dirty="0"/>
              <a:t> </a:t>
            </a:r>
            <a:r>
              <a:rPr lang="en-US" dirty="0" err="1"/>
              <a:t>diangkat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bupati</a:t>
            </a:r>
            <a:r>
              <a:rPr lang="en-US" dirty="0"/>
              <a:t> di </a:t>
            </a:r>
            <a:r>
              <a:rPr lang="en-US" dirty="0" err="1"/>
              <a:t>daerahnya</a:t>
            </a:r>
            <a:r>
              <a:rPr lang="en-US" dirty="0"/>
              <a:t> </a:t>
            </a:r>
            <a:r>
              <a:rPr lang="en-US" dirty="0" err="1"/>
              <a:t>masing-masing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153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388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/>
              <a:t>d. </a:t>
            </a:r>
            <a:r>
              <a:rPr lang="en-US" b="1" dirty="0" err="1"/>
              <a:t>Kerajaan</a:t>
            </a:r>
            <a:r>
              <a:rPr lang="en-US" b="1" dirty="0"/>
              <a:t> Islam </a:t>
            </a:r>
            <a:r>
              <a:rPr lang="en-US" b="1" dirty="0" err="1"/>
              <a:t>Mataram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tahun</a:t>
            </a:r>
            <a:r>
              <a:rPr lang="en-US" dirty="0"/>
              <a:t> 1586 </a:t>
            </a:r>
            <a:r>
              <a:rPr lang="en-US" dirty="0" err="1"/>
              <a:t>berdiri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Islam </a:t>
            </a:r>
            <a:r>
              <a:rPr lang="en-US" dirty="0" err="1"/>
              <a:t>Mataram</a:t>
            </a:r>
            <a:r>
              <a:rPr lang="en-US" dirty="0"/>
              <a:t>. </a:t>
            </a:r>
            <a:r>
              <a:rPr lang="en-US" dirty="0" err="1"/>
              <a:t>Pendiri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bernama</a:t>
            </a:r>
            <a:r>
              <a:rPr lang="en-US" dirty="0"/>
              <a:t> </a:t>
            </a:r>
            <a:r>
              <a:rPr lang="en-US" dirty="0" err="1"/>
              <a:t>Sutowijoyo</a:t>
            </a:r>
            <a:r>
              <a:rPr lang="en-US" dirty="0"/>
              <a:t> yang </a:t>
            </a:r>
            <a:r>
              <a:rPr lang="en-US" dirty="0" err="1"/>
              <a:t>bergelar</a:t>
            </a:r>
            <a:r>
              <a:rPr lang="en-US" dirty="0"/>
              <a:t> </a:t>
            </a:r>
            <a:r>
              <a:rPr lang="en-US" dirty="0" err="1"/>
              <a:t>Panembahan</a:t>
            </a:r>
            <a:r>
              <a:rPr lang="en-US" dirty="0"/>
              <a:t> </a:t>
            </a:r>
            <a:r>
              <a:rPr lang="en-US" dirty="0" err="1"/>
              <a:t>Senopalti</a:t>
            </a:r>
            <a:r>
              <a:rPr lang="en-US" dirty="0"/>
              <a:t> </a:t>
            </a:r>
            <a:r>
              <a:rPr lang="en-US" dirty="0" err="1"/>
              <a:t>Ing</a:t>
            </a:r>
            <a:endParaRPr lang="en-US" dirty="0"/>
          </a:p>
          <a:p>
            <a:r>
              <a:rPr lang="en-US" dirty="0" err="1"/>
              <a:t>Alaga</a:t>
            </a:r>
            <a:r>
              <a:rPr lang="en-US" dirty="0"/>
              <a:t> </a:t>
            </a:r>
            <a:r>
              <a:rPr lang="en-US" dirty="0" err="1"/>
              <a:t>Sayidin</a:t>
            </a:r>
            <a:r>
              <a:rPr lang="en-US" dirty="0"/>
              <a:t> </a:t>
            </a:r>
            <a:r>
              <a:rPr lang="en-US" dirty="0" err="1"/>
              <a:t>Pantagama</a:t>
            </a:r>
            <a:r>
              <a:rPr lang="en-US" dirty="0"/>
              <a:t>. </a:t>
            </a:r>
            <a:r>
              <a:rPr lang="en-US" dirty="0" err="1"/>
              <a:t>Letak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berada</a:t>
            </a:r>
            <a:r>
              <a:rPr lang="en-US" dirty="0"/>
              <a:t> di </a:t>
            </a:r>
            <a:r>
              <a:rPr lang="en-US" dirty="0" err="1"/>
              <a:t>Kotagede</a:t>
            </a:r>
            <a:r>
              <a:rPr lang="en-US" dirty="0"/>
              <a:t>, </a:t>
            </a:r>
            <a:r>
              <a:rPr lang="en-US" dirty="0" err="1"/>
              <a:t>Sebelah</a:t>
            </a:r>
            <a:r>
              <a:rPr lang="en-US" dirty="0"/>
              <a:t> </a:t>
            </a:r>
            <a:r>
              <a:rPr lang="en-US" dirty="0" err="1"/>
              <a:t>tenggara</a:t>
            </a:r>
            <a:r>
              <a:rPr lang="en-US" dirty="0"/>
              <a:t> </a:t>
            </a:r>
            <a:r>
              <a:rPr lang="en-US" dirty="0" err="1"/>
              <a:t>kota</a:t>
            </a:r>
            <a:r>
              <a:rPr lang="en-US" dirty="0"/>
              <a:t> Yogyakarta. </a:t>
            </a:r>
            <a:r>
              <a:rPr lang="en-US" dirty="0" err="1"/>
              <a:t>Ketika</a:t>
            </a:r>
            <a:r>
              <a:rPr lang="en-US" dirty="0"/>
              <a:t> </a:t>
            </a:r>
            <a:r>
              <a:rPr lang="en-US" dirty="0" err="1"/>
              <a:t>memerintah</a:t>
            </a:r>
            <a:r>
              <a:rPr lang="en-US" dirty="0"/>
              <a:t> </a:t>
            </a:r>
            <a:r>
              <a:rPr lang="en-US" dirty="0" err="1"/>
              <a:t>dikerajaan</a:t>
            </a:r>
            <a:r>
              <a:rPr lang="en-US" dirty="0"/>
              <a:t> </a:t>
            </a:r>
            <a:r>
              <a:rPr lang="en-US" dirty="0" err="1"/>
              <a:t>Mataram</a:t>
            </a:r>
            <a:r>
              <a:rPr lang="en-US" dirty="0"/>
              <a:t>, 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dirty="0" err="1"/>
              <a:t>bupati</a:t>
            </a:r>
            <a:r>
              <a:rPr lang="en-US" dirty="0"/>
              <a:t> yang </a:t>
            </a:r>
            <a:r>
              <a:rPr lang="en-US" dirty="0" err="1"/>
              <a:t>ingin</a:t>
            </a:r>
            <a:r>
              <a:rPr lang="en-US" dirty="0"/>
              <a:t> </a:t>
            </a:r>
            <a:r>
              <a:rPr lang="en-US" dirty="0" err="1"/>
              <a:t>melepaskan</a:t>
            </a:r>
            <a:r>
              <a:rPr lang="en-US" dirty="0"/>
              <a:t> </a:t>
            </a:r>
            <a:r>
              <a:rPr lang="en-US" dirty="0" err="1"/>
              <a:t>diri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kekuasaannya</a:t>
            </a:r>
            <a:r>
              <a:rPr lang="en-US" dirty="0"/>
              <a:t>. </a:t>
            </a:r>
            <a:r>
              <a:rPr lang="en-US" dirty="0" err="1"/>
              <a:t>Diantara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bupati</a:t>
            </a:r>
            <a:r>
              <a:rPr lang="en-US" dirty="0"/>
              <a:t> yang </a:t>
            </a:r>
            <a:r>
              <a:rPr lang="en-US" dirty="0" err="1"/>
              <a:t>ingin</a:t>
            </a:r>
            <a:r>
              <a:rPr lang="en-US" dirty="0"/>
              <a:t> </a:t>
            </a:r>
            <a:r>
              <a:rPr lang="en-US" dirty="0" err="1"/>
              <a:t>melepaskan</a:t>
            </a:r>
            <a:r>
              <a:rPr lang="en-US" dirty="0"/>
              <a:t> </a:t>
            </a:r>
            <a:r>
              <a:rPr lang="en-US" dirty="0" err="1"/>
              <a:t>diri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kekuasaannya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bupati</a:t>
            </a:r>
            <a:r>
              <a:rPr lang="en-US" dirty="0"/>
              <a:t> </a:t>
            </a:r>
            <a:r>
              <a:rPr lang="en-US" dirty="0" err="1"/>
              <a:t>Ponogorogo</a:t>
            </a:r>
            <a:r>
              <a:rPr lang="en-US" dirty="0"/>
              <a:t>, </a:t>
            </a:r>
            <a:r>
              <a:rPr lang="en-US" dirty="0" err="1"/>
              <a:t>Madiun</a:t>
            </a:r>
            <a:r>
              <a:rPr lang="en-US" dirty="0"/>
              <a:t>, Kediri, </a:t>
            </a:r>
            <a:r>
              <a:rPr lang="en-US" dirty="0" err="1"/>
              <a:t>Pasuruan</a:t>
            </a:r>
            <a:r>
              <a:rPr lang="en-US" dirty="0"/>
              <a:t>, Surabaya, Cirebon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Galuh</a:t>
            </a:r>
            <a:r>
              <a:rPr lang="en-US" dirty="0"/>
              <a:t>. </a:t>
            </a:r>
            <a:r>
              <a:rPr lang="en-US" dirty="0" err="1"/>
              <a:t>Namun</a:t>
            </a:r>
            <a:r>
              <a:rPr lang="en-US" dirty="0"/>
              <a:t> </a:t>
            </a:r>
            <a:r>
              <a:rPr lang="en-US" dirty="0" err="1"/>
              <a:t>upaya</a:t>
            </a:r>
            <a:r>
              <a:rPr lang="en-US" dirty="0"/>
              <a:t> </a:t>
            </a:r>
            <a:r>
              <a:rPr lang="en-US" dirty="0" err="1"/>
              <a:t>mereka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melepaskan</a:t>
            </a:r>
            <a:r>
              <a:rPr lang="en-US" dirty="0"/>
              <a:t> </a:t>
            </a:r>
            <a:r>
              <a:rPr lang="en-US" dirty="0" err="1"/>
              <a:t>diri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behasil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Sutowijoyo</a:t>
            </a:r>
            <a:r>
              <a:rPr lang="en-US" dirty="0"/>
              <a:t> </a:t>
            </a:r>
            <a:r>
              <a:rPr lang="en-US" dirty="0" err="1"/>
              <a:t>dikenal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keahlian</a:t>
            </a:r>
            <a:r>
              <a:rPr lang="en-US" dirty="0"/>
              <a:t> di </a:t>
            </a:r>
            <a:r>
              <a:rPr lang="en-US" dirty="0" err="1"/>
              <a:t>bidang</a:t>
            </a:r>
            <a:r>
              <a:rPr lang="en-US" dirty="0"/>
              <a:t> </a:t>
            </a:r>
            <a:r>
              <a:rPr lang="en-US" dirty="0" err="1"/>
              <a:t>kemiliteran</a:t>
            </a:r>
            <a:r>
              <a:rPr lang="en-US" dirty="0"/>
              <a:t> </a:t>
            </a:r>
            <a:r>
              <a:rPr lang="en-US" dirty="0" err="1"/>
              <a:t>berhasil</a:t>
            </a:r>
            <a:r>
              <a:rPr lang="en-US" dirty="0"/>
              <a:t> </a:t>
            </a:r>
            <a:r>
              <a:rPr lang="en-US" dirty="0" err="1"/>
              <a:t>mengatasi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pemberontakan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tahun</a:t>
            </a:r>
            <a:r>
              <a:rPr lang="en-US" dirty="0"/>
              <a:t> 1601 </a:t>
            </a:r>
            <a:r>
              <a:rPr lang="en-US" dirty="0" err="1"/>
              <a:t>Sutowijoyo</a:t>
            </a:r>
            <a:r>
              <a:rPr lang="en-US" dirty="0"/>
              <a:t> </a:t>
            </a:r>
            <a:r>
              <a:rPr lang="en-US" dirty="0" err="1"/>
              <a:t>wafat</a:t>
            </a:r>
            <a:r>
              <a:rPr lang="en-US" dirty="0"/>
              <a:t>.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dimakamkan</a:t>
            </a:r>
            <a:r>
              <a:rPr lang="en-US" dirty="0"/>
              <a:t> di </a:t>
            </a:r>
            <a:r>
              <a:rPr lang="en-US" dirty="0" err="1"/>
              <a:t>kOtagede</a:t>
            </a:r>
            <a:r>
              <a:rPr lang="en-US" dirty="0"/>
              <a:t>. </a:t>
            </a:r>
            <a:r>
              <a:rPr lang="en-US" dirty="0" err="1"/>
              <a:t>Meskipun</a:t>
            </a:r>
            <a:r>
              <a:rPr lang="en-US" dirty="0"/>
              <a:t> </a:t>
            </a:r>
            <a:r>
              <a:rPr lang="en-US" dirty="0" err="1"/>
              <a:t>demikian</a:t>
            </a:r>
            <a:r>
              <a:rPr lang="en-US" dirty="0"/>
              <a:t>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dinilai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berhasil</a:t>
            </a:r>
            <a:r>
              <a:rPr lang="en-US" dirty="0"/>
              <a:t> </a:t>
            </a:r>
            <a:r>
              <a:rPr lang="en-US" dirty="0" err="1"/>
              <a:t>meletakan</a:t>
            </a:r>
            <a:r>
              <a:rPr lang="en-US" dirty="0"/>
              <a:t> </a:t>
            </a:r>
            <a:r>
              <a:rPr lang="en-US" dirty="0" err="1"/>
              <a:t>dasar-dasar</a:t>
            </a:r>
            <a:r>
              <a:rPr lang="en-US" dirty="0"/>
              <a:t> yang </a:t>
            </a:r>
            <a:r>
              <a:rPr lang="en-US" dirty="0" err="1"/>
              <a:t>kokoh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</a:t>
            </a:r>
            <a:r>
              <a:rPr lang="en-US" dirty="0" err="1"/>
              <a:t>Mataram</a:t>
            </a:r>
            <a:r>
              <a:rPr lang="en-US" dirty="0"/>
              <a:t>. </a:t>
            </a:r>
            <a:r>
              <a:rPr lang="en-US" dirty="0" err="1"/>
              <a:t>Selanjutnya</a:t>
            </a:r>
            <a:r>
              <a:rPr lang="en-US" dirty="0"/>
              <a:t> </a:t>
            </a:r>
            <a:r>
              <a:rPr lang="en-US" dirty="0" err="1"/>
              <a:t>setelah</a:t>
            </a:r>
            <a:r>
              <a:rPr lang="en-US" dirty="0"/>
              <a:t> </a:t>
            </a:r>
            <a:r>
              <a:rPr lang="en-US" dirty="0" err="1"/>
              <a:t>Sutowijoyo</a:t>
            </a:r>
            <a:r>
              <a:rPr lang="en-US" dirty="0"/>
              <a:t> </a:t>
            </a:r>
            <a:r>
              <a:rPr lang="en-US" dirty="0" err="1"/>
              <a:t>wafat</a:t>
            </a:r>
            <a:r>
              <a:rPr lang="en-US" dirty="0"/>
              <a:t>, </a:t>
            </a:r>
            <a:r>
              <a:rPr lang="en-US" dirty="0" err="1"/>
              <a:t>kerajaan</a:t>
            </a:r>
            <a:r>
              <a:rPr lang="en-US" dirty="0"/>
              <a:t> </a:t>
            </a:r>
            <a:r>
              <a:rPr lang="en-US" dirty="0" err="1"/>
              <a:t>Mataram</a:t>
            </a:r>
            <a:r>
              <a:rPr lang="en-US" dirty="0"/>
              <a:t> </a:t>
            </a:r>
            <a:r>
              <a:rPr lang="en-US" dirty="0" err="1"/>
              <a:t>diperintah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Mas </a:t>
            </a:r>
            <a:r>
              <a:rPr lang="en-US" dirty="0" err="1"/>
              <a:t>Jolang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Penembahan</a:t>
            </a:r>
            <a:r>
              <a:rPr lang="en-US" dirty="0"/>
              <a:t> </a:t>
            </a:r>
            <a:r>
              <a:rPr lang="en-US" dirty="0" err="1"/>
              <a:t>Seda</a:t>
            </a:r>
            <a:r>
              <a:rPr lang="en-US" dirty="0"/>
              <a:t> </a:t>
            </a:r>
            <a:r>
              <a:rPr lang="en-US" dirty="0" err="1"/>
              <a:t>ing</a:t>
            </a:r>
            <a:r>
              <a:rPr lang="en-US" dirty="0"/>
              <a:t> </a:t>
            </a:r>
            <a:r>
              <a:rPr lang="en-US" dirty="0" err="1"/>
              <a:t>Krapyak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46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15000"/>
          </a:xfrm>
        </p:spPr>
        <p:txBody>
          <a:bodyPr>
            <a:normAutofit/>
          </a:bodyPr>
          <a:lstStyle/>
          <a:p>
            <a:r>
              <a:rPr lang="en-US" b="1" dirty="0"/>
              <a:t>e. </a:t>
            </a:r>
            <a:r>
              <a:rPr lang="en-US" b="1" dirty="0" err="1"/>
              <a:t>Kerajaan</a:t>
            </a:r>
            <a:r>
              <a:rPr lang="en-US" b="1" dirty="0"/>
              <a:t> Islam Cirebon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tahun</a:t>
            </a:r>
            <a:r>
              <a:rPr lang="en-US" dirty="0"/>
              <a:t> 1522 </a:t>
            </a:r>
            <a:r>
              <a:rPr lang="en-US" dirty="0" err="1"/>
              <a:t>berdiri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Islam Cirebon. </a:t>
            </a:r>
            <a:r>
              <a:rPr lang="en-US" dirty="0" err="1"/>
              <a:t>Pendiri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yang </a:t>
            </a:r>
            <a:r>
              <a:rPr lang="en-US" dirty="0" err="1"/>
              <a:t>sekaligus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rajanya</a:t>
            </a:r>
            <a:r>
              <a:rPr lang="en-US" dirty="0"/>
              <a:t> </a:t>
            </a:r>
            <a:r>
              <a:rPr lang="en-US" dirty="0" err="1"/>
              <a:t>bernama</a:t>
            </a:r>
            <a:r>
              <a:rPr lang="en-US" dirty="0"/>
              <a:t> </a:t>
            </a:r>
            <a:r>
              <a:rPr lang="en-US" dirty="0" err="1"/>
              <a:t>Fatahillah</a:t>
            </a:r>
            <a:r>
              <a:rPr lang="en-US" dirty="0"/>
              <a:t>.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sangat</a:t>
            </a:r>
            <a:r>
              <a:rPr lang="en-US" dirty="0"/>
              <a:t> </a:t>
            </a:r>
            <a:r>
              <a:rPr lang="en-US" dirty="0" err="1"/>
              <a:t>berjasa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mengislamkan</a:t>
            </a:r>
            <a:r>
              <a:rPr lang="en-US" dirty="0"/>
              <a:t> </a:t>
            </a:r>
            <a:r>
              <a:rPr lang="en-US" dirty="0" err="1"/>
              <a:t>Jawa</a:t>
            </a:r>
            <a:r>
              <a:rPr lang="en-US" dirty="0"/>
              <a:t> Barat. Di </a:t>
            </a:r>
            <a:r>
              <a:rPr lang="en-US" dirty="0" err="1"/>
              <a:t>bawah</a:t>
            </a:r>
            <a:r>
              <a:rPr lang="en-US" dirty="0"/>
              <a:t> </a:t>
            </a:r>
            <a:r>
              <a:rPr lang="en-US" dirty="0" err="1"/>
              <a:t>pemerintahannya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Islam Cirebon </a:t>
            </a:r>
            <a:r>
              <a:rPr lang="en-US" dirty="0" err="1"/>
              <a:t>mencapai</a:t>
            </a:r>
            <a:r>
              <a:rPr lang="en-US" dirty="0"/>
              <a:t> </a:t>
            </a:r>
            <a:r>
              <a:rPr lang="en-US" dirty="0" err="1"/>
              <a:t>kejayaan</a:t>
            </a:r>
            <a:r>
              <a:rPr lang="en-US" dirty="0"/>
              <a:t>. Daerah </a:t>
            </a:r>
            <a:r>
              <a:rPr lang="en-US" dirty="0" err="1"/>
              <a:t>kekuasaanya</a:t>
            </a:r>
            <a:r>
              <a:rPr lang="en-US" dirty="0"/>
              <a:t> </a:t>
            </a:r>
            <a:r>
              <a:rPr lang="en-US" dirty="0" err="1"/>
              <a:t>bertambah</a:t>
            </a:r>
            <a:r>
              <a:rPr lang="en-US" dirty="0"/>
              <a:t> </a:t>
            </a:r>
            <a:r>
              <a:rPr lang="en-US" dirty="0" err="1"/>
              <a:t>luas</a:t>
            </a:r>
            <a:r>
              <a:rPr lang="en-US" dirty="0"/>
              <a:t>. </a:t>
            </a:r>
            <a:r>
              <a:rPr lang="en-US" dirty="0" err="1"/>
              <a:t>Kerajaan</a:t>
            </a:r>
            <a:r>
              <a:rPr lang="en-US" dirty="0"/>
              <a:t> Islam Cirebon </a:t>
            </a:r>
            <a:r>
              <a:rPr lang="en-US" dirty="0" err="1"/>
              <a:t>menjalin</a:t>
            </a:r>
            <a:r>
              <a:rPr lang="en-US" dirty="0"/>
              <a:t> </a:t>
            </a:r>
            <a:r>
              <a:rPr lang="en-US" dirty="0" err="1"/>
              <a:t>hubungan</a:t>
            </a:r>
            <a:r>
              <a:rPr lang="en-US" dirty="0"/>
              <a:t> yang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Islam </a:t>
            </a:r>
            <a:r>
              <a:rPr lang="en-US" dirty="0" err="1"/>
              <a:t>Mataram</a:t>
            </a:r>
            <a:r>
              <a:rPr lang="en-US" dirty="0"/>
              <a:t>.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thaun</a:t>
            </a:r>
            <a:r>
              <a:rPr lang="en-US" dirty="0"/>
              <a:t> 1570 </a:t>
            </a:r>
            <a:r>
              <a:rPr lang="en-US" dirty="0" err="1"/>
              <a:t>Fatahillah</a:t>
            </a:r>
            <a:r>
              <a:rPr lang="en-US" dirty="0"/>
              <a:t> </a:t>
            </a:r>
            <a:r>
              <a:rPr lang="en-US" dirty="0" err="1"/>
              <a:t>wafat</a:t>
            </a:r>
            <a:r>
              <a:rPr lang="en-US" dirty="0"/>
              <a:t>. </a:t>
            </a:r>
            <a:r>
              <a:rPr lang="en-US" dirty="0" err="1"/>
              <a:t>Selanjutnya</a:t>
            </a:r>
            <a:r>
              <a:rPr lang="en-US" dirty="0"/>
              <a:t>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digantikan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putranya</a:t>
            </a:r>
            <a:r>
              <a:rPr lang="en-US" dirty="0"/>
              <a:t> </a:t>
            </a:r>
            <a:r>
              <a:rPr lang="en-US" dirty="0" err="1"/>
              <a:t>bernama</a:t>
            </a:r>
            <a:r>
              <a:rPr lang="en-US" dirty="0"/>
              <a:t> </a:t>
            </a:r>
            <a:r>
              <a:rPr lang="en-US" dirty="0" err="1"/>
              <a:t>pangeran</a:t>
            </a:r>
            <a:r>
              <a:rPr lang="en-US" dirty="0"/>
              <a:t> </a:t>
            </a:r>
            <a:r>
              <a:rPr lang="en-US" dirty="0" err="1"/>
              <a:t>Pasarean</a:t>
            </a:r>
            <a:r>
              <a:rPr lang="en-US" dirty="0"/>
              <a:t>.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perkembangannya</a:t>
            </a:r>
            <a:r>
              <a:rPr lang="en-US" dirty="0"/>
              <a:t>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tahun</a:t>
            </a:r>
            <a:r>
              <a:rPr lang="en-US" dirty="0"/>
              <a:t> 1679 </a:t>
            </a:r>
            <a:r>
              <a:rPr lang="en-US" dirty="0" err="1"/>
              <a:t>kerajaan</a:t>
            </a:r>
            <a:r>
              <a:rPr lang="en-US" dirty="0"/>
              <a:t> Islam Cirebon </a:t>
            </a:r>
            <a:r>
              <a:rPr lang="en-US" dirty="0" err="1"/>
              <a:t>dibagi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dua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Kasepuhan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Kanoma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44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867400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/>
              <a:t>f. </a:t>
            </a:r>
            <a:r>
              <a:rPr lang="en-US" b="1" dirty="0" err="1"/>
              <a:t>Kerajaan</a:t>
            </a:r>
            <a:r>
              <a:rPr lang="en-US" b="1" dirty="0"/>
              <a:t> Islam </a:t>
            </a:r>
            <a:r>
              <a:rPr lang="en-US" b="1" dirty="0" err="1"/>
              <a:t>Banten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tahun</a:t>
            </a:r>
            <a:r>
              <a:rPr lang="en-US" dirty="0"/>
              <a:t> 1552 </a:t>
            </a:r>
            <a:r>
              <a:rPr lang="en-US" dirty="0" err="1"/>
              <a:t>berdiri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Islam </a:t>
            </a:r>
            <a:r>
              <a:rPr lang="en-US" dirty="0" err="1"/>
              <a:t>Banten</a:t>
            </a:r>
            <a:r>
              <a:rPr lang="en-US" dirty="0"/>
              <a:t>. </a:t>
            </a:r>
            <a:r>
              <a:rPr lang="en-US" dirty="0" err="1"/>
              <a:t>Pendiri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bernama</a:t>
            </a:r>
            <a:r>
              <a:rPr lang="en-US" dirty="0"/>
              <a:t> </a:t>
            </a:r>
            <a:r>
              <a:rPr lang="en-US" dirty="0" err="1"/>
              <a:t>Hasanuddin</a:t>
            </a:r>
            <a:r>
              <a:rPr lang="en-US" dirty="0"/>
              <a:t>.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naik</a:t>
            </a:r>
            <a:r>
              <a:rPr lang="en-US" dirty="0"/>
              <a:t> </a:t>
            </a:r>
            <a:r>
              <a:rPr lang="en-US" dirty="0" err="1"/>
              <a:t>tahta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raja di </a:t>
            </a:r>
            <a:r>
              <a:rPr lang="en-US" dirty="0" err="1"/>
              <a:t>Banten</a:t>
            </a:r>
            <a:r>
              <a:rPr lang="en-US" dirty="0"/>
              <a:t> </a:t>
            </a:r>
            <a:r>
              <a:rPr lang="en-US" dirty="0" err="1"/>
              <a:t>setelah</a:t>
            </a:r>
            <a:r>
              <a:rPr lang="en-US" dirty="0"/>
              <a:t> </a:t>
            </a:r>
            <a:r>
              <a:rPr lang="en-US" dirty="0" err="1"/>
              <a:t>memperoleh</a:t>
            </a:r>
            <a:r>
              <a:rPr lang="en-US" dirty="0"/>
              <a:t> </a:t>
            </a:r>
            <a:r>
              <a:rPr lang="en-US" dirty="0" err="1"/>
              <a:t>mandat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ayahnya</a:t>
            </a:r>
            <a:r>
              <a:rPr lang="en-US" dirty="0"/>
              <a:t> </a:t>
            </a:r>
            <a:r>
              <a:rPr lang="en-US" dirty="0" err="1"/>
              <a:t>Fatahillah</a:t>
            </a:r>
            <a:r>
              <a:rPr lang="en-US" dirty="0"/>
              <a:t>.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kita</a:t>
            </a:r>
            <a:r>
              <a:rPr lang="en-US" dirty="0"/>
              <a:t> </a:t>
            </a:r>
            <a:r>
              <a:rPr lang="en-US" dirty="0" err="1"/>
              <a:t>ketahui</a:t>
            </a:r>
            <a:r>
              <a:rPr lang="en-US" dirty="0"/>
              <a:t> </a:t>
            </a:r>
            <a:r>
              <a:rPr lang="en-US" dirty="0" err="1"/>
              <a:t>bahwa</a:t>
            </a:r>
            <a:r>
              <a:rPr lang="en-US" dirty="0"/>
              <a:t> </a:t>
            </a:r>
            <a:r>
              <a:rPr lang="en-US" dirty="0" err="1"/>
              <a:t>Fatahillah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mulanya</a:t>
            </a:r>
            <a:r>
              <a:rPr lang="en-US" dirty="0"/>
              <a:t> </a:t>
            </a:r>
            <a:r>
              <a:rPr lang="en-US" dirty="0" err="1"/>
              <a:t>menguasai</a:t>
            </a:r>
            <a:r>
              <a:rPr lang="en-US" dirty="0"/>
              <a:t> </a:t>
            </a:r>
            <a:r>
              <a:rPr lang="en-US" dirty="0" err="1"/>
              <a:t>daerah</a:t>
            </a:r>
            <a:r>
              <a:rPr lang="en-US" dirty="0"/>
              <a:t> </a:t>
            </a:r>
            <a:r>
              <a:rPr lang="en-US" dirty="0" err="1"/>
              <a:t>Sunda</a:t>
            </a:r>
            <a:r>
              <a:rPr lang="en-US" dirty="0"/>
              <a:t> </a:t>
            </a:r>
            <a:r>
              <a:rPr lang="en-US" dirty="0" err="1"/>
              <a:t>Kelapa</a:t>
            </a:r>
            <a:r>
              <a:rPr lang="en-US" dirty="0"/>
              <a:t>, Cirebon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Banten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Hasanuddin</a:t>
            </a:r>
            <a:r>
              <a:rPr lang="en-US" dirty="0"/>
              <a:t>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juga</a:t>
            </a:r>
            <a:r>
              <a:rPr lang="en-US" dirty="0"/>
              <a:t> </a:t>
            </a:r>
            <a:r>
              <a:rPr lang="en-US" dirty="0" err="1"/>
              <a:t>ayahnya</a:t>
            </a:r>
            <a:r>
              <a:rPr lang="en-US" dirty="0"/>
              <a:t>, </a:t>
            </a:r>
            <a:r>
              <a:rPr lang="en-US" dirty="0" err="1"/>
              <a:t>giat</a:t>
            </a:r>
            <a:r>
              <a:rPr lang="en-US" dirty="0"/>
              <a:t> </a:t>
            </a:r>
            <a:r>
              <a:rPr lang="en-US" dirty="0" err="1"/>
              <a:t>menyiarkan</a:t>
            </a:r>
            <a:r>
              <a:rPr lang="en-US" dirty="0"/>
              <a:t> agama Islam.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waktu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</a:t>
            </a:r>
            <a:r>
              <a:rPr lang="en-US" dirty="0" err="1"/>
              <a:t>Pakuan</a:t>
            </a:r>
            <a:r>
              <a:rPr lang="en-US" dirty="0"/>
              <a:t> </a:t>
            </a:r>
            <a:r>
              <a:rPr lang="en-US" dirty="0" err="1"/>
              <a:t>Pajajran</a:t>
            </a:r>
            <a:r>
              <a:rPr lang="en-US" dirty="0"/>
              <a:t>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menganut</a:t>
            </a:r>
            <a:r>
              <a:rPr lang="en-US" dirty="0"/>
              <a:t> agama Hindu. </a:t>
            </a:r>
            <a:r>
              <a:rPr lang="en-US" dirty="0" err="1"/>
              <a:t>Kerajaan</a:t>
            </a:r>
            <a:r>
              <a:rPr lang="en-US" dirty="0"/>
              <a:t> Islam </a:t>
            </a:r>
            <a:r>
              <a:rPr lang="en-US" dirty="0" err="1"/>
              <a:t>Banten</a:t>
            </a:r>
            <a:r>
              <a:rPr lang="en-US" dirty="0"/>
              <a:t> di </a:t>
            </a:r>
            <a:r>
              <a:rPr lang="en-US" dirty="0" err="1"/>
              <a:t>bawah</a:t>
            </a:r>
            <a:r>
              <a:rPr lang="en-US" dirty="0"/>
              <a:t> </a:t>
            </a:r>
            <a:r>
              <a:rPr lang="en-US" dirty="0" err="1"/>
              <a:t>pemerintahan</a:t>
            </a:r>
            <a:r>
              <a:rPr lang="en-US" dirty="0"/>
              <a:t> </a:t>
            </a:r>
            <a:r>
              <a:rPr lang="en-US" dirty="0" err="1"/>
              <a:t>Hasanuddin</a:t>
            </a:r>
            <a:r>
              <a:rPr lang="en-US" dirty="0"/>
              <a:t> </a:t>
            </a:r>
            <a:r>
              <a:rPr lang="en-US" dirty="0" err="1"/>
              <a:t>makin</a:t>
            </a:r>
            <a:r>
              <a:rPr lang="en-US" dirty="0"/>
              <a:t> </a:t>
            </a:r>
            <a:r>
              <a:rPr lang="en-US" dirty="0" err="1"/>
              <a:t>hari</a:t>
            </a:r>
            <a:r>
              <a:rPr lang="en-US" dirty="0"/>
              <a:t> </a:t>
            </a:r>
            <a:r>
              <a:rPr lang="en-US" dirty="0" err="1"/>
              <a:t>makin</a:t>
            </a:r>
            <a:r>
              <a:rPr lang="en-US" dirty="0"/>
              <a:t> </a:t>
            </a:r>
            <a:r>
              <a:rPr lang="en-US" dirty="0" err="1"/>
              <a:t>kuat</a:t>
            </a:r>
            <a:r>
              <a:rPr lang="en-US" dirty="0"/>
              <a:t> </a:t>
            </a:r>
            <a:r>
              <a:rPr lang="en-US" dirty="0" err="1"/>
              <a:t>kedudukannya</a:t>
            </a:r>
            <a:r>
              <a:rPr lang="en-US" dirty="0"/>
              <a:t>. </a:t>
            </a:r>
            <a:r>
              <a:rPr lang="en-US" dirty="0" err="1"/>
              <a:t>Sementara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</a:t>
            </a:r>
            <a:r>
              <a:rPr lang="en-US" dirty="0" err="1"/>
              <a:t>Pakuan</a:t>
            </a:r>
            <a:r>
              <a:rPr lang="en-US" dirty="0"/>
              <a:t> </a:t>
            </a:r>
            <a:r>
              <a:rPr lang="en-US" dirty="0" err="1"/>
              <a:t>makin</a:t>
            </a:r>
            <a:r>
              <a:rPr lang="en-US" dirty="0"/>
              <a:t> </a:t>
            </a:r>
            <a:r>
              <a:rPr lang="en-US" dirty="0" err="1"/>
              <a:t>terjepit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lemah</a:t>
            </a:r>
            <a:r>
              <a:rPr lang="en-US" dirty="0"/>
              <a:t>. </a:t>
            </a:r>
            <a:r>
              <a:rPr lang="en-US" dirty="0" err="1"/>
              <a:t>Meskipun</a:t>
            </a:r>
            <a:r>
              <a:rPr lang="en-US" dirty="0"/>
              <a:t> </a:t>
            </a:r>
            <a:r>
              <a:rPr lang="en-US" dirty="0" err="1"/>
              <a:t>demikian</a:t>
            </a:r>
            <a:r>
              <a:rPr lang="en-US" dirty="0"/>
              <a:t>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memanfaatkan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menyerang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</a:t>
            </a:r>
            <a:r>
              <a:rPr lang="en-US" dirty="0" err="1"/>
              <a:t>Pakuan</a:t>
            </a:r>
            <a:r>
              <a:rPr lang="en-US" dirty="0"/>
              <a:t> </a:t>
            </a:r>
            <a:r>
              <a:rPr lang="en-US" dirty="0" err="1"/>
              <a:t>Pajajaran</a:t>
            </a:r>
            <a:r>
              <a:rPr lang="en-US" dirty="0"/>
              <a:t>. </a:t>
            </a:r>
            <a:r>
              <a:rPr lang="en-US" dirty="0" err="1"/>
              <a:t>Tetapi</a:t>
            </a:r>
            <a:r>
              <a:rPr lang="en-US" dirty="0"/>
              <a:t> </a:t>
            </a:r>
            <a:r>
              <a:rPr lang="en-US" dirty="0" err="1"/>
              <a:t>Hasanuddin</a:t>
            </a:r>
            <a:r>
              <a:rPr lang="en-US" dirty="0"/>
              <a:t> </a:t>
            </a:r>
            <a:r>
              <a:rPr lang="en-US" dirty="0" err="1"/>
              <a:t>meluaskan</a:t>
            </a:r>
            <a:r>
              <a:rPr lang="en-US" dirty="0"/>
              <a:t> </a:t>
            </a:r>
            <a:r>
              <a:rPr lang="en-US" dirty="0" err="1"/>
              <a:t>pengaruhnya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Lampung. </a:t>
            </a:r>
            <a:r>
              <a:rPr lang="en-US" dirty="0" err="1"/>
              <a:t>Bahkan</a:t>
            </a:r>
            <a:r>
              <a:rPr lang="en-US" dirty="0"/>
              <a:t>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menikah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putri</a:t>
            </a:r>
            <a:r>
              <a:rPr lang="en-US" dirty="0"/>
              <a:t> Sultan </a:t>
            </a:r>
            <a:r>
              <a:rPr lang="en-US" dirty="0" err="1"/>
              <a:t>Indrapura</a:t>
            </a:r>
            <a:r>
              <a:rPr lang="en-US" dirty="0"/>
              <a:t>.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mertuanya</a:t>
            </a:r>
            <a:r>
              <a:rPr lang="en-US" dirty="0"/>
              <a:t> </a:t>
            </a:r>
            <a:r>
              <a:rPr lang="en-US" dirty="0" err="1"/>
              <a:t>Hasanuddin</a:t>
            </a:r>
            <a:r>
              <a:rPr lang="en-US" dirty="0"/>
              <a:t> </a:t>
            </a:r>
            <a:r>
              <a:rPr lang="en-US" dirty="0" err="1"/>
              <a:t>dihadiahi</a:t>
            </a:r>
            <a:r>
              <a:rPr lang="en-US" dirty="0"/>
              <a:t> </a:t>
            </a:r>
            <a:r>
              <a:rPr lang="en-US" dirty="0" err="1"/>
              <a:t>tanah</a:t>
            </a:r>
            <a:r>
              <a:rPr lang="en-US" dirty="0"/>
              <a:t> di </a:t>
            </a:r>
            <a:r>
              <a:rPr lang="en-US" dirty="0" err="1"/>
              <a:t>daerah</a:t>
            </a:r>
            <a:r>
              <a:rPr lang="en-US" dirty="0"/>
              <a:t> </a:t>
            </a:r>
            <a:r>
              <a:rPr lang="en-US" dirty="0" err="1"/>
              <a:t>Selebar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Setelah</a:t>
            </a:r>
            <a:r>
              <a:rPr lang="en-US" dirty="0"/>
              <a:t> </a:t>
            </a:r>
            <a:r>
              <a:rPr lang="en-US" dirty="0" err="1"/>
              <a:t>Hasanuddin</a:t>
            </a:r>
            <a:r>
              <a:rPr lang="en-US" dirty="0"/>
              <a:t> </a:t>
            </a:r>
            <a:r>
              <a:rPr lang="en-US" dirty="0" err="1"/>
              <a:t>wafat</a:t>
            </a:r>
            <a:r>
              <a:rPr lang="en-US" dirty="0"/>
              <a:t> </a:t>
            </a:r>
            <a:r>
              <a:rPr lang="en-US" dirty="0" err="1"/>
              <a:t>digantikan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putranya</a:t>
            </a:r>
            <a:r>
              <a:rPr lang="en-US" dirty="0"/>
              <a:t> </a:t>
            </a:r>
            <a:r>
              <a:rPr lang="en-US" dirty="0" err="1"/>
              <a:t>bernama</a:t>
            </a:r>
            <a:r>
              <a:rPr lang="en-US" dirty="0"/>
              <a:t> </a:t>
            </a:r>
            <a:r>
              <a:rPr lang="en-US" dirty="0" err="1"/>
              <a:t>Pangeran</a:t>
            </a:r>
            <a:r>
              <a:rPr lang="en-US" dirty="0"/>
              <a:t> Yusuf.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meluaskan</a:t>
            </a:r>
            <a:r>
              <a:rPr lang="en-US" dirty="0"/>
              <a:t> </a:t>
            </a:r>
            <a:r>
              <a:rPr lang="en-US" dirty="0" err="1"/>
              <a:t>daerah</a:t>
            </a:r>
            <a:r>
              <a:rPr lang="en-US" dirty="0"/>
              <a:t> </a:t>
            </a:r>
            <a:r>
              <a:rPr lang="en-US" dirty="0" err="1"/>
              <a:t>kekuasaannya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menaklukan</a:t>
            </a:r>
            <a:r>
              <a:rPr lang="en-US" dirty="0"/>
              <a:t> </a:t>
            </a:r>
            <a:r>
              <a:rPr lang="en-US" dirty="0" err="1"/>
              <a:t>Pakuan</a:t>
            </a:r>
            <a:r>
              <a:rPr lang="en-US" dirty="0"/>
              <a:t> </a:t>
            </a:r>
            <a:r>
              <a:rPr lang="en-US" dirty="0" err="1"/>
              <a:t>Pajaran</a:t>
            </a:r>
            <a:r>
              <a:rPr lang="en-US" dirty="0"/>
              <a:t> (</a:t>
            </a:r>
            <a:r>
              <a:rPr lang="en-US" dirty="0" err="1"/>
              <a:t>tahun</a:t>
            </a:r>
            <a:r>
              <a:rPr lang="en-US" dirty="0"/>
              <a:t> 1579).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thaun</a:t>
            </a:r>
            <a:r>
              <a:rPr lang="en-US" dirty="0"/>
              <a:t> 1580 </a:t>
            </a:r>
            <a:r>
              <a:rPr lang="en-US" dirty="0" err="1"/>
              <a:t>Pangeran</a:t>
            </a:r>
            <a:r>
              <a:rPr lang="en-US" dirty="0"/>
              <a:t> Yusuf </a:t>
            </a:r>
            <a:r>
              <a:rPr lang="en-US" dirty="0" err="1"/>
              <a:t>wafat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8077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base"/>
            <a:r>
              <a:rPr lang="en-US" b="1" dirty="0"/>
              <a:t>A.     GERAKAN POLITIK ISLAM</a:t>
            </a:r>
          </a:p>
          <a:p>
            <a:pPr fontAlgn="base"/>
            <a:r>
              <a:rPr lang="en-US" b="1" dirty="0"/>
              <a:t>1.     PARTAI SAREKAT ISLAM INDONESIA</a:t>
            </a:r>
          </a:p>
          <a:p>
            <a:pPr fontAlgn="base"/>
            <a:r>
              <a:rPr lang="en-US" dirty="0" err="1"/>
              <a:t>Sebelum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Sarekat</a:t>
            </a:r>
            <a:r>
              <a:rPr lang="en-US" dirty="0"/>
              <a:t> Islam,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mulanya</a:t>
            </a:r>
            <a:r>
              <a:rPr lang="en-US" dirty="0"/>
              <a:t> </a:t>
            </a:r>
            <a:r>
              <a:rPr lang="en-US" dirty="0" err="1"/>
              <a:t>berasal</a:t>
            </a:r>
            <a:r>
              <a:rPr lang="en-US" dirty="0"/>
              <a:t> </a:t>
            </a:r>
            <a:r>
              <a:rPr lang="en-US" dirty="0" err="1"/>
              <a:t>organisasi</a:t>
            </a:r>
            <a:r>
              <a:rPr lang="en-US" dirty="0"/>
              <a:t> </a:t>
            </a:r>
            <a:r>
              <a:rPr lang="en-US" dirty="0" err="1"/>
              <a:t>dagang</a:t>
            </a:r>
            <a:r>
              <a:rPr lang="en-US" dirty="0"/>
              <a:t> yang </a:t>
            </a:r>
            <a:r>
              <a:rPr lang="en-US" dirty="0" err="1"/>
              <a:t>bernama</a:t>
            </a:r>
            <a:r>
              <a:rPr lang="en-US" dirty="0"/>
              <a:t> </a:t>
            </a:r>
            <a:r>
              <a:rPr lang="en-US" dirty="0" err="1"/>
              <a:t>Sarekat</a:t>
            </a:r>
            <a:r>
              <a:rPr lang="en-US" dirty="0"/>
              <a:t> </a:t>
            </a:r>
            <a:r>
              <a:rPr lang="en-US" dirty="0" err="1"/>
              <a:t>Dagang</a:t>
            </a:r>
            <a:r>
              <a:rPr lang="en-US" dirty="0"/>
              <a:t> Islam. </a:t>
            </a:r>
            <a:r>
              <a:rPr lang="en-US" dirty="0" err="1"/>
              <a:t>Didirikan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1911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seorang</a:t>
            </a:r>
            <a:r>
              <a:rPr lang="en-US" dirty="0"/>
              <a:t> </a:t>
            </a:r>
            <a:r>
              <a:rPr lang="en-US" dirty="0" err="1"/>
              <a:t>pengusaha</a:t>
            </a:r>
            <a:r>
              <a:rPr lang="en-US" dirty="0"/>
              <a:t> batik </a:t>
            </a:r>
            <a:r>
              <a:rPr lang="en-US" dirty="0" err="1"/>
              <a:t>terkenal</a:t>
            </a:r>
            <a:r>
              <a:rPr lang="en-US" dirty="0"/>
              <a:t> di </a:t>
            </a:r>
            <a:r>
              <a:rPr lang="en-US" dirty="0" err="1"/>
              <a:t>Sala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Haji </a:t>
            </a:r>
            <a:r>
              <a:rPr lang="en-US" dirty="0" err="1"/>
              <a:t>Samanhudi</a:t>
            </a:r>
            <a:r>
              <a:rPr lang="en-US" dirty="0"/>
              <a:t>. </a:t>
            </a:r>
            <a:r>
              <a:rPr lang="en-US" dirty="0" err="1"/>
              <a:t>Anggota-anggotanya</a:t>
            </a:r>
            <a:r>
              <a:rPr lang="en-US" dirty="0"/>
              <a:t> </a:t>
            </a:r>
            <a:r>
              <a:rPr lang="en-US" dirty="0" err="1"/>
              <a:t>terbatas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pengusaha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pedagang</a:t>
            </a:r>
            <a:r>
              <a:rPr lang="en-US" dirty="0"/>
              <a:t> batik,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usaha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membela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 </a:t>
            </a:r>
            <a:r>
              <a:rPr lang="en-US" dirty="0" err="1"/>
              <a:t>mereka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tekanan</a:t>
            </a:r>
            <a:r>
              <a:rPr lang="en-US" dirty="0"/>
              <a:t> </a:t>
            </a:r>
            <a:r>
              <a:rPr lang="en-US" dirty="0" err="1"/>
              <a:t>politik</a:t>
            </a:r>
            <a:r>
              <a:rPr lang="en-US" dirty="0"/>
              <a:t> </a:t>
            </a:r>
            <a:r>
              <a:rPr lang="en-US" dirty="0" err="1"/>
              <a:t>Belanda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monopoli</a:t>
            </a:r>
            <a:r>
              <a:rPr lang="en-US" dirty="0"/>
              <a:t> </a:t>
            </a:r>
            <a:r>
              <a:rPr lang="en-US" dirty="0" err="1"/>
              <a:t>bahan-bahan</a:t>
            </a:r>
            <a:r>
              <a:rPr lang="en-US" dirty="0"/>
              <a:t> batik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pedagang</a:t>
            </a:r>
            <a:r>
              <a:rPr lang="en-US" dirty="0"/>
              <a:t> </a:t>
            </a:r>
            <a:r>
              <a:rPr lang="en-US" dirty="0" err="1"/>
              <a:t>Cina</a:t>
            </a:r>
            <a:r>
              <a:rPr lang="en-US" dirty="0"/>
              <a:t>.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akibat</a:t>
            </a:r>
            <a:r>
              <a:rPr lang="en-US" dirty="0"/>
              <a:t> </a:t>
            </a:r>
            <a:r>
              <a:rPr lang="en-US" dirty="0" err="1"/>
              <a:t>pelarangan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Sarekat</a:t>
            </a:r>
            <a:r>
              <a:rPr lang="en-US" dirty="0"/>
              <a:t> </a:t>
            </a:r>
            <a:r>
              <a:rPr lang="en-US" dirty="0" err="1"/>
              <a:t>Dagang</a:t>
            </a:r>
            <a:r>
              <a:rPr lang="en-US" dirty="0"/>
              <a:t> Islam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Residen</a:t>
            </a:r>
            <a:r>
              <a:rPr lang="en-US" dirty="0"/>
              <a:t> Surakarta, </a:t>
            </a:r>
            <a:r>
              <a:rPr lang="en-US" dirty="0" err="1"/>
              <a:t>maka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1912 </a:t>
            </a:r>
            <a:r>
              <a:rPr lang="en-US" dirty="0" err="1"/>
              <a:t>kedudukannya</a:t>
            </a:r>
            <a:r>
              <a:rPr lang="en-US" dirty="0"/>
              <a:t> </a:t>
            </a:r>
            <a:r>
              <a:rPr lang="en-US" dirty="0" err="1"/>
              <a:t>dipindah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Surabaya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namanya</a:t>
            </a:r>
            <a:r>
              <a:rPr lang="en-US" dirty="0"/>
              <a:t> pun </a:t>
            </a:r>
            <a:r>
              <a:rPr lang="en-US" dirty="0" err="1"/>
              <a:t>berganti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Sarekat</a:t>
            </a:r>
            <a:r>
              <a:rPr lang="en-US" dirty="0"/>
              <a:t> Islam.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base"/>
            <a:r>
              <a:rPr lang="en-US" b="1" dirty="0">
                <a:effectLst/>
              </a:rPr>
              <a:t/>
            </a:r>
            <a:br>
              <a:rPr lang="en-US" b="1" dirty="0">
                <a:effectLst/>
              </a:rPr>
            </a:br>
            <a:r>
              <a:rPr lang="en-US" b="1" dirty="0">
                <a:effectLst/>
              </a:rPr>
              <a:t>GERAKAN </a:t>
            </a:r>
            <a:r>
              <a:rPr lang="en-US" b="1" dirty="0" smtClean="0">
                <a:effectLst/>
              </a:rPr>
              <a:t>PEMBARUAN ISLAM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95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62600"/>
          </a:xfrm>
        </p:spPr>
        <p:txBody>
          <a:bodyPr>
            <a:normAutofit lnSpcReduction="10000"/>
          </a:bodyPr>
          <a:lstStyle/>
          <a:p>
            <a:pPr fontAlgn="base"/>
            <a:r>
              <a:rPr lang="en-US" b="1" dirty="0"/>
              <a:t>2.     PARTAI ISLAM MASJUMI</a:t>
            </a:r>
          </a:p>
          <a:p>
            <a:pPr fontAlgn="base"/>
            <a:r>
              <a:rPr lang="en-US" dirty="0" err="1"/>
              <a:t>Partai</a:t>
            </a:r>
            <a:r>
              <a:rPr lang="en-US" dirty="0"/>
              <a:t> Islam </a:t>
            </a:r>
            <a:r>
              <a:rPr lang="en-US" dirty="0" err="1"/>
              <a:t>Masjumi</a:t>
            </a:r>
            <a:r>
              <a:rPr lang="en-US" dirty="0"/>
              <a:t> </a:t>
            </a:r>
            <a:r>
              <a:rPr lang="en-US" dirty="0" err="1"/>
              <a:t>berdiri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tanggal</a:t>
            </a:r>
            <a:r>
              <a:rPr lang="en-US" dirty="0"/>
              <a:t> 7 November 1945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keputusan</a:t>
            </a:r>
            <a:r>
              <a:rPr lang="en-US" dirty="0"/>
              <a:t> </a:t>
            </a:r>
            <a:r>
              <a:rPr lang="en-US" dirty="0" err="1"/>
              <a:t>Muktamar</a:t>
            </a:r>
            <a:r>
              <a:rPr lang="en-US" dirty="0"/>
              <a:t> </a:t>
            </a:r>
            <a:r>
              <a:rPr lang="en-US" dirty="0" err="1"/>
              <a:t>Umat</a:t>
            </a:r>
            <a:r>
              <a:rPr lang="en-US" dirty="0"/>
              <a:t> Islam Indonesia I yang </a:t>
            </a:r>
            <a:r>
              <a:rPr lang="en-US" dirty="0" err="1"/>
              <a:t>berlangsung</a:t>
            </a:r>
            <a:r>
              <a:rPr lang="en-US" dirty="0"/>
              <a:t> di Yogyakarta (</a:t>
            </a:r>
            <a:r>
              <a:rPr lang="en-US" dirty="0" err="1"/>
              <a:t>Gedung</a:t>
            </a:r>
            <a:r>
              <a:rPr lang="en-US" dirty="0"/>
              <a:t> Madrasah </a:t>
            </a:r>
            <a:r>
              <a:rPr lang="en-US" dirty="0" err="1"/>
              <a:t>Mualimin</a:t>
            </a:r>
            <a:r>
              <a:rPr lang="en-US" dirty="0"/>
              <a:t> </a:t>
            </a:r>
            <a:r>
              <a:rPr lang="en-US" dirty="0" err="1"/>
              <a:t>Muhammadiyah</a:t>
            </a:r>
            <a:r>
              <a:rPr lang="en-US" dirty="0"/>
              <a:t>)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tanggal</a:t>
            </a:r>
            <a:r>
              <a:rPr lang="en-US" dirty="0"/>
              <a:t> 7-8 November 1945. </a:t>
            </a:r>
            <a:r>
              <a:rPr lang="en-US" dirty="0" err="1"/>
              <a:t>Kongres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dihadiri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hampir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tokoh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berbagai</a:t>
            </a:r>
            <a:r>
              <a:rPr lang="en-US" dirty="0"/>
              <a:t> </a:t>
            </a:r>
            <a:r>
              <a:rPr lang="en-US" dirty="0" err="1"/>
              <a:t>organisasi</a:t>
            </a:r>
            <a:r>
              <a:rPr lang="en-US" dirty="0"/>
              <a:t> Islam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masa</a:t>
            </a:r>
            <a:r>
              <a:rPr lang="en-US" dirty="0"/>
              <a:t> </a:t>
            </a:r>
            <a:r>
              <a:rPr lang="en-US" dirty="0" err="1"/>
              <a:t>sebelum</a:t>
            </a:r>
            <a:r>
              <a:rPr lang="en-US" dirty="0"/>
              <a:t> </a:t>
            </a:r>
            <a:r>
              <a:rPr lang="en-US" dirty="0" err="1"/>
              <a:t>perang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masa</a:t>
            </a:r>
            <a:r>
              <a:rPr lang="en-US" dirty="0"/>
              <a:t> </a:t>
            </a:r>
            <a:r>
              <a:rPr lang="en-US" dirty="0" err="1"/>
              <a:t>pendudukan</a:t>
            </a:r>
            <a:r>
              <a:rPr lang="en-US" dirty="0"/>
              <a:t> </a:t>
            </a:r>
            <a:r>
              <a:rPr lang="en-US" dirty="0" err="1"/>
              <a:t>Jepang</a:t>
            </a:r>
            <a:r>
              <a:rPr lang="en-US" dirty="0"/>
              <a:t>,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Muhammadiyah</a:t>
            </a:r>
            <a:r>
              <a:rPr lang="en-US" dirty="0"/>
              <a:t>, </a:t>
            </a:r>
            <a:r>
              <a:rPr lang="en-US" dirty="0" err="1"/>
              <a:t>Nahdlatul</a:t>
            </a:r>
            <a:r>
              <a:rPr lang="en-US" dirty="0"/>
              <a:t> </a:t>
            </a:r>
            <a:r>
              <a:rPr lang="en-US" dirty="0" err="1"/>
              <a:t>Ulama</a:t>
            </a:r>
            <a:r>
              <a:rPr lang="en-US" dirty="0"/>
              <a:t>, </a:t>
            </a:r>
            <a:r>
              <a:rPr lang="en-US" dirty="0" err="1"/>
              <a:t>Sarekat</a:t>
            </a:r>
            <a:r>
              <a:rPr lang="en-US" dirty="0"/>
              <a:t> Islam, al-</a:t>
            </a:r>
            <a:r>
              <a:rPr lang="en-US" dirty="0" err="1"/>
              <a:t>Wasliyah</a:t>
            </a:r>
            <a:r>
              <a:rPr lang="en-US" dirty="0"/>
              <a:t>, </a:t>
            </a:r>
            <a:r>
              <a:rPr lang="en-US" dirty="0" err="1"/>
              <a:t>Persis</a:t>
            </a:r>
            <a:r>
              <a:rPr lang="en-US" dirty="0"/>
              <a:t>, al-</a:t>
            </a:r>
            <a:r>
              <a:rPr lang="en-US" dirty="0" err="1"/>
              <a:t>Irsyad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tokoh</a:t>
            </a:r>
            <a:r>
              <a:rPr lang="en-US" dirty="0"/>
              <a:t> </a:t>
            </a:r>
            <a:r>
              <a:rPr lang="en-US" dirty="0" err="1"/>
              <a:t>intelektual</a:t>
            </a:r>
            <a:r>
              <a:rPr lang="en-US" dirty="0"/>
              <a:t> </a:t>
            </a:r>
            <a:r>
              <a:rPr lang="en-US" dirty="0" err="1"/>
              <a:t>muslim</a:t>
            </a:r>
            <a:r>
              <a:rPr lang="en-US" dirty="0"/>
              <a:t> yang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zaman</a:t>
            </a:r>
            <a:r>
              <a:rPr lang="en-US" dirty="0"/>
              <a:t> </a:t>
            </a:r>
            <a:r>
              <a:rPr lang="en-US" dirty="0" err="1"/>
              <a:t>Belanda</a:t>
            </a:r>
            <a:r>
              <a:rPr lang="en-US" dirty="0"/>
              <a:t> </a:t>
            </a:r>
            <a:r>
              <a:rPr lang="en-US" dirty="0" err="1"/>
              <a:t>aktif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Jong </a:t>
            </a:r>
            <a:r>
              <a:rPr lang="en-US" dirty="0" err="1"/>
              <a:t>Islamiten</a:t>
            </a:r>
            <a:r>
              <a:rPr lang="en-US" dirty="0"/>
              <a:t> Bond </a:t>
            </a:r>
            <a:r>
              <a:rPr lang="en-US" dirty="0" err="1"/>
              <a:t>dan</a:t>
            </a:r>
            <a:r>
              <a:rPr lang="en-US" dirty="0"/>
              <a:t> Islam Study Club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sebagainya</a:t>
            </a:r>
            <a:r>
              <a:rPr lang="en-US" dirty="0"/>
              <a:t>.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kongres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disepakati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diputuskan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mendirikan</a:t>
            </a:r>
            <a:r>
              <a:rPr lang="en-US" dirty="0"/>
              <a:t> </a:t>
            </a:r>
            <a:r>
              <a:rPr lang="en-US" dirty="0" err="1"/>
              <a:t>Majlis</a:t>
            </a:r>
            <a:r>
              <a:rPr lang="en-US" dirty="0"/>
              <a:t> </a:t>
            </a:r>
            <a:r>
              <a:rPr lang="en-US" dirty="0" err="1"/>
              <a:t>Syura</a:t>
            </a:r>
            <a:r>
              <a:rPr lang="en-US" dirty="0"/>
              <a:t> </a:t>
            </a:r>
            <a:r>
              <a:rPr lang="en-US" dirty="0" err="1"/>
              <a:t>Pusat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umat</a:t>
            </a:r>
            <a:r>
              <a:rPr lang="en-US" dirty="0"/>
              <a:t> Islam Indonesia.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17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62600"/>
          </a:xfrm>
        </p:spPr>
        <p:txBody>
          <a:bodyPr>
            <a:normAutofit/>
          </a:bodyPr>
          <a:lstStyle/>
          <a:p>
            <a:pPr fontAlgn="base"/>
            <a:r>
              <a:rPr lang="en-US" b="1" dirty="0"/>
              <a:t>B.     GERAKAN SOSIAL KEMASYARAKATAN ISLAM</a:t>
            </a:r>
          </a:p>
          <a:p>
            <a:pPr fontAlgn="base"/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gerakan</a:t>
            </a:r>
            <a:r>
              <a:rPr lang="en-US" dirty="0"/>
              <a:t> </a:t>
            </a:r>
            <a:r>
              <a:rPr lang="en-US" dirty="0" err="1"/>
              <a:t>dakwah</a:t>
            </a:r>
            <a:r>
              <a:rPr lang="en-US" dirty="0"/>
              <a:t> Islam </a:t>
            </a:r>
            <a:r>
              <a:rPr lang="en-US" i="1" dirty="0" err="1"/>
              <a:t>amar</a:t>
            </a:r>
            <a:r>
              <a:rPr lang="en-US" i="1" dirty="0"/>
              <a:t> </a:t>
            </a:r>
            <a:r>
              <a:rPr lang="en-US" i="1" dirty="0" err="1"/>
              <a:t>makruf</a:t>
            </a:r>
            <a:r>
              <a:rPr lang="en-US" i="1" dirty="0"/>
              <a:t> </a:t>
            </a:r>
            <a:r>
              <a:rPr lang="en-US" i="1" dirty="0" err="1"/>
              <a:t>nahi</a:t>
            </a:r>
            <a:r>
              <a:rPr lang="en-US" i="1" dirty="0"/>
              <a:t> </a:t>
            </a:r>
            <a:r>
              <a:rPr lang="en-US" i="1" dirty="0" err="1"/>
              <a:t>munkar</a:t>
            </a:r>
            <a:r>
              <a:rPr lang="en-US" dirty="0"/>
              <a:t> yang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ajarannya</a:t>
            </a:r>
            <a:r>
              <a:rPr lang="en-US" dirty="0"/>
              <a:t> </a:t>
            </a:r>
            <a:r>
              <a:rPr lang="en-US" dirty="0" err="1"/>
              <a:t>konsisten</a:t>
            </a:r>
            <a:r>
              <a:rPr lang="en-US" dirty="0"/>
              <a:t> </a:t>
            </a:r>
            <a:r>
              <a:rPr lang="en-US" dirty="0" err="1"/>
              <a:t>berpegang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:</a:t>
            </a:r>
          </a:p>
          <a:p>
            <a:pPr lvl="1" fontAlgn="base"/>
            <a:r>
              <a:rPr lang="en-US" dirty="0" err="1"/>
              <a:t>Kembali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Al-Qur’an </a:t>
            </a:r>
            <a:r>
              <a:rPr lang="en-US" dirty="0" err="1"/>
              <a:t>dan</a:t>
            </a:r>
            <a:r>
              <a:rPr lang="en-US" dirty="0"/>
              <a:t> As-</a:t>
            </a:r>
            <a:r>
              <a:rPr lang="en-US" dirty="0" err="1"/>
              <a:t>Sunnah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murni</a:t>
            </a:r>
            <a:r>
              <a:rPr lang="en-US" dirty="0"/>
              <a:t>.</a:t>
            </a:r>
          </a:p>
          <a:p>
            <a:pPr lvl="1" fontAlgn="base"/>
            <a:r>
              <a:rPr lang="en-US" dirty="0" err="1"/>
              <a:t>Membuka</a:t>
            </a:r>
            <a:r>
              <a:rPr lang="en-US" dirty="0"/>
              <a:t> </a:t>
            </a:r>
            <a:r>
              <a:rPr lang="en-US" dirty="0" err="1"/>
              <a:t>pintu</a:t>
            </a:r>
            <a:r>
              <a:rPr lang="en-US" dirty="0"/>
              <a:t> </a:t>
            </a:r>
            <a:r>
              <a:rPr lang="en-US" dirty="0" err="1"/>
              <a:t>ijtihad</a:t>
            </a:r>
            <a:r>
              <a:rPr lang="en-US" dirty="0"/>
              <a:t> </a:t>
            </a:r>
            <a:r>
              <a:rPr lang="en-US" dirty="0" err="1"/>
              <a:t>selebar-lebarnya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siapa</a:t>
            </a:r>
            <a:r>
              <a:rPr lang="en-US" dirty="0"/>
              <a:t> pun yang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berhak</a:t>
            </a:r>
            <a:r>
              <a:rPr lang="en-US" dirty="0"/>
              <a:t> </a:t>
            </a:r>
            <a:r>
              <a:rPr lang="en-US" dirty="0" err="1"/>
              <a:t>melakukannya</a:t>
            </a:r>
            <a:r>
              <a:rPr lang="en-US" dirty="0"/>
              <a:t>.</a:t>
            </a:r>
          </a:p>
          <a:p>
            <a:pPr lvl="1" fontAlgn="base"/>
            <a:r>
              <a:rPr lang="en-US" dirty="0" err="1"/>
              <a:t>Mengamalkan</a:t>
            </a:r>
            <a:r>
              <a:rPr lang="en-US" dirty="0"/>
              <a:t> </a:t>
            </a:r>
            <a:r>
              <a:rPr lang="en-US" dirty="0" err="1"/>
              <a:t>ajaran</a:t>
            </a:r>
            <a:r>
              <a:rPr lang="en-US" dirty="0"/>
              <a:t> Islam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konsisten</a:t>
            </a:r>
            <a:r>
              <a:rPr lang="en-US" dirty="0"/>
              <a:t>, </a:t>
            </a:r>
            <a:r>
              <a:rPr lang="en-US" dirty="0" err="1"/>
              <a:t>bersih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segala</a:t>
            </a:r>
            <a:r>
              <a:rPr lang="en-US" dirty="0"/>
              <a:t> </a:t>
            </a:r>
            <a:r>
              <a:rPr lang="en-US" dirty="0" err="1"/>
              <a:t>kemusyrikan</a:t>
            </a:r>
            <a:r>
              <a:rPr lang="en-US" dirty="0"/>
              <a:t>, </a:t>
            </a:r>
            <a:r>
              <a:rPr lang="en-US" dirty="0" err="1"/>
              <a:t>khurafat</a:t>
            </a:r>
            <a:r>
              <a:rPr lang="en-US" dirty="0"/>
              <a:t>, </a:t>
            </a:r>
            <a:r>
              <a:rPr lang="en-US" dirty="0" err="1"/>
              <a:t>bid’ah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taqlid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83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914400"/>
            <a:ext cx="8763000" cy="57150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 err="1" smtClean="0"/>
              <a:t>Menurut</a:t>
            </a:r>
            <a:r>
              <a:rPr lang="en-US" dirty="0" smtClean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pendapat</a:t>
            </a:r>
            <a:r>
              <a:rPr lang="en-US" dirty="0"/>
              <a:t> Agama Islam </a:t>
            </a:r>
            <a:r>
              <a:rPr lang="en-US" dirty="0" err="1"/>
              <a:t>masuk</a:t>
            </a:r>
            <a:r>
              <a:rPr lang="en-US" dirty="0"/>
              <a:t> di Nusantara </a:t>
            </a:r>
            <a:r>
              <a:rPr lang="en-US" dirty="0" err="1"/>
              <a:t>sekitar</a:t>
            </a:r>
            <a:r>
              <a:rPr lang="en-US" dirty="0"/>
              <a:t> </a:t>
            </a:r>
            <a:r>
              <a:rPr lang="en-US" dirty="0" err="1"/>
              <a:t>abad</a:t>
            </a:r>
            <a:r>
              <a:rPr lang="en-US" dirty="0"/>
              <a:t> VII </a:t>
            </a:r>
            <a:r>
              <a:rPr lang="en-US" dirty="0" err="1"/>
              <a:t>dan</a:t>
            </a:r>
            <a:r>
              <a:rPr lang="en-US" dirty="0"/>
              <a:t> VIII </a:t>
            </a:r>
            <a:r>
              <a:rPr lang="en-US" dirty="0" err="1"/>
              <a:t>masehi</a:t>
            </a:r>
            <a:r>
              <a:rPr lang="en-US" dirty="0"/>
              <a:t>. Hal 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didasarkan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berita</a:t>
            </a:r>
            <a:r>
              <a:rPr lang="en-US" dirty="0"/>
              <a:t> </a:t>
            </a:r>
            <a:r>
              <a:rPr lang="en-US" dirty="0" err="1"/>
              <a:t>cina</a:t>
            </a:r>
            <a:r>
              <a:rPr lang="en-US" dirty="0"/>
              <a:t> yang </a:t>
            </a:r>
            <a:r>
              <a:rPr lang="en-US" dirty="0" err="1"/>
              <a:t>menceritakan</a:t>
            </a:r>
            <a:r>
              <a:rPr lang="en-US" dirty="0"/>
              <a:t> </a:t>
            </a:r>
            <a:r>
              <a:rPr lang="en-US" dirty="0" err="1"/>
              <a:t>renacanaserangan</a:t>
            </a:r>
            <a:r>
              <a:rPr lang="en-US" dirty="0"/>
              <a:t> orang-orang Arab. </a:t>
            </a:r>
            <a:r>
              <a:rPr lang="en-US" dirty="0" err="1"/>
              <a:t>Dinasti</a:t>
            </a:r>
            <a:r>
              <a:rPr lang="en-US" dirty="0"/>
              <a:t> Tang di </a:t>
            </a:r>
            <a:r>
              <a:rPr lang="en-US" dirty="0" err="1"/>
              <a:t>Cina</a:t>
            </a:r>
            <a:r>
              <a:rPr lang="en-US" dirty="0"/>
              <a:t> </a:t>
            </a:r>
            <a:r>
              <a:rPr lang="en-US" dirty="0" err="1"/>
              <a:t>juga</a:t>
            </a:r>
            <a:r>
              <a:rPr lang="en-US" dirty="0"/>
              <a:t> </a:t>
            </a:r>
            <a:r>
              <a:rPr lang="en-US" dirty="0" err="1"/>
              <a:t>memberitakan</a:t>
            </a:r>
            <a:r>
              <a:rPr lang="en-US" dirty="0"/>
              <a:t> </a:t>
            </a:r>
            <a:r>
              <a:rPr lang="en-US" dirty="0" err="1"/>
              <a:t>bahwa</a:t>
            </a:r>
            <a:r>
              <a:rPr lang="en-US" dirty="0"/>
              <a:t> di </a:t>
            </a:r>
            <a:r>
              <a:rPr lang="en-US" dirty="0" err="1"/>
              <a:t>Sriwijaya</a:t>
            </a:r>
            <a:r>
              <a:rPr lang="en-US" dirty="0"/>
              <a:t>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perkampungan</a:t>
            </a:r>
            <a:r>
              <a:rPr lang="en-US" dirty="0"/>
              <a:t> </a:t>
            </a:r>
            <a:r>
              <a:rPr lang="en-US" dirty="0" err="1"/>
              <a:t>muslim</a:t>
            </a:r>
            <a:r>
              <a:rPr lang="en-US" dirty="0"/>
              <a:t> yang </a:t>
            </a:r>
            <a:r>
              <a:rPr lang="en-US" dirty="0" err="1"/>
              <a:t>mengadakan</a:t>
            </a:r>
            <a:r>
              <a:rPr lang="en-US" dirty="0"/>
              <a:t> </a:t>
            </a:r>
            <a:r>
              <a:rPr lang="en-US" dirty="0" err="1"/>
              <a:t>hubungan</a:t>
            </a:r>
            <a:r>
              <a:rPr lang="en-US" dirty="0"/>
              <a:t> </a:t>
            </a:r>
            <a:r>
              <a:rPr lang="en-US" dirty="0" err="1"/>
              <a:t>dagang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cina</a:t>
            </a:r>
            <a:r>
              <a:rPr lang="en-US" dirty="0"/>
              <a:t>. </a:t>
            </a:r>
            <a:r>
              <a:rPr lang="en-US" dirty="0" err="1"/>
              <a:t>Pendapat</a:t>
            </a:r>
            <a:r>
              <a:rPr lang="en-US" dirty="0"/>
              <a:t> </a:t>
            </a:r>
            <a:r>
              <a:rPr lang="en-US" dirty="0" err="1"/>
              <a:t>lainnya</a:t>
            </a:r>
            <a:r>
              <a:rPr lang="en-US" dirty="0"/>
              <a:t> </a:t>
            </a:r>
            <a:r>
              <a:rPr lang="en-US" dirty="0" err="1"/>
              <a:t>mengatakan</a:t>
            </a:r>
            <a:r>
              <a:rPr lang="en-US" dirty="0"/>
              <a:t> </a:t>
            </a:r>
            <a:r>
              <a:rPr lang="en-US" dirty="0" err="1"/>
              <a:t>bahwa</a:t>
            </a:r>
            <a:r>
              <a:rPr lang="en-US" dirty="0"/>
              <a:t> Islam </a:t>
            </a:r>
            <a:r>
              <a:rPr lang="en-US" dirty="0" err="1"/>
              <a:t>masuk</a:t>
            </a:r>
            <a:r>
              <a:rPr lang="en-US" dirty="0"/>
              <a:t> di Nusantara </a:t>
            </a:r>
            <a:r>
              <a:rPr lang="en-US" dirty="0" err="1"/>
              <a:t>padaabad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13, </a:t>
            </a:r>
            <a:r>
              <a:rPr lang="en-US" dirty="0" err="1"/>
              <a:t>hal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di </a:t>
            </a:r>
            <a:r>
              <a:rPr lang="en-US" dirty="0" err="1"/>
              <a:t>dasarkan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dugaan</a:t>
            </a:r>
            <a:r>
              <a:rPr lang="en-US" dirty="0"/>
              <a:t> </a:t>
            </a:r>
            <a:r>
              <a:rPr lang="en-US" dirty="0" err="1"/>
              <a:t>keruntuhan</a:t>
            </a:r>
            <a:r>
              <a:rPr lang="en-US" dirty="0"/>
              <a:t> </a:t>
            </a:r>
            <a:r>
              <a:rPr lang="en-US" dirty="0" err="1"/>
              <a:t>Dinasti</a:t>
            </a:r>
            <a:r>
              <a:rPr lang="en-US" dirty="0"/>
              <a:t> </a:t>
            </a:r>
            <a:r>
              <a:rPr lang="en-US" dirty="0" err="1"/>
              <a:t>Abasiyah</a:t>
            </a:r>
            <a:r>
              <a:rPr lang="en-US" dirty="0"/>
              <a:t> (1258 M), </a:t>
            </a:r>
            <a:r>
              <a:rPr lang="en-US" dirty="0" err="1"/>
              <a:t>berita</a:t>
            </a:r>
            <a:r>
              <a:rPr lang="en-US" dirty="0"/>
              <a:t> </a:t>
            </a:r>
            <a:r>
              <a:rPr lang="en-US" dirty="0" err="1"/>
              <a:t>Marcopolo</a:t>
            </a:r>
            <a:r>
              <a:rPr lang="en-US" dirty="0"/>
              <a:t> (1292 m), </a:t>
            </a:r>
            <a:r>
              <a:rPr lang="en-US" dirty="0" err="1"/>
              <a:t>batu</a:t>
            </a:r>
            <a:r>
              <a:rPr lang="en-US" dirty="0"/>
              <a:t> </a:t>
            </a:r>
            <a:r>
              <a:rPr lang="en-US" dirty="0" err="1"/>
              <a:t>nisan</a:t>
            </a:r>
            <a:r>
              <a:rPr lang="en-US" dirty="0"/>
              <a:t> Sultan Malik As </a:t>
            </a:r>
            <a:r>
              <a:rPr lang="en-US" dirty="0" err="1"/>
              <a:t>Saleh</a:t>
            </a:r>
            <a:r>
              <a:rPr lang="en-US" dirty="0"/>
              <a:t> (1297),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penyebaran</a:t>
            </a:r>
            <a:r>
              <a:rPr lang="en-US" dirty="0" smtClean="0"/>
              <a:t> </a:t>
            </a:r>
            <a:r>
              <a:rPr lang="en-US" dirty="0" err="1"/>
              <a:t>ajaran</a:t>
            </a:r>
            <a:r>
              <a:rPr lang="en-US" dirty="0"/>
              <a:t> </a:t>
            </a:r>
            <a:r>
              <a:rPr lang="en-US" dirty="0" err="1"/>
              <a:t>tasawuf</a:t>
            </a:r>
            <a:r>
              <a:rPr lang="en-US" dirty="0"/>
              <a:t>. Agama Islam </a:t>
            </a:r>
            <a:r>
              <a:rPr lang="en-US" dirty="0" err="1"/>
              <a:t>masuk</a:t>
            </a:r>
            <a:r>
              <a:rPr lang="en-US" dirty="0"/>
              <a:t> di </a:t>
            </a:r>
            <a:r>
              <a:rPr lang="en-US" dirty="0" err="1"/>
              <a:t>nusantara</a:t>
            </a:r>
            <a:r>
              <a:rPr lang="en-US" dirty="0"/>
              <a:t> </a:t>
            </a:r>
            <a:r>
              <a:rPr lang="en-US" dirty="0" err="1"/>
              <a:t>dibawa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parapedagang</a:t>
            </a:r>
            <a:r>
              <a:rPr lang="en-US" dirty="0"/>
              <a:t> </a:t>
            </a:r>
            <a:r>
              <a:rPr lang="en-US" dirty="0" err="1"/>
              <a:t>muslim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dua</a:t>
            </a:r>
            <a:r>
              <a:rPr lang="en-US" dirty="0"/>
              <a:t> </a:t>
            </a:r>
            <a:r>
              <a:rPr lang="en-US" dirty="0" err="1"/>
              <a:t>jalur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 </a:t>
            </a:r>
            <a:r>
              <a:rPr lang="en-US" dirty="0" err="1"/>
              <a:t>jalur</a:t>
            </a:r>
            <a:r>
              <a:rPr lang="en-US" dirty="0"/>
              <a:t> </a:t>
            </a:r>
            <a:r>
              <a:rPr lang="en-US" dirty="0" err="1"/>
              <a:t>utara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jalur</a:t>
            </a:r>
            <a:r>
              <a:rPr lang="en-US" dirty="0"/>
              <a:t> </a:t>
            </a:r>
            <a:r>
              <a:rPr lang="en-US" dirty="0" err="1"/>
              <a:t>seletan</a:t>
            </a:r>
            <a:r>
              <a:rPr lang="en-US" dirty="0"/>
              <a:t>.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jalurutara</a:t>
            </a:r>
            <a:r>
              <a:rPr lang="en-US" dirty="0"/>
              <a:t> 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rute</a:t>
            </a:r>
            <a:r>
              <a:rPr lang="en-US" dirty="0"/>
              <a:t> : Arab (</a:t>
            </a:r>
            <a:r>
              <a:rPr lang="en-US" dirty="0" err="1"/>
              <a:t>Mekah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Madinah</a:t>
            </a:r>
            <a:r>
              <a:rPr lang="en-US" dirty="0"/>
              <a:t>) – </a:t>
            </a:r>
            <a:r>
              <a:rPr lang="en-US" dirty="0" err="1"/>
              <a:t>Damaskus</a:t>
            </a:r>
            <a:r>
              <a:rPr lang="en-US" dirty="0"/>
              <a:t> – Bagdad – Gujarat (</a:t>
            </a:r>
            <a:r>
              <a:rPr lang="en-US" dirty="0" err="1"/>
              <a:t>pantai</a:t>
            </a:r>
            <a:r>
              <a:rPr lang="en-US" dirty="0"/>
              <a:t> </a:t>
            </a:r>
            <a:r>
              <a:rPr lang="en-US" dirty="0" err="1"/>
              <a:t>barat</a:t>
            </a:r>
            <a:r>
              <a:rPr lang="en-US" dirty="0"/>
              <a:t> India) – Nusantara.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jalur</a:t>
            </a:r>
            <a:r>
              <a:rPr lang="en-US" dirty="0"/>
              <a:t> </a:t>
            </a:r>
            <a:r>
              <a:rPr lang="en-US" dirty="0" err="1"/>
              <a:t>selatan</a:t>
            </a:r>
            <a:r>
              <a:rPr lang="en-US" dirty="0"/>
              <a:t> </a:t>
            </a:r>
            <a:r>
              <a:rPr lang="en-US" dirty="0" err="1"/>
              <a:t>dengan</a:t>
            </a:r>
            <a:r>
              <a:rPr lang="en-US" dirty="0"/>
              <a:t> </a:t>
            </a:r>
            <a:r>
              <a:rPr lang="en-US" dirty="0" err="1"/>
              <a:t>rute</a:t>
            </a:r>
            <a:r>
              <a:rPr lang="en-US" dirty="0"/>
              <a:t> : Arab (</a:t>
            </a:r>
            <a:r>
              <a:rPr lang="en-US" dirty="0" err="1"/>
              <a:t>Mekah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Madinah</a:t>
            </a:r>
            <a:r>
              <a:rPr lang="en-US" dirty="0"/>
              <a:t>) – </a:t>
            </a:r>
            <a:r>
              <a:rPr lang="en-US" dirty="0" err="1"/>
              <a:t>Yaman</a:t>
            </a:r>
            <a:r>
              <a:rPr lang="en-US" dirty="0"/>
              <a:t> - Gujarat (</a:t>
            </a:r>
            <a:r>
              <a:rPr lang="en-US" dirty="0" err="1"/>
              <a:t>pantai</a:t>
            </a:r>
            <a:r>
              <a:rPr lang="en-US" dirty="0"/>
              <a:t> </a:t>
            </a:r>
            <a:r>
              <a:rPr lang="en-US" dirty="0" err="1"/>
              <a:t>barat</a:t>
            </a:r>
            <a:r>
              <a:rPr lang="en-US" dirty="0"/>
              <a:t> India) – </a:t>
            </a:r>
            <a:r>
              <a:rPr lang="en-US" dirty="0" err="1"/>
              <a:t>Srilangka</a:t>
            </a:r>
            <a:r>
              <a:rPr lang="en-US" dirty="0"/>
              <a:t> – Nusantara. Cara </a:t>
            </a:r>
            <a:r>
              <a:rPr lang="en-US" dirty="0" err="1"/>
              <a:t>penyebaran</a:t>
            </a:r>
            <a:r>
              <a:rPr lang="en-US" dirty="0"/>
              <a:t> Islam di Nusantara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melewati</a:t>
            </a:r>
            <a:r>
              <a:rPr lang="en-US" dirty="0"/>
              <a:t> </a:t>
            </a:r>
            <a:r>
              <a:rPr lang="en-US" dirty="0" err="1"/>
              <a:t>berbagai</a:t>
            </a:r>
            <a:r>
              <a:rPr lang="en-US" dirty="0"/>
              <a:t> </a:t>
            </a:r>
            <a:r>
              <a:rPr lang="en-US" dirty="0" err="1"/>
              <a:t>jalan</a:t>
            </a:r>
            <a:r>
              <a:rPr lang="en-US" dirty="0"/>
              <a:t> </a:t>
            </a:r>
            <a:r>
              <a:rPr lang="en-US" dirty="0" err="1"/>
              <a:t>diantaranyaadalah</a:t>
            </a:r>
            <a:r>
              <a:rPr lang="en-US" dirty="0"/>
              <a:t> 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perdagangan</a:t>
            </a:r>
            <a:r>
              <a:rPr lang="en-US" dirty="0"/>
              <a:t>, </a:t>
            </a:r>
            <a:r>
              <a:rPr lang="en-US" dirty="0" err="1"/>
              <a:t>sosial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pengajaran</a:t>
            </a:r>
            <a:r>
              <a:rPr lang="en-US" dirty="0"/>
              <a:t>.</a:t>
            </a:r>
          </a:p>
          <a:p>
            <a:pPr algn="just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Sejarah</a:t>
            </a:r>
            <a:r>
              <a:rPr lang="en-US" dirty="0" smtClean="0"/>
              <a:t> </a:t>
            </a:r>
            <a:r>
              <a:rPr lang="en-US" dirty="0" err="1"/>
              <a:t>Masuknya</a:t>
            </a:r>
            <a:r>
              <a:rPr lang="en-US" dirty="0"/>
              <a:t> Islam di </a:t>
            </a:r>
            <a:r>
              <a:rPr lang="en-US" dirty="0" err="1" smtClean="0"/>
              <a:t>nusantara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21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019800"/>
          </a:xfrm>
        </p:spPr>
        <p:txBody>
          <a:bodyPr>
            <a:normAutofit fontScale="92500" lnSpcReduction="20000"/>
          </a:bodyPr>
          <a:lstStyle/>
          <a:p>
            <a:pPr fontAlgn="base"/>
            <a:r>
              <a:rPr lang="en-US" b="1" dirty="0"/>
              <a:t>1.     MUHAMMADIYAH</a:t>
            </a:r>
          </a:p>
          <a:p>
            <a:pPr fontAlgn="base"/>
            <a:r>
              <a:rPr lang="en-US" dirty="0" err="1"/>
              <a:t>Sejak</a:t>
            </a:r>
            <a:r>
              <a:rPr lang="en-US" dirty="0"/>
              <a:t> </a:t>
            </a:r>
            <a:r>
              <a:rPr lang="en-US" dirty="0" err="1"/>
              <a:t>tahun</a:t>
            </a:r>
            <a:r>
              <a:rPr lang="en-US" dirty="0"/>
              <a:t> 1905, </a:t>
            </a:r>
            <a:r>
              <a:rPr lang="en-US" dirty="0" err="1"/>
              <a:t>Kyai</a:t>
            </a:r>
            <a:r>
              <a:rPr lang="en-US" dirty="0"/>
              <a:t> Haji Ahmad </a:t>
            </a:r>
            <a:r>
              <a:rPr lang="en-US" dirty="0" err="1"/>
              <a:t>Dahlan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dakhwah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pengajian-pengajian</a:t>
            </a:r>
            <a:r>
              <a:rPr lang="en-US" dirty="0"/>
              <a:t> yang </a:t>
            </a:r>
            <a:r>
              <a:rPr lang="en-US" dirty="0" err="1"/>
              <a:t>berisi</a:t>
            </a:r>
            <a:r>
              <a:rPr lang="en-US" dirty="0"/>
              <a:t> </a:t>
            </a:r>
            <a:r>
              <a:rPr lang="en-US" dirty="0" err="1"/>
              <a:t>faham</a:t>
            </a:r>
            <a:r>
              <a:rPr lang="en-US" dirty="0"/>
              <a:t> </a:t>
            </a:r>
            <a:r>
              <a:rPr lang="en-US" dirty="0" err="1"/>
              <a:t>baru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islam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menitik</a:t>
            </a:r>
            <a:r>
              <a:rPr lang="en-US" dirty="0"/>
              <a:t> </a:t>
            </a:r>
            <a:r>
              <a:rPr lang="en-US" dirty="0" err="1"/>
              <a:t>beratkan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segi</a:t>
            </a:r>
            <a:r>
              <a:rPr lang="en-US" dirty="0"/>
              <a:t> </a:t>
            </a:r>
            <a:r>
              <a:rPr lang="en-US" dirty="0" err="1"/>
              <a:t>alamiyah</a:t>
            </a:r>
            <a:r>
              <a:rPr lang="en-US" dirty="0"/>
              <a:t>. </a:t>
            </a:r>
            <a:r>
              <a:rPr lang="en-US" dirty="0" err="1"/>
              <a:t>Baginya</a:t>
            </a:r>
            <a:r>
              <a:rPr lang="en-US" dirty="0"/>
              <a:t>, </a:t>
            </a:r>
            <a:r>
              <a:rPr lang="en-US" dirty="0" err="1"/>
              <a:t>Islama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agama </a:t>
            </a:r>
            <a:r>
              <a:rPr lang="en-US" dirty="0" err="1"/>
              <a:t>amal</a:t>
            </a:r>
            <a:r>
              <a:rPr lang="en-US" dirty="0"/>
              <a:t>, </a:t>
            </a:r>
            <a:r>
              <a:rPr lang="en-US" dirty="0" err="1"/>
              <a:t>suatau</a:t>
            </a:r>
            <a:r>
              <a:rPr lang="en-US" dirty="0"/>
              <a:t> agama yang </a:t>
            </a:r>
            <a:r>
              <a:rPr lang="en-US" dirty="0" err="1"/>
              <a:t>mendorong</a:t>
            </a:r>
            <a:r>
              <a:rPr lang="en-US" dirty="0"/>
              <a:t> </a:t>
            </a:r>
            <a:r>
              <a:rPr lang="en-US" dirty="0" err="1"/>
              <a:t>umatnya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berbuat</a:t>
            </a:r>
            <a:r>
              <a:rPr lang="en-US" dirty="0"/>
              <a:t> </a:t>
            </a:r>
            <a:r>
              <a:rPr lang="en-US" dirty="0" err="1"/>
              <a:t>sesuatu</a:t>
            </a:r>
            <a:r>
              <a:rPr lang="en-US" dirty="0"/>
              <a:t> yang </a:t>
            </a:r>
            <a:r>
              <a:rPr lang="en-US" dirty="0" err="1"/>
              <a:t>bermanfaat</a:t>
            </a:r>
            <a:r>
              <a:rPr lang="en-US" dirty="0"/>
              <a:t>.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bekal</a:t>
            </a:r>
            <a:r>
              <a:rPr lang="en-US" dirty="0"/>
              <a:t> </a:t>
            </a:r>
            <a:r>
              <a:rPr lang="en-US" dirty="0" err="1"/>
              <a:t>pendalaman</a:t>
            </a:r>
            <a:r>
              <a:rPr lang="en-US" dirty="0"/>
              <a:t> </a:t>
            </a:r>
            <a:r>
              <a:rPr lang="en-US" dirty="0" err="1"/>
              <a:t>beliau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Al- </a:t>
            </a:r>
            <a:r>
              <a:rPr lang="en-US" dirty="0" err="1"/>
              <a:t>Qura’an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sunannah</a:t>
            </a:r>
            <a:r>
              <a:rPr lang="en-US" dirty="0"/>
              <a:t> </a:t>
            </a:r>
            <a:r>
              <a:rPr lang="en-US" dirty="0" err="1"/>
              <a:t>Nabi</a:t>
            </a:r>
            <a:r>
              <a:rPr lang="en-US" dirty="0"/>
              <a:t>, </a:t>
            </a:r>
            <a:r>
              <a:rPr lang="en-US" dirty="0" err="1"/>
              <a:t>sampai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pendirian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tindakana</a:t>
            </a:r>
            <a:r>
              <a:rPr lang="en-US" dirty="0"/>
              <a:t> yang 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dirty="0" err="1"/>
              <a:t>bersifat</a:t>
            </a:r>
            <a:r>
              <a:rPr lang="en-US" dirty="0"/>
              <a:t> </a:t>
            </a:r>
            <a:r>
              <a:rPr lang="en-US" dirty="0" err="1"/>
              <a:t>pengalaman</a:t>
            </a:r>
            <a:r>
              <a:rPr lang="en-US" dirty="0"/>
              <a:t> Islam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kehidupan</a:t>
            </a:r>
            <a:r>
              <a:rPr lang="en-US" dirty="0"/>
              <a:t> </a:t>
            </a:r>
            <a:r>
              <a:rPr lang="en-US" dirty="0" err="1"/>
              <a:t>nyata</a:t>
            </a:r>
            <a:r>
              <a:rPr lang="en-US" dirty="0"/>
              <a:t>.</a:t>
            </a:r>
          </a:p>
          <a:p>
            <a:pPr fontAlgn="base"/>
            <a:r>
              <a:rPr lang="en-US" dirty="0"/>
              <a:t>Dari </a:t>
            </a:r>
            <a:r>
              <a:rPr lang="en-US" dirty="0" err="1"/>
              <a:t>kajian</a:t>
            </a:r>
            <a:r>
              <a:rPr lang="en-US" dirty="0"/>
              <a:t> – </a:t>
            </a:r>
            <a:r>
              <a:rPr lang="en-US" dirty="0" err="1"/>
              <a:t>kajian</a:t>
            </a:r>
            <a:r>
              <a:rPr lang="en-US" dirty="0"/>
              <a:t> </a:t>
            </a:r>
            <a:r>
              <a:rPr lang="en-US" dirty="0" err="1"/>
              <a:t>Kyai</a:t>
            </a:r>
            <a:r>
              <a:rPr lang="en-US" dirty="0"/>
              <a:t> Haji Ahmad </a:t>
            </a:r>
            <a:r>
              <a:rPr lang="en-US" dirty="0" err="1"/>
              <a:t>Dahlan</a:t>
            </a:r>
            <a:r>
              <a:rPr lang="en-US" dirty="0"/>
              <a:t> ,</a:t>
            </a:r>
            <a:r>
              <a:rPr lang="en-US" dirty="0" err="1"/>
              <a:t>akhirnya</a:t>
            </a:r>
            <a:r>
              <a:rPr lang="en-US" dirty="0"/>
              <a:t> </a:t>
            </a:r>
            <a:r>
              <a:rPr lang="en-US" dirty="0" err="1"/>
              <a:t>timbul</a:t>
            </a:r>
            <a:r>
              <a:rPr lang="en-US" dirty="0"/>
              <a:t> </a:t>
            </a:r>
            <a:r>
              <a:rPr lang="en-US" dirty="0" err="1"/>
              <a:t>pertanyaan</a:t>
            </a:r>
            <a:r>
              <a:rPr lang="en-US" dirty="0"/>
              <a:t> </a:t>
            </a:r>
            <a:r>
              <a:rPr lang="en-US" dirty="0" err="1"/>
              <a:t>kenapa</a:t>
            </a:r>
            <a:r>
              <a:rPr lang="en-US" dirty="0"/>
              <a:t> 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dirty="0" err="1"/>
              <a:t>gerakan-gerakan</a:t>
            </a:r>
            <a:r>
              <a:rPr lang="en-US" dirty="0"/>
              <a:t> </a:t>
            </a:r>
            <a:r>
              <a:rPr lang="en-US" dirty="0" err="1"/>
              <a:t>islamyang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berhasil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usahanya</a:t>
            </a:r>
            <a:r>
              <a:rPr lang="en-US" dirty="0"/>
              <a:t>? Hal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lain di </a:t>
            </a:r>
            <a:r>
              <a:rPr lang="en-US" dirty="0" err="1"/>
              <a:t>sebabkan</a:t>
            </a:r>
            <a:r>
              <a:rPr lang="en-US" dirty="0"/>
              <a:t> </a:t>
            </a:r>
            <a:r>
              <a:rPr lang="en-US" dirty="0" err="1"/>
              <a:t>banyak</a:t>
            </a:r>
            <a:r>
              <a:rPr lang="en-US" dirty="0"/>
              <a:t> orang yang </a:t>
            </a:r>
            <a:r>
              <a:rPr lang="en-US" dirty="0" err="1"/>
              <a:t>bergerak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berjuang</a:t>
            </a:r>
            <a:r>
              <a:rPr lang="en-US" dirty="0"/>
              <a:t> </a:t>
            </a:r>
            <a:r>
              <a:rPr lang="en-US" dirty="0" err="1"/>
              <a:t>tetapi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berilmu</a:t>
            </a:r>
            <a:r>
              <a:rPr lang="en-US" dirty="0"/>
              <a:t> </a:t>
            </a:r>
            <a:r>
              <a:rPr lang="en-US" dirty="0" err="1"/>
              <a:t>luas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sebaliknya</a:t>
            </a:r>
            <a:r>
              <a:rPr lang="en-US" dirty="0"/>
              <a:t> </a:t>
            </a:r>
            <a:r>
              <a:rPr lang="en-US" dirty="0" err="1"/>
              <a:t>banyak</a:t>
            </a:r>
            <a:r>
              <a:rPr lang="en-US" dirty="0"/>
              <a:t> orang yang </a:t>
            </a:r>
            <a:r>
              <a:rPr lang="en-US" dirty="0" err="1"/>
              <a:t>berilmu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tetapi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mau</a:t>
            </a:r>
            <a:r>
              <a:rPr lang="en-US" dirty="0"/>
              <a:t> </a:t>
            </a:r>
            <a:r>
              <a:rPr lang="en-US" dirty="0" err="1"/>
              <a:t>mengamalkan</a:t>
            </a:r>
            <a:r>
              <a:rPr lang="en-US" dirty="0"/>
              <a:t> </a:t>
            </a:r>
            <a:r>
              <a:rPr lang="en-US" dirty="0" err="1"/>
              <a:t>ilmunya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7086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791200"/>
          </a:xfrm>
        </p:spPr>
        <p:txBody>
          <a:bodyPr>
            <a:normAutofit fontScale="85000" lnSpcReduction="20000"/>
          </a:bodyPr>
          <a:lstStyle/>
          <a:p>
            <a:pPr fontAlgn="base"/>
            <a:r>
              <a:rPr lang="en-US" b="1" dirty="0"/>
              <a:t>2.     AL-IRSYAD</a:t>
            </a:r>
          </a:p>
          <a:p>
            <a:pPr fontAlgn="base"/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jami’at</a:t>
            </a:r>
            <a:r>
              <a:rPr lang="en-US" dirty="0"/>
              <a:t> </a:t>
            </a:r>
            <a:r>
              <a:rPr lang="en-US" dirty="0" err="1"/>
              <a:t>khair</a:t>
            </a:r>
            <a:r>
              <a:rPr lang="en-US" dirty="0"/>
              <a:t>, </a:t>
            </a:r>
            <a:r>
              <a:rPr lang="en-US" dirty="0" err="1"/>
              <a:t>timbul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perbedaan</a:t>
            </a:r>
            <a:r>
              <a:rPr lang="en-US" dirty="0"/>
              <a:t> </a:t>
            </a:r>
            <a:r>
              <a:rPr lang="en-US" dirty="0" err="1"/>
              <a:t>pendapat</a:t>
            </a:r>
            <a:r>
              <a:rPr lang="en-US" dirty="0"/>
              <a:t> yang </a:t>
            </a:r>
            <a:r>
              <a:rPr lang="en-US" dirty="0" err="1"/>
              <a:t>cukup</a:t>
            </a:r>
            <a:r>
              <a:rPr lang="en-US" dirty="0"/>
              <a:t> </a:t>
            </a:r>
            <a:r>
              <a:rPr lang="en-US" dirty="0" err="1"/>
              <a:t>tajam</a:t>
            </a:r>
            <a:r>
              <a:rPr lang="en-US" dirty="0"/>
              <a:t>, </a:t>
            </a:r>
            <a:r>
              <a:rPr lang="en-US" dirty="0" err="1"/>
              <a:t>terutama</a:t>
            </a:r>
            <a:r>
              <a:rPr lang="en-US" dirty="0"/>
              <a:t> </a:t>
            </a:r>
            <a:r>
              <a:rPr lang="en-US" dirty="0" err="1"/>
              <a:t>persoalan</a:t>
            </a:r>
            <a:r>
              <a:rPr lang="en-US" dirty="0"/>
              <a:t> “</a:t>
            </a:r>
            <a:r>
              <a:rPr lang="en-US" dirty="0" err="1"/>
              <a:t>kafa’ah</a:t>
            </a:r>
            <a:r>
              <a:rPr lang="en-US" dirty="0"/>
              <a:t>”,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sah</a:t>
            </a:r>
            <a:r>
              <a:rPr lang="en-US" dirty="0"/>
              <a:t> </a:t>
            </a:r>
            <a:r>
              <a:rPr lang="en-US" dirty="0" err="1"/>
              <a:t>tdaknya</a:t>
            </a:r>
            <a:r>
              <a:rPr lang="en-US" dirty="0"/>
              <a:t> </a:t>
            </a:r>
            <a:r>
              <a:rPr lang="en-US" dirty="0" err="1"/>
              <a:t>golongan</a:t>
            </a:r>
            <a:r>
              <a:rPr lang="en-US" dirty="0"/>
              <a:t> Arab </a:t>
            </a:r>
            <a:r>
              <a:rPr lang="en-US" dirty="0" err="1"/>
              <a:t>keturunan</a:t>
            </a:r>
            <a:r>
              <a:rPr lang="en-US" dirty="0"/>
              <a:t> </a:t>
            </a:r>
            <a:r>
              <a:rPr lang="en-US" dirty="0" err="1"/>
              <a:t>Sayid</a:t>
            </a:r>
            <a:r>
              <a:rPr lang="en-US" dirty="0"/>
              <a:t> (</a:t>
            </a:r>
            <a:r>
              <a:rPr lang="en-US" dirty="0" err="1"/>
              <a:t>keluarga</a:t>
            </a:r>
            <a:r>
              <a:rPr lang="en-US" dirty="0"/>
              <a:t> </a:t>
            </a:r>
            <a:r>
              <a:rPr lang="en-US" dirty="0" err="1"/>
              <a:t>Nabi</a:t>
            </a:r>
            <a:r>
              <a:rPr lang="en-US" dirty="0"/>
              <a:t>) </a:t>
            </a:r>
            <a:r>
              <a:rPr lang="en-US" dirty="0" err="1"/>
              <a:t>kawin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golongan</a:t>
            </a:r>
            <a:r>
              <a:rPr lang="en-US" dirty="0"/>
              <a:t> </a:t>
            </a:r>
            <a:r>
              <a:rPr lang="en-US" dirty="0" err="1"/>
              <a:t>lainnya</a:t>
            </a:r>
            <a:r>
              <a:rPr lang="en-US" dirty="0"/>
              <a:t>.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hal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Syeh</a:t>
            </a:r>
            <a:r>
              <a:rPr lang="en-US" dirty="0"/>
              <a:t> </a:t>
            </a:r>
            <a:r>
              <a:rPr lang="en-US" dirty="0" err="1"/>
              <a:t>Sukarti</a:t>
            </a:r>
            <a:r>
              <a:rPr lang="en-US" dirty="0"/>
              <a:t> </a:t>
            </a:r>
            <a:r>
              <a:rPr lang="en-US" dirty="0" err="1"/>
              <a:t>berpendapat</a:t>
            </a:r>
            <a:r>
              <a:rPr lang="en-US" dirty="0"/>
              <a:t> </a:t>
            </a:r>
            <a:r>
              <a:rPr lang="en-US" dirty="0" err="1"/>
              <a:t>boleh,dan</a:t>
            </a:r>
            <a:r>
              <a:rPr lang="en-US" dirty="0"/>
              <a:t> </a:t>
            </a:r>
            <a:r>
              <a:rPr lang="en-US" dirty="0" err="1"/>
              <a:t>tetap</a:t>
            </a:r>
            <a:r>
              <a:rPr lang="en-US" dirty="0"/>
              <a:t> </a:t>
            </a:r>
            <a:r>
              <a:rPr lang="en-US" dirty="0" err="1"/>
              <a:t>kufu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seimbang</a:t>
            </a:r>
            <a:r>
              <a:rPr lang="en-US" dirty="0"/>
              <a:t>.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mengemukakan</a:t>
            </a:r>
            <a:r>
              <a:rPr lang="en-US" dirty="0"/>
              <a:t> </a:t>
            </a:r>
            <a:r>
              <a:rPr lang="en-US" dirty="0" err="1"/>
              <a:t>alasan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ayat</a:t>
            </a:r>
            <a:r>
              <a:rPr lang="en-US" dirty="0"/>
              <a:t> Al-Qur’an </a:t>
            </a:r>
            <a:r>
              <a:rPr lang="en-US" dirty="0" err="1"/>
              <a:t>bahwa</a:t>
            </a:r>
            <a:r>
              <a:rPr lang="en-US" dirty="0"/>
              <a:t>: “yang paling </a:t>
            </a:r>
            <a:r>
              <a:rPr lang="en-US" dirty="0" err="1"/>
              <a:t>mulia</a:t>
            </a:r>
            <a:r>
              <a:rPr lang="en-US" dirty="0"/>
              <a:t> </a:t>
            </a:r>
            <a:r>
              <a:rPr lang="en-US" dirty="0" err="1"/>
              <a:t>diantara</a:t>
            </a:r>
            <a:r>
              <a:rPr lang="en-US" dirty="0"/>
              <a:t> </a:t>
            </a:r>
            <a:r>
              <a:rPr lang="en-US" dirty="0" err="1"/>
              <a:t>kamu</a:t>
            </a:r>
            <a:r>
              <a:rPr lang="en-US" dirty="0"/>
              <a:t> </a:t>
            </a:r>
            <a:r>
              <a:rPr lang="en-US" dirty="0" err="1"/>
              <a:t>sekalian</a:t>
            </a:r>
            <a:r>
              <a:rPr lang="en-US" dirty="0"/>
              <a:t> di </a:t>
            </a:r>
            <a:r>
              <a:rPr lang="en-US" dirty="0" err="1"/>
              <a:t>sisi</a:t>
            </a:r>
            <a:r>
              <a:rPr lang="en-US" dirty="0"/>
              <a:t> Allah </a:t>
            </a:r>
            <a:r>
              <a:rPr lang="en-US" dirty="0" err="1"/>
              <a:t>adalah</a:t>
            </a:r>
            <a:r>
              <a:rPr lang="en-US" dirty="0"/>
              <a:t> yang paling </a:t>
            </a:r>
            <a:r>
              <a:rPr lang="en-US" dirty="0" err="1"/>
              <a:t>taqwa</a:t>
            </a:r>
            <a:r>
              <a:rPr lang="en-US" dirty="0"/>
              <a:t>” (Al </a:t>
            </a:r>
            <a:r>
              <a:rPr lang="en-US" dirty="0" err="1"/>
              <a:t>Hujarat</a:t>
            </a:r>
            <a:r>
              <a:rPr lang="en-US" dirty="0"/>
              <a:t> 13). </a:t>
            </a:r>
            <a:r>
              <a:rPr lang="en-US" dirty="0" err="1"/>
              <a:t>Selain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terdapat</a:t>
            </a:r>
            <a:r>
              <a:rPr lang="en-US" dirty="0"/>
              <a:t> 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bahwa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sahabat</a:t>
            </a:r>
            <a:r>
              <a:rPr lang="en-US" dirty="0"/>
              <a:t> </a:t>
            </a:r>
            <a:r>
              <a:rPr lang="en-US" dirty="0" err="1"/>
              <a:t>kawin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sama</a:t>
            </a:r>
            <a:r>
              <a:rPr lang="en-US" dirty="0"/>
              <a:t> lain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memandang</a:t>
            </a:r>
            <a:r>
              <a:rPr lang="en-US" dirty="0"/>
              <a:t> </a:t>
            </a:r>
            <a:r>
              <a:rPr lang="en-US" dirty="0" err="1"/>
              <a:t>keturunan</a:t>
            </a:r>
            <a:r>
              <a:rPr lang="en-US" dirty="0"/>
              <a:t> </a:t>
            </a:r>
            <a:r>
              <a:rPr lang="en-US" dirty="0" err="1"/>
              <a:t>Sayyid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tidaknya</a:t>
            </a:r>
            <a:r>
              <a:rPr lang="en-US" dirty="0"/>
              <a:t>. </a:t>
            </a:r>
            <a:r>
              <a:rPr lang="en-US" dirty="0" err="1"/>
              <a:t>Ternyata</a:t>
            </a:r>
            <a:r>
              <a:rPr lang="en-US" dirty="0"/>
              <a:t> </a:t>
            </a:r>
            <a:r>
              <a:rPr lang="en-US" dirty="0" err="1"/>
              <a:t>pendapat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menimbulkan</a:t>
            </a:r>
            <a:r>
              <a:rPr lang="en-US" dirty="0"/>
              <a:t> </a:t>
            </a:r>
            <a:r>
              <a:rPr lang="en-US" dirty="0" err="1"/>
              <a:t>ketidaksenangan</a:t>
            </a:r>
            <a:r>
              <a:rPr lang="en-US" dirty="0"/>
              <a:t> </a:t>
            </a:r>
            <a:r>
              <a:rPr lang="en-US" dirty="0" err="1"/>
              <a:t>golongan</a:t>
            </a:r>
            <a:r>
              <a:rPr lang="en-US" dirty="0"/>
              <a:t> Arab </a:t>
            </a:r>
            <a:r>
              <a:rPr lang="en-US" dirty="0" err="1"/>
              <a:t>seketurunan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Syaidina</a:t>
            </a:r>
            <a:r>
              <a:rPr lang="en-US" dirty="0"/>
              <a:t> Ali, </a:t>
            </a:r>
            <a:r>
              <a:rPr lang="en-US" dirty="0" err="1"/>
              <a:t>keluarga</a:t>
            </a:r>
            <a:r>
              <a:rPr lang="en-US" dirty="0"/>
              <a:t> </a:t>
            </a:r>
            <a:r>
              <a:rPr lang="en-US" dirty="0" err="1"/>
              <a:t>Nabi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berakhir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perpecahan</a:t>
            </a:r>
            <a:r>
              <a:rPr lang="en-US" dirty="0"/>
              <a:t>.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Syekh</a:t>
            </a:r>
            <a:r>
              <a:rPr lang="en-US" dirty="0"/>
              <a:t> Ahmad </a:t>
            </a:r>
            <a:r>
              <a:rPr lang="en-US" dirty="0" err="1"/>
              <a:t>Sukati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tahun</a:t>
            </a:r>
            <a:r>
              <a:rPr lang="en-US" dirty="0"/>
              <a:t> 1914 </a:t>
            </a:r>
            <a:r>
              <a:rPr lang="en-US" dirty="0" err="1"/>
              <a:t>mendirikan</a:t>
            </a:r>
            <a:r>
              <a:rPr lang="en-US" dirty="0"/>
              <a:t> </a:t>
            </a:r>
            <a:r>
              <a:rPr lang="en-US" dirty="0" err="1"/>
              <a:t>perkumpulan</a:t>
            </a:r>
            <a:r>
              <a:rPr lang="en-US" dirty="0"/>
              <a:t> Al </a:t>
            </a:r>
            <a:r>
              <a:rPr lang="en-US" dirty="0" err="1"/>
              <a:t>Ishlah</a:t>
            </a:r>
            <a:r>
              <a:rPr lang="en-US" dirty="0"/>
              <a:t> </a:t>
            </a:r>
            <a:r>
              <a:rPr lang="en-US" dirty="0" err="1"/>
              <a:t>Wal</a:t>
            </a:r>
            <a:r>
              <a:rPr lang="en-US" dirty="0"/>
              <a:t> </a:t>
            </a:r>
            <a:r>
              <a:rPr lang="en-US" dirty="0" err="1"/>
              <a:t>Irsyad</a:t>
            </a:r>
            <a:r>
              <a:rPr lang="en-US" dirty="0"/>
              <a:t>. </a:t>
            </a:r>
            <a:r>
              <a:rPr lang="en-US" dirty="0" err="1"/>
              <a:t>Maksudnya</a:t>
            </a:r>
            <a:r>
              <a:rPr lang="en-US" dirty="0"/>
              <a:t> </a:t>
            </a:r>
            <a:r>
              <a:rPr lang="en-US" dirty="0" err="1"/>
              <a:t>ialah</a:t>
            </a:r>
            <a:r>
              <a:rPr lang="en-US" dirty="0"/>
              <a:t> </a:t>
            </a:r>
            <a:r>
              <a:rPr lang="en-US" dirty="0" err="1"/>
              <a:t>memajukan</a:t>
            </a:r>
            <a:r>
              <a:rPr lang="en-US" dirty="0"/>
              <a:t> </a:t>
            </a:r>
            <a:r>
              <a:rPr lang="en-US" dirty="0" err="1"/>
              <a:t>pelajaran</a:t>
            </a:r>
            <a:r>
              <a:rPr lang="en-US" dirty="0"/>
              <a:t> agama Islam yang </a:t>
            </a:r>
            <a:r>
              <a:rPr lang="en-US" dirty="0" err="1"/>
              <a:t>murni</a:t>
            </a:r>
            <a:r>
              <a:rPr lang="en-US" dirty="0"/>
              <a:t> di </a:t>
            </a:r>
            <a:r>
              <a:rPr lang="en-US" dirty="0" err="1"/>
              <a:t>kalangan</a:t>
            </a:r>
            <a:r>
              <a:rPr lang="en-US" dirty="0"/>
              <a:t> </a:t>
            </a:r>
            <a:r>
              <a:rPr lang="en-US" dirty="0" err="1"/>
              <a:t>bangsa</a:t>
            </a:r>
            <a:r>
              <a:rPr lang="en-US" dirty="0"/>
              <a:t> Arab di Indonesia. Dan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amaliyahnya</a:t>
            </a:r>
            <a:r>
              <a:rPr lang="en-US" dirty="0"/>
              <a:t> </a:t>
            </a:r>
            <a:r>
              <a:rPr lang="en-US" dirty="0" err="1"/>
              <a:t>berdirilah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Al-</a:t>
            </a:r>
            <a:r>
              <a:rPr lang="en-US" dirty="0" err="1"/>
              <a:t>Irsyad</a:t>
            </a:r>
            <a:r>
              <a:rPr lang="en-US" dirty="0"/>
              <a:t> di </a:t>
            </a:r>
            <a:r>
              <a:rPr lang="en-US" dirty="0" err="1"/>
              <a:t>mana-mana</a:t>
            </a:r>
            <a:r>
              <a:rPr lang="en-US" dirty="0"/>
              <a:t>, di </a:t>
            </a:r>
            <a:r>
              <a:rPr lang="en-US" dirty="0" err="1"/>
              <a:t>antaranya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tahun</a:t>
            </a:r>
            <a:r>
              <a:rPr lang="en-US" dirty="0"/>
              <a:t> 1915 di </a:t>
            </a:r>
            <a:r>
              <a:rPr lang="en-US" dirty="0" err="1"/>
              <a:t>jakarta</a:t>
            </a:r>
            <a:r>
              <a:rPr lang="en-US" dirty="0"/>
              <a:t>. </a:t>
            </a:r>
            <a:r>
              <a:rPr lang="en-US" dirty="0" err="1"/>
              <a:t>Selain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dirty="0" err="1"/>
              <a:t>bergerak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bidang</a:t>
            </a:r>
            <a:r>
              <a:rPr lang="en-US" dirty="0"/>
              <a:t> </a:t>
            </a:r>
            <a:r>
              <a:rPr lang="en-US" dirty="0" err="1"/>
              <a:t>sosial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dakwah</a:t>
            </a:r>
            <a:r>
              <a:rPr lang="en-US" dirty="0"/>
              <a:t> Islam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dasar</a:t>
            </a:r>
            <a:r>
              <a:rPr lang="en-US" dirty="0"/>
              <a:t> Al-Qur’an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sunnah</a:t>
            </a:r>
            <a:r>
              <a:rPr lang="en-US" dirty="0"/>
              <a:t> </a:t>
            </a:r>
            <a:r>
              <a:rPr lang="en-US" dirty="0" err="1"/>
              <a:t>Rosul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murni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konsekuen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95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fontAlgn="base"/>
            <a:r>
              <a:rPr lang="en-US" b="1" dirty="0"/>
              <a:t> </a:t>
            </a:r>
            <a:r>
              <a:rPr lang="en-US" b="1" dirty="0" smtClean="0"/>
              <a:t>3. PERSATUAN </a:t>
            </a:r>
            <a:r>
              <a:rPr lang="en-US" b="1" dirty="0"/>
              <a:t>ISLAM</a:t>
            </a:r>
          </a:p>
          <a:p>
            <a:pPr fontAlgn="base"/>
            <a:r>
              <a:rPr lang="en-US" dirty="0" err="1"/>
              <a:t>Persatuan</a:t>
            </a:r>
            <a:r>
              <a:rPr lang="en-US" dirty="0"/>
              <a:t> Islam (</a:t>
            </a:r>
            <a:r>
              <a:rPr lang="en-US" dirty="0" err="1"/>
              <a:t>Persis</a:t>
            </a:r>
            <a:r>
              <a:rPr lang="en-US" dirty="0"/>
              <a:t>) </a:t>
            </a:r>
            <a:r>
              <a:rPr lang="en-US" dirty="0" err="1"/>
              <a:t>didirikan</a:t>
            </a:r>
            <a:r>
              <a:rPr lang="en-US" dirty="0"/>
              <a:t> di Bandung </a:t>
            </a:r>
            <a:r>
              <a:rPr lang="en-US" dirty="0" err="1"/>
              <a:t>pada</a:t>
            </a:r>
            <a:r>
              <a:rPr lang="en-US" dirty="0"/>
              <a:t> 17 September 1923 </a:t>
            </a:r>
            <a:r>
              <a:rPr lang="en-US" dirty="0" err="1"/>
              <a:t>oleh</a:t>
            </a:r>
            <a:r>
              <a:rPr lang="en-US" dirty="0"/>
              <a:t> K.H. </a:t>
            </a:r>
            <a:r>
              <a:rPr lang="en-US" dirty="0" err="1"/>
              <a:t>Zamzam</a:t>
            </a:r>
            <a:r>
              <a:rPr lang="en-US" dirty="0"/>
              <a:t>, </a:t>
            </a:r>
            <a:r>
              <a:rPr lang="en-US" dirty="0" err="1"/>
              <a:t>seorang</a:t>
            </a:r>
            <a:r>
              <a:rPr lang="en-US" dirty="0"/>
              <a:t> </a:t>
            </a:r>
            <a:r>
              <a:rPr lang="en-US" dirty="0" err="1"/>
              <a:t>ulama</a:t>
            </a:r>
            <a:r>
              <a:rPr lang="en-US" dirty="0"/>
              <a:t> </a:t>
            </a:r>
            <a:r>
              <a:rPr lang="en-US" dirty="0" err="1"/>
              <a:t>berasal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Palembang. </a:t>
            </a:r>
            <a:r>
              <a:rPr lang="en-US" dirty="0" err="1"/>
              <a:t>Persis</a:t>
            </a:r>
            <a:r>
              <a:rPr lang="en-US" dirty="0"/>
              <a:t> </a:t>
            </a:r>
            <a:r>
              <a:rPr lang="en-US" dirty="0" err="1"/>
              <a:t>beeertujuan</a:t>
            </a:r>
            <a:r>
              <a:rPr lang="en-US" dirty="0"/>
              <a:t> </a:t>
            </a:r>
            <a:r>
              <a:rPr lang="en-US" dirty="0" err="1"/>
              <a:t>mengembalikan</a:t>
            </a:r>
            <a:r>
              <a:rPr lang="en-US" dirty="0"/>
              <a:t> </a:t>
            </a:r>
            <a:r>
              <a:rPr lang="en-US" dirty="0" err="1"/>
              <a:t>kaum</a:t>
            </a:r>
            <a:r>
              <a:rPr lang="en-US" dirty="0"/>
              <a:t> </a:t>
            </a:r>
            <a:r>
              <a:rPr lang="en-US" dirty="0" err="1"/>
              <a:t>muslimin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pimpinan</a:t>
            </a:r>
            <a:r>
              <a:rPr lang="en-US" dirty="0"/>
              <a:t> AL-Qur’an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sunnah</a:t>
            </a:r>
            <a:r>
              <a:rPr lang="en-US" dirty="0"/>
              <a:t> </a:t>
            </a:r>
            <a:r>
              <a:rPr lang="en-US" dirty="0" err="1"/>
              <a:t>Nabi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jalan</a:t>
            </a:r>
            <a:r>
              <a:rPr lang="en-US" dirty="0"/>
              <a:t> </a:t>
            </a:r>
            <a:r>
              <a:rPr lang="en-US" dirty="0" err="1"/>
              <a:t>mendirikan</a:t>
            </a:r>
            <a:r>
              <a:rPr lang="en-US" dirty="0"/>
              <a:t> madrasah-madrasah, </a:t>
            </a:r>
            <a:r>
              <a:rPr lang="en-US" dirty="0" err="1"/>
              <a:t>pesantren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tabliqh</a:t>
            </a:r>
            <a:r>
              <a:rPr lang="en-US" dirty="0"/>
              <a:t> </a:t>
            </a:r>
            <a:r>
              <a:rPr lang="en-US" dirty="0" err="1"/>
              <a:t>pidato</a:t>
            </a:r>
            <a:r>
              <a:rPr lang="en-US" dirty="0"/>
              <a:t> </a:t>
            </a:r>
            <a:r>
              <a:rPr lang="en-US" dirty="0" err="1"/>
              <a:t>ataupun</a:t>
            </a:r>
            <a:r>
              <a:rPr lang="en-US" dirty="0"/>
              <a:t> </a:t>
            </a:r>
            <a:r>
              <a:rPr lang="en-US" dirty="0" err="1"/>
              <a:t>tulisan</a:t>
            </a:r>
            <a:r>
              <a:rPr lang="en-US" dirty="0"/>
              <a:t>. </a:t>
            </a:r>
            <a:r>
              <a:rPr lang="en-US" dirty="0" err="1"/>
              <a:t>Selain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, </a:t>
            </a:r>
            <a:r>
              <a:rPr lang="en-US" dirty="0" err="1"/>
              <a:t>menerbitkan</a:t>
            </a:r>
            <a:r>
              <a:rPr lang="en-US" dirty="0"/>
              <a:t> pula </a:t>
            </a:r>
            <a:r>
              <a:rPr lang="en-US" dirty="0" err="1"/>
              <a:t>majalah</a:t>
            </a:r>
            <a:r>
              <a:rPr lang="en-US" dirty="0"/>
              <a:t> yang </a:t>
            </a:r>
            <a:r>
              <a:rPr lang="en-US" dirty="0" err="1"/>
              <a:t>cukup</a:t>
            </a:r>
            <a:r>
              <a:rPr lang="en-US" dirty="0"/>
              <a:t> </a:t>
            </a:r>
            <a:r>
              <a:rPr lang="en-US" dirty="0" err="1"/>
              <a:t>menonjol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zamannya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“</a:t>
            </a:r>
            <a:r>
              <a:rPr lang="en-US" dirty="0" err="1"/>
              <a:t>Pembela</a:t>
            </a:r>
            <a:r>
              <a:rPr lang="en-US" dirty="0"/>
              <a:t> Islam”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majalah</a:t>
            </a:r>
            <a:r>
              <a:rPr lang="en-US" dirty="0"/>
              <a:t> Al </a:t>
            </a:r>
            <a:r>
              <a:rPr lang="en-US" dirty="0" err="1"/>
              <a:t>Muslimin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86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562600"/>
          </a:xfrm>
        </p:spPr>
        <p:txBody>
          <a:bodyPr>
            <a:normAutofit/>
          </a:bodyPr>
          <a:lstStyle/>
          <a:p>
            <a:pPr marL="0" indent="0" algn="just" fontAlgn="base">
              <a:buNone/>
            </a:pPr>
            <a:r>
              <a:rPr lang="en-US" sz="4000" b="1" dirty="0"/>
              <a:t>1. </a:t>
            </a:r>
            <a:r>
              <a:rPr lang="en-US" sz="4000" b="1" dirty="0" err="1"/>
              <a:t>Perdagangan</a:t>
            </a:r>
            <a:endParaRPr lang="en-US" sz="4000" dirty="0"/>
          </a:p>
          <a:p>
            <a:pPr algn="just" fontAlgn="base"/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abad</a:t>
            </a:r>
            <a:r>
              <a:rPr lang="en-US" dirty="0"/>
              <a:t> ke-7 M, </a:t>
            </a:r>
            <a:r>
              <a:rPr lang="en-US" dirty="0" err="1"/>
              <a:t>bangsa</a:t>
            </a:r>
            <a:r>
              <a:rPr lang="en-US" dirty="0"/>
              <a:t> Indonesia </a:t>
            </a:r>
            <a:r>
              <a:rPr lang="en-US" dirty="0" err="1"/>
              <a:t>kedatangan</a:t>
            </a:r>
            <a:r>
              <a:rPr lang="en-US" dirty="0"/>
              <a:t> 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pedagang</a:t>
            </a:r>
            <a:r>
              <a:rPr lang="en-US" dirty="0"/>
              <a:t> Islam </a:t>
            </a:r>
            <a:r>
              <a:rPr lang="en-US" dirty="0" err="1"/>
              <a:t>dari</a:t>
            </a:r>
            <a:r>
              <a:rPr lang="en-US" dirty="0"/>
              <a:t> Gujarat/India, Persia, 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Bangsa</a:t>
            </a:r>
            <a:r>
              <a:rPr lang="en-US" dirty="0"/>
              <a:t> Arab. </a:t>
            </a:r>
            <a:r>
              <a:rPr lang="en-US" dirty="0" err="1"/>
              <a:t>Mereka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ambil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 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perdagangan</a:t>
            </a:r>
            <a:r>
              <a:rPr lang="en-US" dirty="0"/>
              <a:t> di Indonesia. Hal </a:t>
            </a:r>
            <a:r>
              <a:rPr lang="en-US" dirty="0" err="1"/>
              <a:t>ini</a:t>
            </a:r>
            <a:r>
              <a:rPr lang="en-US" dirty="0"/>
              <a:t> </a:t>
            </a:r>
            <a:r>
              <a:rPr lang="en-US" dirty="0" err="1"/>
              <a:t>konsekuensi</a:t>
            </a:r>
            <a:r>
              <a:rPr lang="en-US" dirty="0"/>
              <a:t> </a:t>
            </a:r>
            <a:r>
              <a:rPr lang="en-US" dirty="0" err="1"/>
              <a:t>logisnya</a:t>
            </a:r>
            <a:r>
              <a:rPr lang="en-US" dirty="0"/>
              <a:t> </a:t>
            </a:r>
            <a:r>
              <a:rPr lang="en-US" dirty="0" err="1"/>
              <a:t>menimbulkan</a:t>
            </a:r>
            <a:r>
              <a:rPr lang="en-US" dirty="0"/>
              <a:t> </a:t>
            </a:r>
            <a:r>
              <a:rPr lang="en-US" dirty="0" err="1"/>
              <a:t>jalinan</a:t>
            </a:r>
            <a:r>
              <a:rPr lang="en-US" dirty="0"/>
              <a:t> </a:t>
            </a:r>
            <a:r>
              <a:rPr lang="en-US" dirty="0" err="1"/>
              <a:t>hubungan</a:t>
            </a:r>
            <a:r>
              <a:rPr lang="en-US" dirty="0"/>
              <a:t> </a:t>
            </a:r>
            <a:r>
              <a:rPr lang="en-US" dirty="0" err="1"/>
              <a:t>dagang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 Indonesia 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pedagang</a:t>
            </a:r>
            <a:r>
              <a:rPr lang="en-US" dirty="0"/>
              <a:t> Islam. Di </a:t>
            </a:r>
            <a:r>
              <a:rPr lang="en-US" dirty="0" err="1"/>
              <a:t>samping</a:t>
            </a:r>
            <a:r>
              <a:rPr lang="en-US" dirty="0"/>
              <a:t> </a:t>
            </a:r>
            <a:r>
              <a:rPr lang="en-US" dirty="0" err="1"/>
              <a:t>berdagang</a:t>
            </a:r>
            <a:r>
              <a:rPr lang="en-US" dirty="0"/>
              <a:t>, 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seorang</a:t>
            </a:r>
            <a:r>
              <a:rPr lang="en-US" dirty="0"/>
              <a:t> </a:t>
            </a:r>
            <a:r>
              <a:rPr lang="en-US" dirty="0" err="1"/>
              <a:t>muslim</a:t>
            </a:r>
            <a:r>
              <a:rPr lang="en-US" dirty="0"/>
              <a:t> </a:t>
            </a:r>
            <a:r>
              <a:rPr lang="en-US" dirty="0" err="1"/>
              <a:t>juga</a:t>
            </a:r>
            <a:r>
              <a:rPr lang="en-US" dirty="0"/>
              <a:t> </a:t>
            </a:r>
            <a:r>
              <a:rPr lang="en-US" dirty="0" err="1"/>
              <a:t>mempunyai</a:t>
            </a:r>
            <a:r>
              <a:rPr lang="en-US" dirty="0"/>
              <a:t> </a:t>
            </a:r>
            <a:r>
              <a:rPr lang="en-US" dirty="0" err="1"/>
              <a:t>kewajiban</a:t>
            </a:r>
            <a:r>
              <a:rPr lang="en-US" dirty="0"/>
              <a:t> </a:t>
            </a:r>
            <a:r>
              <a:rPr lang="en-US" dirty="0" err="1"/>
              <a:t>berdakwah</a:t>
            </a:r>
            <a:r>
              <a:rPr lang="en-US" dirty="0"/>
              <a:t> </a:t>
            </a:r>
            <a:r>
              <a:rPr lang="en-US" dirty="0" err="1"/>
              <a:t>maka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pedagang</a:t>
            </a:r>
            <a:r>
              <a:rPr lang="en-US" dirty="0"/>
              <a:t> Islam </a:t>
            </a:r>
            <a:r>
              <a:rPr lang="en-US" dirty="0" err="1"/>
              <a:t>juga</a:t>
            </a:r>
            <a:r>
              <a:rPr lang="en-US" dirty="0"/>
              <a:t> </a:t>
            </a:r>
            <a:r>
              <a:rPr lang="en-US" dirty="0" err="1"/>
              <a:t>menyampaikan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mengajarkan</a:t>
            </a:r>
            <a:r>
              <a:rPr lang="en-US" dirty="0"/>
              <a:t> agama </a:t>
            </a:r>
            <a:r>
              <a:rPr lang="en-US" dirty="0" err="1"/>
              <a:t>dankebudayaan</a:t>
            </a:r>
            <a:r>
              <a:rPr lang="en-US" dirty="0"/>
              <a:t> Islam </a:t>
            </a:r>
            <a:r>
              <a:rPr lang="en-US" dirty="0" err="1"/>
              <a:t>kepada</a:t>
            </a:r>
            <a:r>
              <a:rPr lang="en-US" dirty="0"/>
              <a:t> orang lain.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762000"/>
          </a:xfrm>
        </p:spPr>
        <p:txBody>
          <a:bodyPr>
            <a:normAutofit/>
          </a:bodyPr>
          <a:lstStyle/>
          <a:p>
            <a:r>
              <a:rPr lang="en-US" sz="4400" dirty="0" err="1" smtClean="0"/>
              <a:t>Strategi</a:t>
            </a:r>
            <a:r>
              <a:rPr lang="en-US" sz="4400" dirty="0" smtClean="0"/>
              <a:t> </a:t>
            </a:r>
            <a:r>
              <a:rPr lang="en-US" sz="4400" dirty="0" err="1" smtClean="0"/>
              <a:t>dakwah</a:t>
            </a:r>
            <a:r>
              <a:rPr lang="en-US" sz="4400" dirty="0" smtClean="0"/>
              <a:t> </a:t>
            </a:r>
            <a:r>
              <a:rPr lang="en-US" sz="4400" dirty="0" err="1" smtClean="0"/>
              <a:t>islam</a:t>
            </a:r>
            <a:r>
              <a:rPr lang="en-US" sz="4400" dirty="0" smtClean="0"/>
              <a:t> di </a:t>
            </a:r>
            <a:r>
              <a:rPr lang="en-US" sz="4400" dirty="0" err="1" smtClean="0"/>
              <a:t>indonesia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515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8600"/>
            <a:ext cx="8686800" cy="6324600"/>
          </a:xfrm>
        </p:spPr>
        <p:txBody>
          <a:bodyPr/>
          <a:lstStyle/>
          <a:p>
            <a:pPr marL="0" indent="0" algn="just" fontAlgn="base">
              <a:buNone/>
            </a:pPr>
            <a:r>
              <a:rPr lang="en-US" sz="4000" b="1" dirty="0"/>
              <a:t>2. </a:t>
            </a:r>
            <a:r>
              <a:rPr lang="en-US" sz="4000" b="1" dirty="0" err="1"/>
              <a:t>Perkawinan</a:t>
            </a:r>
            <a:endParaRPr lang="en-US" sz="4000" dirty="0"/>
          </a:p>
          <a:p>
            <a:pPr algn="just" fontAlgn="base"/>
            <a:r>
              <a:rPr lang="en-US" dirty="0"/>
              <a:t>Di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pedagang</a:t>
            </a:r>
            <a:r>
              <a:rPr lang="en-US" dirty="0"/>
              <a:t> Islam </a:t>
            </a:r>
            <a:r>
              <a:rPr lang="en-US" dirty="0" err="1"/>
              <a:t>ada</a:t>
            </a:r>
            <a:r>
              <a:rPr lang="en-US" dirty="0"/>
              <a:t> yang </a:t>
            </a:r>
            <a:r>
              <a:rPr lang="en-US" dirty="0" err="1"/>
              <a:t>menetap</a:t>
            </a:r>
            <a:r>
              <a:rPr lang="en-US" dirty="0"/>
              <a:t> di Indonesia. </a:t>
            </a:r>
            <a:r>
              <a:rPr lang="en-US" dirty="0" err="1"/>
              <a:t>Hingga</a:t>
            </a:r>
            <a:r>
              <a:rPr lang="en-US" dirty="0"/>
              <a:t> </a:t>
            </a:r>
            <a:r>
              <a:rPr lang="en-US" dirty="0" err="1"/>
              <a:t>sekarang</a:t>
            </a:r>
            <a:r>
              <a:rPr lang="en-US" dirty="0"/>
              <a:t> di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kota</a:t>
            </a:r>
            <a:r>
              <a:rPr lang="en-US" dirty="0"/>
              <a:t> di Indonesia </a:t>
            </a:r>
            <a:r>
              <a:rPr lang="en-US" dirty="0" err="1"/>
              <a:t>terdapat</a:t>
            </a:r>
            <a:r>
              <a:rPr lang="en-US" dirty="0"/>
              <a:t> </a:t>
            </a:r>
            <a:r>
              <a:rPr lang="en-US" dirty="0" err="1"/>
              <a:t>kampung</a:t>
            </a:r>
            <a:r>
              <a:rPr lang="en-US" dirty="0"/>
              <a:t> </a:t>
            </a:r>
            <a:r>
              <a:rPr lang="en-US" dirty="0" err="1"/>
              <a:t>Pekojan</a:t>
            </a:r>
            <a:r>
              <a:rPr lang="en-US" dirty="0"/>
              <a:t> . </a:t>
            </a:r>
            <a:r>
              <a:rPr lang="en-US" dirty="0" err="1"/>
              <a:t>Kampung</a:t>
            </a:r>
            <a:r>
              <a:rPr lang="en-US" dirty="0"/>
              <a:t> 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dahulu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dirty="0" err="1"/>
              <a:t>tinggal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 </a:t>
            </a:r>
            <a:r>
              <a:rPr lang="en-US" dirty="0" err="1"/>
              <a:t>pedagang</a:t>
            </a:r>
            <a:r>
              <a:rPr lang="en-US" dirty="0"/>
              <a:t> Gujarat. </a:t>
            </a:r>
            <a:r>
              <a:rPr lang="en-US" dirty="0" err="1"/>
              <a:t>Koja</a:t>
            </a:r>
            <a:r>
              <a:rPr lang="en-US" dirty="0"/>
              <a:t> </a:t>
            </a:r>
            <a:r>
              <a:rPr lang="en-US" dirty="0" err="1"/>
              <a:t>artinya</a:t>
            </a:r>
            <a:r>
              <a:rPr lang="en-US" dirty="0"/>
              <a:t> </a:t>
            </a:r>
            <a:r>
              <a:rPr lang="en-US" dirty="0" err="1"/>
              <a:t>pedagang</a:t>
            </a:r>
            <a:r>
              <a:rPr lang="en-US" dirty="0"/>
              <a:t> Gujarat. </a:t>
            </a:r>
            <a:r>
              <a:rPr lang="en-US" dirty="0" err="1"/>
              <a:t>Sebagian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pedagang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menikah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 </a:t>
            </a:r>
            <a:r>
              <a:rPr lang="en-US" dirty="0" err="1"/>
              <a:t>wanita</a:t>
            </a:r>
            <a:r>
              <a:rPr lang="en-US" dirty="0"/>
              <a:t> Indonesia. </a:t>
            </a:r>
            <a:r>
              <a:rPr lang="en-US" dirty="0" err="1"/>
              <a:t>Terutama</a:t>
            </a:r>
            <a:r>
              <a:rPr lang="en-US" dirty="0"/>
              <a:t> </a:t>
            </a:r>
            <a:r>
              <a:rPr lang="en-US" dirty="0" err="1"/>
              <a:t>putri</a:t>
            </a:r>
            <a:r>
              <a:rPr lang="en-US" dirty="0"/>
              <a:t> raja </a:t>
            </a:r>
            <a:r>
              <a:rPr lang="en-US" dirty="0" err="1"/>
              <a:t>atau</a:t>
            </a:r>
            <a:r>
              <a:rPr lang="en-US" dirty="0"/>
              <a:t> </a:t>
            </a:r>
            <a:r>
              <a:rPr lang="en-US" dirty="0" err="1"/>
              <a:t>bangsawan</a:t>
            </a:r>
            <a:r>
              <a:rPr lang="en-US" dirty="0"/>
              <a:t>.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pernikahan</a:t>
            </a:r>
            <a:r>
              <a:rPr lang="en-US" dirty="0"/>
              <a:t> </a:t>
            </a:r>
            <a:r>
              <a:rPr lang="en-US" dirty="0" err="1"/>
              <a:t>itulah</a:t>
            </a:r>
            <a:r>
              <a:rPr lang="en-US" dirty="0"/>
              <a:t>, </a:t>
            </a:r>
            <a:r>
              <a:rPr lang="en-US" dirty="0" err="1"/>
              <a:t>makabanyak</a:t>
            </a:r>
            <a:r>
              <a:rPr lang="en-US" dirty="0"/>
              <a:t> </a:t>
            </a:r>
            <a:r>
              <a:rPr lang="en-US" dirty="0" err="1"/>
              <a:t>keluarga</a:t>
            </a:r>
            <a:r>
              <a:rPr lang="en-US" dirty="0"/>
              <a:t> raja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bangsawan</a:t>
            </a:r>
            <a:r>
              <a:rPr lang="en-US" dirty="0"/>
              <a:t> </a:t>
            </a:r>
            <a:r>
              <a:rPr lang="en-US" dirty="0" err="1"/>
              <a:t>masuk</a:t>
            </a:r>
            <a:r>
              <a:rPr lang="en-US" dirty="0"/>
              <a:t> Islam.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diikuti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rakyatnya</a:t>
            </a:r>
            <a:r>
              <a:rPr lang="en-US" dirty="0"/>
              <a:t>. </a:t>
            </a:r>
            <a:r>
              <a:rPr lang="en-US" dirty="0" err="1"/>
              <a:t>Dengandemikian</a:t>
            </a:r>
            <a:r>
              <a:rPr lang="en-US" dirty="0"/>
              <a:t> Islam </a:t>
            </a:r>
            <a:r>
              <a:rPr lang="en-US" dirty="0" err="1"/>
              <a:t>cepat</a:t>
            </a:r>
            <a:r>
              <a:rPr lang="en-US" dirty="0"/>
              <a:t> </a:t>
            </a:r>
            <a:r>
              <a:rPr lang="en-US" dirty="0" err="1"/>
              <a:t>berkembang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53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324600"/>
          </a:xfrm>
        </p:spPr>
        <p:txBody>
          <a:bodyPr/>
          <a:lstStyle/>
          <a:p>
            <a:pPr marL="0" indent="0" fontAlgn="base">
              <a:buNone/>
            </a:pPr>
            <a:r>
              <a:rPr lang="en-US" b="1" dirty="0"/>
              <a:t>3. </a:t>
            </a:r>
            <a:r>
              <a:rPr lang="en-US" sz="3600" b="1" dirty="0" err="1"/>
              <a:t>Pendidikan</a:t>
            </a:r>
            <a:endParaRPr lang="en-US" sz="3600" dirty="0"/>
          </a:p>
          <a:p>
            <a:pPr algn="just" fontAlgn="base"/>
            <a:r>
              <a:rPr lang="en-US" dirty="0" err="1"/>
              <a:t>Perkembangan</a:t>
            </a:r>
            <a:r>
              <a:rPr lang="en-US" dirty="0"/>
              <a:t> Islam yang </a:t>
            </a:r>
            <a:r>
              <a:rPr lang="en-US" dirty="0" err="1"/>
              <a:t>cepat</a:t>
            </a:r>
            <a:r>
              <a:rPr lang="en-US" dirty="0"/>
              <a:t> </a:t>
            </a:r>
            <a:r>
              <a:rPr lang="en-US" dirty="0" err="1"/>
              <a:t>menyebabkan</a:t>
            </a:r>
            <a:r>
              <a:rPr lang="en-US" dirty="0"/>
              <a:t> </a:t>
            </a:r>
            <a:r>
              <a:rPr lang="en-US" dirty="0" err="1"/>
              <a:t>muncul</a:t>
            </a:r>
            <a:r>
              <a:rPr lang="en-US" dirty="0"/>
              <a:t> </a:t>
            </a:r>
            <a:r>
              <a:rPr lang="en-US" dirty="0" err="1"/>
              <a:t>tokoh</a:t>
            </a:r>
            <a:r>
              <a:rPr lang="en-US" dirty="0"/>
              <a:t> </a:t>
            </a:r>
            <a:r>
              <a:rPr lang="en-US" dirty="0" err="1"/>
              <a:t>ulama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mubalig</a:t>
            </a:r>
            <a:r>
              <a:rPr lang="en-US" dirty="0"/>
              <a:t> </a:t>
            </a:r>
            <a:r>
              <a:rPr lang="en-US" dirty="0" smtClean="0"/>
              <a:t>yang </a:t>
            </a:r>
            <a:r>
              <a:rPr lang="en-US" dirty="0" err="1" smtClean="0"/>
              <a:t>menyebarkan</a:t>
            </a:r>
            <a:r>
              <a:rPr lang="en-US" dirty="0" smtClean="0"/>
              <a:t> </a:t>
            </a:r>
            <a:r>
              <a:rPr lang="en-US" dirty="0"/>
              <a:t>Islam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pendidikan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 </a:t>
            </a:r>
            <a:r>
              <a:rPr lang="en-US" dirty="0" err="1"/>
              <a:t>mendirikan</a:t>
            </a:r>
            <a:r>
              <a:rPr lang="en-US" dirty="0"/>
              <a:t> </a:t>
            </a:r>
            <a:r>
              <a:rPr lang="en-US" dirty="0" err="1"/>
              <a:t>pondok-pondok</a:t>
            </a:r>
            <a:r>
              <a:rPr lang="en-US" dirty="0"/>
              <a:t> </a:t>
            </a:r>
            <a:r>
              <a:rPr lang="en-US" dirty="0" err="1"/>
              <a:t>pesantren</a:t>
            </a:r>
            <a:r>
              <a:rPr lang="en-US" dirty="0"/>
              <a:t>. Dan </a:t>
            </a:r>
            <a:r>
              <a:rPr lang="en-US" dirty="0" err="1"/>
              <a:t>didalam</a:t>
            </a:r>
            <a:r>
              <a:rPr lang="en-US" dirty="0"/>
              <a:t> </a:t>
            </a:r>
            <a:r>
              <a:rPr lang="en-US" dirty="0" err="1"/>
              <a:t>pesantren</a:t>
            </a:r>
            <a:r>
              <a:rPr lang="en-US" dirty="0"/>
              <a:t> </a:t>
            </a:r>
            <a:r>
              <a:rPr lang="en-US" dirty="0" err="1"/>
              <a:t>itulah</a:t>
            </a:r>
            <a:r>
              <a:rPr lang="en-US" dirty="0"/>
              <a:t> </a:t>
            </a:r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dirty="0" err="1"/>
              <a:t>pemuda</a:t>
            </a:r>
            <a:r>
              <a:rPr lang="en-US" dirty="0"/>
              <a:t> </a:t>
            </a:r>
            <a:r>
              <a:rPr lang="en-US" dirty="0" err="1"/>
              <a:t>pemudi</a:t>
            </a:r>
            <a:r>
              <a:rPr lang="en-US" dirty="0"/>
              <a:t> </a:t>
            </a:r>
            <a:r>
              <a:rPr lang="en-US" dirty="0" err="1"/>
              <a:t>menuntut</a:t>
            </a:r>
            <a:r>
              <a:rPr lang="en-US" dirty="0"/>
              <a:t> </a:t>
            </a:r>
            <a:r>
              <a:rPr lang="en-US" dirty="0" err="1"/>
              <a:t>ilmu</a:t>
            </a:r>
            <a:r>
              <a:rPr lang="en-US" dirty="0"/>
              <a:t> yang </a:t>
            </a:r>
            <a:r>
              <a:rPr lang="en-US" dirty="0" err="1"/>
              <a:t>berhubungan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agamaIslam</a:t>
            </a:r>
            <a:r>
              <a:rPr lang="en-US" dirty="0"/>
              <a:t>. Yang </a:t>
            </a:r>
            <a:r>
              <a:rPr lang="en-US" dirty="0" err="1"/>
              <a:t>jika</a:t>
            </a:r>
            <a:r>
              <a:rPr lang="en-US" dirty="0"/>
              <a:t> para </a:t>
            </a:r>
            <a:r>
              <a:rPr lang="en-US" dirty="0" err="1"/>
              <a:t>pelajar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selesai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 </a:t>
            </a:r>
            <a:r>
              <a:rPr lang="en-US" dirty="0" err="1"/>
              <a:t>menuntut</a:t>
            </a:r>
            <a:r>
              <a:rPr lang="en-US" dirty="0"/>
              <a:t> </a:t>
            </a:r>
            <a:r>
              <a:rPr lang="en-US" dirty="0" err="1"/>
              <a:t>ilmu</a:t>
            </a:r>
            <a:r>
              <a:rPr lang="en-US" dirty="0"/>
              <a:t> </a:t>
            </a:r>
            <a:r>
              <a:rPr lang="en-US" dirty="0" err="1"/>
              <a:t>mengenai</a:t>
            </a:r>
            <a:r>
              <a:rPr lang="en-US" dirty="0"/>
              <a:t> agama Islam,  </a:t>
            </a:r>
            <a:r>
              <a:rPr lang="en-US" dirty="0" err="1"/>
              <a:t>merekamempunyai</a:t>
            </a:r>
            <a:r>
              <a:rPr lang="en-US" dirty="0"/>
              <a:t> </a:t>
            </a:r>
            <a:r>
              <a:rPr lang="en-US" dirty="0" err="1"/>
              <a:t>kewajiban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mengajarkan</a:t>
            </a:r>
            <a:r>
              <a:rPr lang="en-US" dirty="0"/>
              <a:t> </a:t>
            </a:r>
            <a:r>
              <a:rPr lang="en-US" dirty="0" err="1"/>
              <a:t>kembali</a:t>
            </a:r>
            <a:r>
              <a:rPr lang="en-US" dirty="0"/>
              <a:t> </a:t>
            </a:r>
            <a:r>
              <a:rPr lang="en-US" dirty="0" err="1"/>
              <a:t>ilmu</a:t>
            </a:r>
            <a:r>
              <a:rPr lang="en-US" dirty="0"/>
              <a:t> yang </a:t>
            </a:r>
            <a:r>
              <a:rPr lang="en-US" dirty="0" err="1"/>
              <a:t>diperolehnya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 smtClean="0"/>
              <a:t>masyarakat</a:t>
            </a:r>
            <a:r>
              <a:rPr lang="en-US" dirty="0" smtClean="0"/>
              <a:t> </a:t>
            </a:r>
            <a:r>
              <a:rPr lang="en-US" dirty="0" err="1" smtClean="0"/>
              <a:t>sekitar</a:t>
            </a:r>
            <a:r>
              <a:rPr lang="en-US" dirty="0"/>
              <a:t>. Yang </a:t>
            </a:r>
            <a:r>
              <a:rPr lang="en-US" dirty="0" err="1"/>
              <a:t>akhirnya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 </a:t>
            </a:r>
            <a:r>
              <a:rPr lang="en-US" dirty="0" err="1"/>
              <a:t>sekitar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 </a:t>
            </a:r>
            <a:r>
              <a:rPr lang="en-US" dirty="0" err="1"/>
              <a:t>pemeluk</a:t>
            </a:r>
            <a:r>
              <a:rPr lang="en-US" dirty="0"/>
              <a:t> agama Islam.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7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marL="0" indent="0" fontAlgn="base">
              <a:buNone/>
            </a:pPr>
            <a:r>
              <a:rPr lang="en-US" sz="3600" b="1" dirty="0"/>
              <a:t>4. </a:t>
            </a:r>
            <a:r>
              <a:rPr lang="en-US" sz="3600" b="1" dirty="0" err="1"/>
              <a:t>Politik</a:t>
            </a:r>
            <a:endParaRPr lang="en-US" sz="3600" dirty="0"/>
          </a:p>
          <a:p>
            <a:pPr algn="just" fontAlgn="base"/>
            <a:r>
              <a:rPr lang="en-US" dirty="0" err="1"/>
              <a:t>Seorang</a:t>
            </a:r>
            <a:r>
              <a:rPr lang="en-US" dirty="0"/>
              <a:t> raja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kekuasaan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pengaruh</a:t>
            </a:r>
            <a:r>
              <a:rPr lang="en-US" dirty="0"/>
              <a:t> yang </a:t>
            </a:r>
            <a:r>
              <a:rPr lang="en-US" dirty="0" err="1"/>
              <a:t>besar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memegang</a:t>
            </a:r>
            <a:r>
              <a:rPr lang="en-US" dirty="0"/>
              <a:t> </a:t>
            </a:r>
            <a:r>
              <a:rPr lang="en-US" dirty="0" err="1"/>
              <a:t>peranan</a:t>
            </a:r>
            <a:r>
              <a:rPr lang="en-US" dirty="0"/>
              <a:t> </a:t>
            </a:r>
            <a:r>
              <a:rPr lang="en-US" dirty="0" err="1"/>
              <a:t>penting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 proses </a:t>
            </a:r>
            <a:r>
              <a:rPr lang="en-US" dirty="0" err="1"/>
              <a:t>Islamisasi</a:t>
            </a:r>
            <a:r>
              <a:rPr lang="en-US" dirty="0"/>
              <a:t>. </a:t>
            </a:r>
            <a:r>
              <a:rPr lang="en-US" dirty="0" err="1"/>
              <a:t>Jika</a:t>
            </a:r>
            <a:r>
              <a:rPr lang="en-US" dirty="0"/>
              <a:t> raja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 </a:t>
            </a:r>
            <a:r>
              <a:rPr lang="en-US" dirty="0" err="1"/>
              <a:t>memeluk</a:t>
            </a:r>
            <a:r>
              <a:rPr lang="en-US" dirty="0"/>
              <a:t> agama Islam, </a:t>
            </a:r>
            <a:r>
              <a:rPr lang="en-US" dirty="0" err="1"/>
              <a:t>otomatis</a:t>
            </a:r>
            <a:r>
              <a:rPr lang="en-US" dirty="0"/>
              <a:t> </a:t>
            </a:r>
            <a:r>
              <a:rPr lang="en-US" dirty="0" err="1"/>
              <a:t>rakyatnya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 </a:t>
            </a:r>
            <a:r>
              <a:rPr lang="en-US" dirty="0" err="1"/>
              <a:t>berbondong</a:t>
            </a:r>
            <a:r>
              <a:rPr lang="en-US" dirty="0"/>
              <a:t> - </a:t>
            </a:r>
            <a:r>
              <a:rPr lang="en-US" dirty="0" err="1"/>
              <a:t>bondong</a:t>
            </a:r>
            <a:r>
              <a:rPr lang="en-US" dirty="0"/>
              <a:t> </a:t>
            </a:r>
            <a:r>
              <a:rPr lang="en-US" dirty="0" err="1"/>
              <a:t>memeluk</a:t>
            </a:r>
            <a:r>
              <a:rPr lang="en-US" dirty="0"/>
              <a:t> agama Islam. </a:t>
            </a:r>
            <a:r>
              <a:rPr lang="en-US" dirty="0" err="1"/>
              <a:t>Karena</a:t>
            </a:r>
            <a:r>
              <a:rPr lang="en-US" dirty="0"/>
              <a:t>, </a:t>
            </a:r>
            <a:r>
              <a:rPr lang="en-US" dirty="0" err="1"/>
              <a:t>masyarakat</a:t>
            </a:r>
            <a:r>
              <a:rPr lang="en-US" dirty="0"/>
              <a:t> Indonesia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kepatuhan</a:t>
            </a:r>
            <a:r>
              <a:rPr lang="en-US" dirty="0"/>
              <a:t> yang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raja </a:t>
            </a:r>
            <a:r>
              <a:rPr lang="en-US" dirty="0" err="1"/>
              <a:t>selalu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panutan</a:t>
            </a:r>
            <a:r>
              <a:rPr lang="en-US" dirty="0"/>
              <a:t> </a:t>
            </a:r>
            <a:r>
              <a:rPr lang="en-US" dirty="0" err="1"/>
              <a:t>rakyatnya</a:t>
            </a:r>
            <a:r>
              <a:rPr lang="en-US" dirty="0"/>
              <a:t>. </a:t>
            </a:r>
            <a:r>
              <a:rPr lang="en-US" dirty="0" err="1"/>
              <a:t>Jika</a:t>
            </a:r>
            <a:r>
              <a:rPr lang="en-US" dirty="0"/>
              <a:t> raja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rakyat</a:t>
            </a:r>
            <a:r>
              <a:rPr lang="en-US" dirty="0"/>
              <a:t> </a:t>
            </a:r>
            <a:r>
              <a:rPr lang="en-US" dirty="0" err="1"/>
              <a:t>memeluk</a:t>
            </a:r>
            <a:r>
              <a:rPr lang="en-US" dirty="0"/>
              <a:t> agama Islam, </a:t>
            </a:r>
            <a:r>
              <a:rPr lang="en-US" dirty="0" err="1"/>
              <a:t>pastinya</a:t>
            </a:r>
            <a:r>
              <a:rPr lang="en-US" dirty="0"/>
              <a:t> demi </a:t>
            </a:r>
            <a:r>
              <a:rPr lang="en-US" dirty="0" err="1"/>
              <a:t>kepentingan</a:t>
            </a:r>
            <a:r>
              <a:rPr lang="en-US" dirty="0"/>
              <a:t> </a:t>
            </a:r>
            <a:r>
              <a:rPr lang="en-US" dirty="0" err="1"/>
              <a:t>politik</a:t>
            </a:r>
            <a:r>
              <a:rPr lang="en-US" dirty="0"/>
              <a:t> </a:t>
            </a:r>
            <a:r>
              <a:rPr lang="en-US" dirty="0" err="1"/>
              <a:t>maka</a:t>
            </a:r>
            <a:r>
              <a:rPr lang="en-US" dirty="0"/>
              <a:t> 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diadakannya</a:t>
            </a:r>
            <a:r>
              <a:rPr lang="en-US" dirty="0"/>
              <a:t> </a:t>
            </a:r>
            <a:r>
              <a:rPr lang="en-US" dirty="0" err="1"/>
              <a:t>perluasan</a:t>
            </a:r>
            <a:r>
              <a:rPr lang="en-US" dirty="0"/>
              <a:t> </a:t>
            </a:r>
            <a:r>
              <a:rPr lang="en-US" dirty="0" err="1"/>
              <a:t>wilayah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, yang </a:t>
            </a:r>
            <a:r>
              <a:rPr lang="en-US" dirty="0" err="1"/>
              <a:t>diikuti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penyebaran</a:t>
            </a:r>
            <a:r>
              <a:rPr lang="en-US" dirty="0"/>
              <a:t> agama Islam.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44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381000"/>
            <a:ext cx="8686800" cy="6172200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en-US" sz="3200" b="1" dirty="0"/>
              <a:t>5. </a:t>
            </a:r>
            <a:r>
              <a:rPr lang="en-US" sz="3200" b="1" dirty="0" err="1"/>
              <a:t>Melalui</a:t>
            </a:r>
            <a:r>
              <a:rPr lang="en-US" sz="3200" b="1" dirty="0"/>
              <a:t> </a:t>
            </a:r>
            <a:r>
              <a:rPr lang="en-US" sz="3200" b="1" dirty="0" err="1"/>
              <a:t>Dakwah</a:t>
            </a:r>
            <a:r>
              <a:rPr lang="en-US" sz="3200" b="1" dirty="0"/>
              <a:t> di </a:t>
            </a:r>
            <a:r>
              <a:rPr lang="en-US" sz="3200" b="1" dirty="0" err="1"/>
              <a:t>Kalangan</a:t>
            </a:r>
            <a:r>
              <a:rPr lang="en-US" sz="3200" b="1" dirty="0"/>
              <a:t> </a:t>
            </a:r>
            <a:r>
              <a:rPr lang="en-US" sz="3200" b="1" dirty="0" err="1"/>
              <a:t>Masyarakat</a:t>
            </a:r>
            <a:endParaRPr lang="en-US" sz="3200" dirty="0"/>
          </a:p>
          <a:p>
            <a:pPr fontAlgn="base"/>
            <a:r>
              <a:rPr lang="en-US" dirty="0"/>
              <a:t>Di </a:t>
            </a:r>
            <a:r>
              <a:rPr lang="en-US" dirty="0" err="1"/>
              <a:t>kalangan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 Indonesia </a:t>
            </a:r>
            <a:r>
              <a:rPr lang="en-US" dirty="0" err="1"/>
              <a:t>sendiri</a:t>
            </a:r>
            <a:r>
              <a:rPr lang="en-US" dirty="0"/>
              <a:t> </a:t>
            </a:r>
            <a:r>
              <a:rPr lang="en-US" dirty="0" err="1"/>
              <a:t>terdapat</a:t>
            </a:r>
            <a:r>
              <a:rPr lang="en-US" dirty="0"/>
              <a:t> </a:t>
            </a:r>
            <a:r>
              <a:rPr lang="en-US" dirty="0" err="1"/>
              <a:t>juru-juru</a:t>
            </a:r>
            <a:r>
              <a:rPr lang="en-US" dirty="0"/>
              <a:t> </a:t>
            </a:r>
            <a:r>
              <a:rPr lang="en-US" dirty="0" err="1"/>
              <a:t>dakwah</a:t>
            </a:r>
            <a:r>
              <a:rPr lang="en-US" dirty="0"/>
              <a:t> yang </a:t>
            </a:r>
            <a:r>
              <a:rPr lang="en-US" dirty="0" err="1"/>
              <a:t>menyebarkan</a:t>
            </a:r>
            <a:r>
              <a:rPr lang="en-US" dirty="0"/>
              <a:t> Islam di </a:t>
            </a:r>
            <a:r>
              <a:rPr lang="en-US" dirty="0" err="1"/>
              <a:t>lingkungannya</a:t>
            </a:r>
            <a:r>
              <a:rPr lang="en-US" dirty="0"/>
              <a:t>, </a:t>
            </a:r>
            <a:r>
              <a:rPr lang="en-US" dirty="0" err="1"/>
              <a:t>antara</a:t>
            </a:r>
            <a:r>
              <a:rPr lang="en-US" dirty="0"/>
              <a:t> lain . </a:t>
            </a:r>
          </a:p>
          <a:p>
            <a:pPr fontAlgn="base"/>
            <a:r>
              <a:rPr lang="en-US" dirty="0" smtClean="0"/>
              <a:t>1.Sunan Gresik</a:t>
            </a:r>
            <a:endParaRPr lang="en-US" dirty="0"/>
          </a:p>
          <a:p>
            <a:pPr fontAlgn="base"/>
            <a:r>
              <a:rPr lang="en-US" dirty="0"/>
              <a:t>2. </a:t>
            </a:r>
            <a:r>
              <a:rPr lang="en-US" dirty="0" err="1"/>
              <a:t>Sunan</a:t>
            </a:r>
            <a:r>
              <a:rPr lang="en-US" dirty="0"/>
              <a:t> </a:t>
            </a:r>
            <a:r>
              <a:rPr lang="en-US" dirty="0" err="1" smtClean="0"/>
              <a:t>Ampel</a:t>
            </a:r>
            <a:endParaRPr lang="en-US" dirty="0"/>
          </a:p>
          <a:p>
            <a:pPr fontAlgn="base"/>
            <a:r>
              <a:rPr lang="en-US" dirty="0"/>
              <a:t>3. </a:t>
            </a:r>
            <a:r>
              <a:rPr lang="en-US" dirty="0" err="1"/>
              <a:t>Sunan</a:t>
            </a:r>
            <a:r>
              <a:rPr lang="en-US" dirty="0"/>
              <a:t> </a:t>
            </a:r>
            <a:r>
              <a:rPr lang="en-US" dirty="0" err="1"/>
              <a:t>Bonang</a:t>
            </a:r>
            <a:r>
              <a:rPr lang="en-US" dirty="0"/>
              <a:t> </a:t>
            </a:r>
            <a:endParaRPr lang="en-US" dirty="0" smtClean="0"/>
          </a:p>
          <a:p>
            <a:pPr fontAlgn="base"/>
            <a:r>
              <a:rPr lang="en-US" dirty="0" smtClean="0"/>
              <a:t>4</a:t>
            </a:r>
            <a:r>
              <a:rPr lang="en-US" dirty="0"/>
              <a:t>. </a:t>
            </a:r>
            <a:r>
              <a:rPr lang="en-US" dirty="0" err="1"/>
              <a:t>Sunan</a:t>
            </a:r>
            <a:r>
              <a:rPr lang="en-US" dirty="0"/>
              <a:t> </a:t>
            </a:r>
            <a:r>
              <a:rPr lang="en-US" dirty="0" err="1" smtClean="0"/>
              <a:t>Giri</a:t>
            </a:r>
            <a:endParaRPr lang="en-US" dirty="0"/>
          </a:p>
          <a:p>
            <a:pPr fontAlgn="base"/>
            <a:r>
              <a:rPr lang="en-US" dirty="0"/>
              <a:t>5. </a:t>
            </a:r>
            <a:r>
              <a:rPr lang="en-US" dirty="0" err="1"/>
              <a:t>Sunan</a:t>
            </a:r>
            <a:r>
              <a:rPr lang="en-US" dirty="0"/>
              <a:t> </a:t>
            </a:r>
            <a:r>
              <a:rPr lang="en-US" dirty="0" err="1" smtClean="0"/>
              <a:t>Derajat</a:t>
            </a:r>
            <a:endParaRPr lang="en-US" dirty="0"/>
          </a:p>
          <a:p>
            <a:pPr fontAlgn="base"/>
            <a:r>
              <a:rPr lang="en-US" dirty="0"/>
              <a:t>6. </a:t>
            </a:r>
            <a:r>
              <a:rPr lang="en-US" dirty="0" err="1"/>
              <a:t>Sunan</a:t>
            </a:r>
            <a:r>
              <a:rPr lang="en-US" dirty="0"/>
              <a:t> </a:t>
            </a:r>
            <a:r>
              <a:rPr lang="en-US" dirty="0" err="1" smtClean="0"/>
              <a:t>Kalijaga</a:t>
            </a:r>
            <a:r>
              <a:rPr lang="en-US" dirty="0" smtClean="0"/>
              <a:t> </a:t>
            </a:r>
          </a:p>
          <a:p>
            <a:pPr fontAlgn="base"/>
            <a:r>
              <a:rPr lang="en-US" dirty="0" smtClean="0"/>
              <a:t>7</a:t>
            </a:r>
            <a:r>
              <a:rPr lang="en-US" dirty="0"/>
              <a:t>. </a:t>
            </a:r>
            <a:r>
              <a:rPr lang="en-US" dirty="0" err="1"/>
              <a:t>Sunan</a:t>
            </a:r>
            <a:r>
              <a:rPr lang="en-US" dirty="0"/>
              <a:t> Kudus </a:t>
            </a:r>
          </a:p>
          <a:p>
            <a:pPr fontAlgn="base"/>
            <a:r>
              <a:rPr lang="en-US" dirty="0"/>
              <a:t>8. </a:t>
            </a:r>
            <a:r>
              <a:rPr lang="en-US" dirty="0" err="1"/>
              <a:t>Sunan</a:t>
            </a:r>
            <a:r>
              <a:rPr lang="en-US" dirty="0"/>
              <a:t> </a:t>
            </a:r>
            <a:r>
              <a:rPr lang="en-US" dirty="0" err="1"/>
              <a:t>Muria</a:t>
            </a:r>
            <a:r>
              <a:rPr lang="en-US" dirty="0"/>
              <a:t> </a:t>
            </a:r>
          </a:p>
          <a:p>
            <a:pPr fontAlgn="base"/>
            <a:r>
              <a:rPr lang="en-US" dirty="0" smtClean="0"/>
              <a:t>9</a:t>
            </a:r>
            <a:r>
              <a:rPr lang="en-US" dirty="0"/>
              <a:t>. </a:t>
            </a:r>
            <a:r>
              <a:rPr lang="en-US" dirty="0" err="1"/>
              <a:t>Sunan</a:t>
            </a:r>
            <a:r>
              <a:rPr lang="en-US" dirty="0"/>
              <a:t> </a:t>
            </a:r>
            <a:r>
              <a:rPr lang="en-US" dirty="0" err="1"/>
              <a:t>Gunung</a:t>
            </a:r>
            <a:r>
              <a:rPr lang="en-US" dirty="0"/>
              <a:t> </a:t>
            </a:r>
            <a:r>
              <a:rPr lang="en-US" dirty="0" err="1"/>
              <a:t>Jati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0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096000"/>
          </a:xfrm>
        </p:spPr>
        <p:txBody>
          <a:bodyPr>
            <a:normAutofit fontScale="92500" lnSpcReduction="10000"/>
          </a:bodyPr>
          <a:lstStyle/>
          <a:p>
            <a:pPr marL="0" indent="0" fontAlgn="base">
              <a:buNone/>
            </a:pPr>
            <a:r>
              <a:rPr lang="en-US" sz="3500" b="1" dirty="0"/>
              <a:t>6. </a:t>
            </a:r>
            <a:r>
              <a:rPr lang="en-US" sz="3500" b="1" dirty="0" err="1"/>
              <a:t>Seni</a:t>
            </a:r>
            <a:r>
              <a:rPr lang="en-US" sz="3500" b="1" dirty="0"/>
              <a:t> </a:t>
            </a:r>
            <a:r>
              <a:rPr lang="en-US" sz="3500" b="1" dirty="0" err="1"/>
              <a:t>Budaya</a:t>
            </a:r>
            <a:endParaRPr lang="en-US" sz="3500" dirty="0"/>
          </a:p>
          <a:p>
            <a:pPr algn="just" fontAlgn="base"/>
            <a:r>
              <a:rPr lang="en-US" dirty="0" err="1"/>
              <a:t>Perkembangan</a:t>
            </a:r>
            <a:r>
              <a:rPr lang="en-US" dirty="0"/>
              <a:t> Islam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seni</a:t>
            </a:r>
            <a:r>
              <a:rPr lang="en-US" dirty="0"/>
              <a:t> </a:t>
            </a:r>
            <a:r>
              <a:rPr lang="en-US" dirty="0" err="1"/>
              <a:t>budaya</a:t>
            </a:r>
            <a:r>
              <a:rPr lang="en-US" dirty="0"/>
              <a:t>, 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bangunan</a:t>
            </a:r>
            <a:r>
              <a:rPr lang="en-US" dirty="0"/>
              <a:t> (masjid), </a:t>
            </a:r>
            <a:r>
              <a:rPr lang="en-US" dirty="0" err="1"/>
              <a:t>seni</a:t>
            </a:r>
            <a:r>
              <a:rPr lang="en-US" dirty="0"/>
              <a:t> </a:t>
            </a:r>
            <a:r>
              <a:rPr lang="en-US" dirty="0" err="1"/>
              <a:t>pahat</a:t>
            </a:r>
            <a:r>
              <a:rPr lang="en-US" dirty="0"/>
              <a:t>, </a:t>
            </a:r>
            <a:r>
              <a:rPr lang="en-US" dirty="0" err="1"/>
              <a:t>seni</a:t>
            </a:r>
            <a:r>
              <a:rPr lang="en-US" dirty="0"/>
              <a:t> </a:t>
            </a:r>
            <a:r>
              <a:rPr lang="en-US" dirty="0" err="1"/>
              <a:t>tari,seni</a:t>
            </a:r>
            <a:r>
              <a:rPr lang="en-US" dirty="0"/>
              <a:t> </a:t>
            </a:r>
            <a:r>
              <a:rPr lang="en-US" dirty="0" err="1"/>
              <a:t>musik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seni</a:t>
            </a:r>
            <a:r>
              <a:rPr lang="en-US" dirty="0"/>
              <a:t> </a:t>
            </a:r>
            <a:r>
              <a:rPr lang="en-US" dirty="0" err="1"/>
              <a:t>sastra</a:t>
            </a:r>
            <a:r>
              <a:rPr lang="en-US" dirty="0"/>
              <a:t>. Cara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 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dirty="0" err="1"/>
              <a:t>dijumpai</a:t>
            </a:r>
            <a:r>
              <a:rPr lang="en-US" dirty="0"/>
              <a:t> di Jogjakarta, Solo, Cirebon, </a:t>
            </a:r>
            <a:r>
              <a:rPr lang="en-US" dirty="0" err="1"/>
              <a:t>dls</a:t>
            </a:r>
            <a:r>
              <a:rPr lang="en-US" dirty="0"/>
              <a:t>. </a:t>
            </a:r>
            <a:r>
              <a:rPr lang="en-US" dirty="0" err="1"/>
              <a:t>Seni</a:t>
            </a:r>
            <a:r>
              <a:rPr lang="en-US" dirty="0"/>
              <a:t> </a:t>
            </a:r>
            <a:r>
              <a:rPr lang="en-US" dirty="0" err="1"/>
              <a:t>budaya</a:t>
            </a:r>
            <a:r>
              <a:rPr lang="en-US" dirty="0"/>
              <a:t> Islam </a:t>
            </a:r>
            <a:r>
              <a:rPr lang="en-US" dirty="0" err="1"/>
              <a:t>dibuat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mengakrabkan</a:t>
            </a:r>
            <a:r>
              <a:rPr lang="en-US" dirty="0"/>
              <a:t> </a:t>
            </a:r>
            <a:r>
              <a:rPr lang="en-US" dirty="0" err="1"/>
              <a:t>budaya</a:t>
            </a:r>
            <a:r>
              <a:rPr lang="en-US" dirty="0"/>
              <a:t> </a:t>
            </a:r>
            <a:r>
              <a:rPr lang="en-US" dirty="0" err="1"/>
              <a:t>daerah</a:t>
            </a:r>
            <a:r>
              <a:rPr lang="en-US" dirty="0"/>
              <a:t> </a:t>
            </a:r>
            <a:r>
              <a:rPr lang="en-US" dirty="0" err="1"/>
              <a:t>setempat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ajaran</a:t>
            </a:r>
            <a:r>
              <a:rPr lang="en-US" dirty="0"/>
              <a:t> Islam yang </a:t>
            </a:r>
            <a:r>
              <a:rPr lang="en-US" dirty="0" err="1"/>
              <a:t>disusupkan</a:t>
            </a:r>
            <a:r>
              <a:rPr lang="en-US" dirty="0"/>
              <a:t> </a:t>
            </a:r>
            <a:r>
              <a:rPr lang="en-US" dirty="0" err="1"/>
              <a:t>ajaran</a:t>
            </a:r>
            <a:r>
              <a:rPr lang="en-US" dirty="0"/>
              <a:t> </a:t>
            </a:r>
            <a:r>
              <a:rPr lang="en-US" dirty="0" err="1"/>
              <a:t>tauhid</a:t>
            </a:r>
            <a:r>
              <a:rPr lang="en-US" dirty="0"/>
              <a:t> yang </a:t>
            </a:r>
            <a:r>
              <a:rPr lang="en-US" dirty="0" err="1"/>
              <a:t>dibuat</a:t>
            </a:r>
            <a:r>
              <a:rPr lang="en-US" dirty="0"/>
              <a:t> </a:t>
            </a:r>
            <a:r>
              <a:rPr lang="en-US" dirty="0" err="1"/>
              <a:t>sederhana</a:t>
            </a:r>
            <a:r>
              <a:rPr lang="en-US" dirty="0"/>
              <a:t>, </a:t>
            </a:r>
            <a:r>
              <a:rPr lang="en-US" dirty="0" err="1"/>
              <a:t>sehalus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sedapat</a:t>
            </a:r>
            <a:r>
              <a:rPr lang="en-US" dirty="0"/>
              <a:t> </a:t>
            </a:r>
            <a:r>
              <a:rPr lang="en-US" dirty="0" err="1"/>
              <a:t>mungkin</a:t>
            </a:r>
            <a:r>
              <a:rPr lang="en-US" dirty="0"/>
              <a:t> </a:t>
            </a:r>
            <a:r>
              <a:rPr lang="en-US" dirty="0" err="1"/>
              <a:t>memanfaatkan</a:t>
            </a:r>
            <a:r>
              <a:rPr lang="en-US" dirty="0"/>
              <a:t> </a:t>
            </a:r>
            <a:r>
              <a:rPr lang="en-US" dirty="0" err="1"/>
              <a:t>tradisi</a:t>
            </a:r>
            <a:r>
              <a:rPr lang="en-US" dirty="0"/>
              <a:t> </a:t>
            </a:r>
            <a:r>
              <a:rPr lang="en-US" dirty="0" err="1"/>
              <a:t>lokal</a:t>
            </a:r>
            <a:r>
              <a:rPr lang="en-US" dirty="0"/>
              <a:t>, </a:t>
            </a:r>
            <a:r>
              <a:rPr lang="en-US" dirty="0" err="1"/>
              <a:t>misalnya</a:t>
            </a:r>
            <a:r>
              <a:rPr lang="en-US" dirty="0"/>
              <a:t> :</a:t>
            </a:r>
          </a:p>
          <a:p>
            <a:pPr algn="just" fontAlgn="base"/>
            <a:r>
              <a:rPr lang="en-US" dirty="0" err="1"/>
              <a:t>Membumikan</a:t>
            </a:r>
            <a:r>
              <a:rPr lang="en-US" dirty="0"/>
              <a:t> </a:t>
            </a:r>
            <a:r>
              <a:rPr lang="en-US" dirty="0" err="1"/>
              <a:t>ajaran</a:t>
            </a:r>
            <a:r>
              <a:rPr lang="en-US" dirty="0"/>
              <a:t> Islam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syair</a:t>
            </a:r>
            <a:r>
              <a:rPr lang="en-US" dirty="0"/>
              <a:t> – </a:t>
            </a:r>
            <a:r>
              <a:rPr lang="en-US" dirty="0" err="1"/>
              <a:t>syair</a:t>
            </a:r>
            <a:r>
              <a:rPr lang="en-US" dirty="0"/>
              <a:t>.</a:t>
            </a:r>
          </a:p>
          <a:p>
            <a:pPr algn="just" fontAlgn="base"/>
            <a:r>
              <a:rPr lang="en-US" dirty="0" err="1"/>
              <a:t>Contohnya</a:t>
            </a:r>
            <a:r>
              <a:rPr lang="en-US" dirty="0"/>
              <a:t> : </a:t>
            </a:r>
            <a:r>
              <a:rPr lang="en-US" dirty="0" err="1"/>
              <a:t>Gending</a:t>
            </a:r>
            <a:r>
              <a:rPr lang="en-US" dirty="0"/>
              <a:t> Dharma, </a:t>
            </a:r>
            <a:r>
              <a:rPr lang="en-US" dirty="0" err="1"/>
              <a:t>Suluk</a:t>
            </a:r>
            <a:r>
              <a:rPr lang="en-US" dirty="0"/>
              <a:t> </a:t>
            </a:r>
            <a:r>
              <a:rPr lang="en-US" dirty="0" err="1"/>
              <a:t>Sunan</a:t>
            </a:r>
            <a:endParaRPr lang="en-US" dirty="0"/>
          </a:p>
          <a:p>
            <a:pPr algn="just" fontAlgn="base"/>
            <a:r>
              <a:rPr lang="en-US" dirty="0" err="1"/>
              <a:t>Bonang</a:t>
            </a:r>
            <a:r>
              <a:rPr lang="en-US" dirty="0"/>
              <a:t>, </a:t>
            </a:r>
            <a:r>
              <a:rPr lang="en-US" dirty="0" err="1"/>
              <a:t>Hikayat</a:t>
            </a:r>
            <a:r>
              <a:rPr lang="en-US" dirty="0"/>
              <a:t> </a:t>
            </a:r>
            <a:r>
              <a:rPr lang="en-US" dirty="0" err="1"/>
              <a:t>Sunan</a:t>
            </a:r>
            <a:r>
              <a:rPr lang="en-US" dirty="0"/>
              <a:t> Kudus, </a:t>
            </a:r>
            <a:r>
              <a:rPr lang="en-US" dirty="0" err="1"/>
              <a:t>dan</a:t>
            </a:r>
            <a:r>
              <a:rPr lang="en-US" dirty="0"/>
              <a:t> lain – lain.</a:t>
            </a:r>
          </a:p>
          <a:p>
            <a:pPr algn="just" fontAlgn="base"/>
            <a:r>
              <a:rPr lang="en-US" dirty="0" err="1"/>
              <a:t>Mengkultulrasikan</a:t>
            </a:r>
            <a:r>
              <a:rPr lang="en-US" dirty="0"/>
              <a:t> </a:t>
            </a:r>
            <a:r>
              <a:rPr lang="en-US" dirty="0" err="1"/>
              <a:t>wayang</a:t>
            </a:r>
            <a:r>
              <a:rPr lang="en-US" dirty="0"/>
              <a:t> yang </a:t>
            </a:r>
            <a:r>
              <a:rPr lang="en-US" dirty="0" err="1"/>
              <a:t>sarat</a:t>
            </a:r>
            <a:r>
              <a:rPr lang="en-US" dirty="0"/>
              <a:t> </a:t>
            </a:r>
            <a:r>
              <a:rPr lang="en-US" dirty="0" err="1"/>
              <a:t>dokrin</a:t>
            </a:r>
            <a:r>
              <a:rPr lang="en-US" dirty="0"/>
              <a:t>.</a:t>
            </a:r>
          </a:p>
          <a:p>
            <a:pPr algn="just" fontAlgn="base"/>
            <a:r>
              <a:rPr lang="en-US" dirty="0" err="1"/>
              <a:t>Contohnya</a:t>
            </a:r>
            <a:r>
              <a:rPr lang="en-US" dirty="0"/>
              <a:t> : </a:t>
            </a:r>
            <a:r>
              <a:rPr lang="en-US" dirty="0" err="1"/>
              <a:t>Tokoh-tokoh</a:t>
            </a:r>
            <a:r>
              <a:rPr lang="en-US" dirty="0"/>
              <a:t> </a:t>
            </a:r>
            <a:r>
              <a:rPr lang="en-US" dirty="0" err="1"/>
              <a:t>simbolis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wayang</a:t>
            </a:r>
            <a:r>
              <a:rPr lang="en-US" dirty="0"/>
              <a:t> </a:t>
            </a:r>
            <a:r>
              <a:rPr lang="en-US" dirty="0" err="1"/>
              <a:t>diadopsi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mencipta</a:t>
            </a:r>
            <a:r>
              <a:rPr lang="en-US" dirty="0"/>
              <a:t> </a:t>
            </a:r>
            <a:r>
              <a:rPr lang="en-US" dirty="0" err="1"/>
              <a:t>nama</a:t>
            </a:r>
            <a:r>
              <a:rPr lang="en-US" dirty="0"/>
              <a:t> </a:t>
            </a:r>
            <a:r>
              <a:rPr lang="en-US" dirty="0" err="1"/>
              <a:t>lainnyayang</a:t>
            </a:r>
            <a:r>
              <a:rPr lang="en-US" dirty="0"/>
              <a:t> </a:t>
            </a:r>
            <a:r>
              <a:rPr lang="en-US" dirty="0" err="1"/>
              <a:t>biasa</a:t>
            </a:r>
            <a:r>
              <a:rPr lang="en-US" dirty="0"/>
              <a:t> </a:t>
            </a:r>
            <a:r>
              <a:rPr lang="en-US" dirty="0" err="1"/>
              <a:t>mendekatkan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ajaran</a:t>
            </a:r>
            <a:r>
              <a:rPr lang="en-US" dirty="0"/>
              <a:t> Islam.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89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457200"/>
            <a:ext cx="8229600" cy="5715000"/>
          </a:xfrm>
        </p:spPr>
        <p:txBody>
          <a:bodyPr>
            <a:noAutofit/>
          </a:bodyPr>
          <a:lstStyle/>
          <a:p>
            <a:pPr fontAlgn="base"/>
            <a:r>
              <a:rPr lang="en-US" sz="1400" b="1" dirty="0" err="1"/>
              <a:t>Perkembangan</a:t>
            </a:r>
            <a:r>
              <a:rPr lang="en-US" sz="1400" b="1" dirty="0"/>
              <a:t> Islam di Indonesia</a:t>
            </a:r>
          </a:p>
          <a:p>
            <a:pPr fontAlgn="base"/>
            <a:r>
              <a:rPr lang="en-US" sz="1400" b="1" dirty="0"/>
              <a:t>A. Proses </a:t>
            </a:r>
            <a:r>
              <a:rPr lang="en-US" sz="1400" b="1" dirty="0" err="1"/>
              <a:t>awal</a:t>
            </a:r>
            <a:r>
              <a:rPr lang="en-US" sz="1400" b="1" dirty="0"/>
              <a:t> </a:t>
            </a:r>
            <a:r>
              <a:rPr lang="en-US" sz="1400" b="1" dirty="0" err="1"/>
              <a:t>perkembangan</a:t>
            </a:r>
            <a:r>
              <a:rPr lang="en-US" sz="1400" b="1" dirty="0"/>
              <a:t> </a:t>
            </a:r>
            <a:r>
              <a:rPr lang="en-US" sz="1400" b="1" dirty="0" err="1"/>
              <a:t>islam</a:t>
            </a:r>
            <a:r>
              <a:rPr lang="en-US" sz="1400" b="1" dirty="0"/>
              <a:t> di </a:t>
            </a:r>
            <a:r>
              <a:rPr lang="en-US" sz="1400" b="1" dirty="0" err="1"/>
              <a:t>indonesia</a:t>
            </a:r>
            <a:endParaRPr lang="en-US" sz="1400" dirty="0"/>
          </a:p>
          <a:p>
            <a:pPr fontAlgn="base"/>
            <a:r>
              <a:rPr lang="en-US" sz="1400" dirty="0"/>
              <a:t>a. </a:t>
            </a:r>
            <a:r>
              <a:rPr lang="en-US" sz="1400" dirty="0" err="1"/>
              <a:t>Masuknya</a:t>
            </a:r>
            <a:r>
              <a:rPr lang="en-US" sz="1400" dirty="0"/>
              <a:t> Islam di </a:t>
            </a:r>
            <a:r>
              <a:rPr lang="en-US" sz="1400" dirty="0" err="1"/>
              <a:t>indonesia</a:t>
            </a:r>
            <a:endParaRPr lang="en-US" sz="1400" dirty="0"/>
          </a:p>
          <a:p>
            <a:pPr fontAlgn="base"/>
            <a:r>
              <a:rPr lang="en-US" sz="1400" dirty="0" err="1"/>
              <a:t>Awal</a:t>
            </a:r>
            <a:r>
              <a:rPr lang="en-US" sz="1400" dirty="0"/>
              <a:t> </a:t>
            </a:r>
            <a:r>
              <a:rPr lang="en-US" sz="1400" dirty="0" err="1"/>
              <a:t>mula</a:t>
            </a:r>
            <a:r>
              <a:rPr lang="en-US" sz="1400" dirty="0"/>
              <a:t> </a:t>
            </a:r>
            <a:r>
              <a:rPr lang="en-US" sz="1400" dirty="0" err="1"/>
              <a:t>kedatangan</a:t>
            </a:r>
            <a:r>
              <a:rPr lang="en-US" sz="1400" dirty="0"/>
              <a:t> agama </a:t>
            </a:r>
            <a:r>
              <a:rPr lang="en-US" sz="1400" dirty="0" err="1"/>
              <a:t>islam</a:t>
            </a:r>
            <a:r>
              <a:rPr lang="en-US" sz="1400" dirty="0"/>
              <a:t> </a:t>
            </a:r>
            <a:r>
              <a:rPr lang="en-US" sz="1400" dirty="0" err="1"/>
              <a:t>tidak</a:t>
            </a:r>
            <a:r>
              <a:rPr lang="en-US" sz="1400" dirty="0"/>
              <a:t> </a:t>
            </a:r>
            <a:r>
              <a:rPr lang="en-US" sz="1400" dirty="0" err="1"/>
              <a:t>berasal</a:t>
            </a:r>
            <a:r>
              <a:rPr lang="en-US" sz="1400" dirty="0"/>
              <a:t> </a:t>
            </a:r>
            <a:r>
              <a:rPr lang="en-US" sz="1400" dirty="0" err="1"/>
              <a:t>dari</a:t>
            </a:r>
            <a:r>
              <a:rPr lang="en-US" sz="1400" dirty="0"/>
              <a:t> </a:t>
            </a:r>
            <a:r>
              <a:rPr lang="en-US" sz="1400" dirty="0" err="1"/>
              <a:t>arab</a:t>
            </a:r>
            <a:r>
              <a:rPr lang="en-US" sz="1400" dirty="0"/>
              <a:t> </a:t>
            </a:r>
            <a:r>
              <a:rPr lang="en-US" sz="1400" dirty="0" err="1"/>
              <a:t>langsung</a:t>
            </a:r>
            <a:r>
              <a:rPr lang="en-US" sz="1400" dirty="0"/>
              <a:t>, </a:t>
            </a:r>
            <a:r>
              <a:rPr lang="en-US" sz="1400" dirty="0" err="1"/>
              <a:t>tetapi</a:t>
            </a:r>
            <a:r>
              <a:rPr lang="en-US" sz="1400" dirty="0"/>
              <a:t> di </a:t>
            </a:r>
            <a:r>
              <a:rPr lang="en-US" sz="1400" dirty="0" err="1"/>
              <a:t>bawah</a:t>
            </a:r>
            <a:r>
              <a:rPr lang="en-US" sz="1400" dirty="0"/>
              <a:t> </a:t>
            </a:r>
            <a:r>
              <a:rPr lang="en-US" sz="1400" dirty="0" err="1"/>
              <a:t>oleh</a:t>
            </a:r>
            <a:r>
              <a:rPr lang="en-US" sz="1400" dirty="0"/>
              <a:t> </a:t>
            </a:r>
            <a:r>
              <a:rPr lang="en-US" sz="1400" dirty="0" err="1"/>
              <a:t>para</a:t>
            </a:r>
            <a:r>
              <a:rPr lang="en-US" sz="1400" dirty="0"/>
              <a:t> </a:t>
            </a:r>
            <a:r>
              <a:rPr lang="en-US" sz="1400" dirty="0" err="1"/>
              <a:t>pedagang</a:t>
            </a:r>
            <a:r>
              <a:rPr lang="en-US" sz="1400" dirty="0"/>
              <a:t> </a:t>
            </a:r>
            <a:r>
              <a:rPr lang="en-US" sz="1400" dirty="0" err="1"/>
              <a:t>dari</a:t>
            </a:r>
            <a:r>
              <a:rPr lang="en-US" sz="1400" dirty="0"/>
              <a:t> Gujarat India </a:t>
            </a:r>
            <a:r>
              <a:rPr lang="en-US" sz="1400" dirty="0" err="1"/>
              <a:t>sekitar</a:t>
            </a:r>
            <a:r>
              <a:rPr lang="en-US" sz="1400" dirty="0"/>
              <a:t> </a:t>
            </a:r>
            <a:r>
              <a:rPr lang="en-US" sz="1400" dirty="0" err="1"/>
              <a:t>abad</a:t>
            </a:r>
            <a:r>
              <a:rPr lang="en-US" sz="1400" dirty="0"/>
              <a:t> </a:t>
            </a:r>
            <a:r>
              <a:rPr lang="en-US" sz="1400" dirty="0" err="1"/>
              <a:t>ke</a:t>
            </a:r>
            <a:r>
              <a:rPr lang="en-US" sz="1400" dirty="0"/>
              <a:t> 7 M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baru</a:t>
            </a:r>
            <a:r>
              <a:rPr lang="en-US" sz="1400" dirty="0"/>
              <a:t> </a:t>
            </a:r>
            <a:r>
              <a:rPr lang="en-US" sz="1400" dirty="0" err="1"/>
              <a:t>pada</a:t>
            </a:r>
            <a:r>
              <a:rPr lang="en-US" sz="1400" dirty="0"/>
              <a:t> </a:t>
            </a:r>
            <a:r>
              <a:rPr lang="en-US" sz="1400" dirty="0" err="1"/>
              <a:t>abad</a:t>
            </a:r>
            <a:r>
              <a:rPr lang="en-US" sz="1400" dirty="0"/>
              <a:t> 13 M </a:t>
            </a:r>
            <a:r>
              <a:rPr lang="en-US" sz="1400" dirty="0" err="1"/>
              <a:t>berdiri</a:t>
            </a:r>
            <a:r>
              <a:rPr lang="en-US" sz="1400" dirty="0"/>
              <a:t> </a:t>
            </a:r>
            <a:r>
              <a:rPr lang="en-US" sz="1400" dirty="0" err="1"/>
              <a:t>kerajaan-kerajaan</a:t>
            </a:r>
            <a:r>
              <a:rPr lang="en-US" sz="1400" dirty="0"/>
              <a:t> </a:t>
            </a:r>
            <a:r>
              <a:rPr lang="en-US" sz="1400" dirty="0" err="1"/>
              <a:t>islam</a:t>
            </a:r>
            <a:r>
              <a:rPr lang="en-US" sz="1400" dirty="0"/>
              <a:t> di </a:t>
            </a:r>
            <a:r>
              <a:rPr lang="en-US" sz="1400" dirty="0" err="1"/>
              <a:t>indonesia</a:t>
            </a:r>
            <a:r>
              <a:rPr lang="en-US" sz="1400" dirty="0"/>
              <a:t>.</a:t>
            </a:r>
            <a:br>
              <a:rPr lang="en-US" sz="1400" dirty="0"/>
            </a:br>
            <a:endParaRPr lang="en-US" sz="1400" dirty="0"/>
          </a:p>
          <a:p>
            <a:pPr fontAlgn="base"/>
            <a:r>
              <a:rPr lang="en-US" sz="1400" dirty="0"/>
              <a:t>b. Proses </a:t>
            </a:r>
            <a:r>
              <a:rPr lang="en-US" sz="1400" dirty="0" err="1"/>
              <a:t>islamisasi</a:t>
            </a:r>
            <a:r>
              <a:rPr lang="en-US" sz="1400" dirty="0"/>
              <a:t> di </a:t>
            </a:r>
            <a:r>
              <a:rPr lang="en-US" sz="1400" dirty="0" err="1"/>
              <a:t>indonesia</a:t>
            </a:r>
            <a:endParaRPr lang="en-US" sz="1400" dirty="0"/>
          </a:p>
          <a:p>
            <a:pPr fontAlgn="base"/>
            <a:r>
              <a:rPr lang="en-US" sz="1400" dirty="0"/>
              <a:t>a. </a:t>
            </a:r>
            <a:r>
              <a:rPr lang="en-US" sz="1400" dirty="0" err="1"/>
              <a:t>Makam</a:t>
            </a:r>
            <a:r>
              <a:rPr lang="en-US" sz="1400" dirty="0"/>
              <a:t> </a:t>
            </a:r>
            <a:r>
              <a:rPr lang="en-US" sz="1400" dirty="0" err="1"/>
              <a:t>islam</a:t>
            </a:r>
            <a:r>
              <a:rPr lang="en-US" sz="1400" dirty="0"/>
              <a:t> </a:t>
            </a:r>
            <a:r>
              <a:rPr lang="en-US" sz="1400" dirty="0" err="1"/>
              <a:t>maulana</a:t>
            </a:r>
            <a:r>
              <a:rPr lang="en-US" sz="1400" dirty="0"/>
              <a:t> </a:t>
            </a:r>
            <a:r>
              <a:rPr lang="en-US" sz="1400" dirty="0" err="1"/>
              <a:t>malik</a:t>
            </a:r>
            <a:r>
              <a:rPr lang="en-US" sz="1400" dirty="0"/>
              <a:t> </a:t>
            </a:r>
            <a:r>
              <a:rPr lang="en-US" sz="1400" dirty="0" err="1"/>
              <a:t>ibrahim</a:t>
            </a:r>
            <a:r>
              <a:rPr lang="en-US" sz="1400" dirty="0"/>
              <a:t> </a:t>
            </a:r>
            <a:r>
              <a:rPr lang="en-US" sz="1400" dirty="0" err="1"/>
              <a:t>berangka</a:t>
            </a:r>
            <a:r>
              <a:rPr lang="en-US" sz="1400" dirty="0"/>
              <a:t> </a:t>
            </a:r>
            <a:r>
              <a:rPr lang="en-US" sz="1400" dirty="0" err="1"/>
              <a:t>tahun</a:t>
            </a:r>
            <a:r>
              <a:rPr lang="en-US" sz="1400" dirty="0"/>
              <a:t> 1297 di </a:t>
            </a:r>
            <a:r>
              <a:rPr lang="en-US" sz="1400" dirty="0" err="1"/>
              <a:t>gresik</a:t>
            </a:r>
            <a:r>
              <a:rPr lang="en-US" sz="1400" dirty="0"/>
              <a:t>, </a:t>
            </a:r>
            <a:r>
              <a:rPr lang="en-US" sz="1400" dirty="0" err="1"/>
              <a:t>jawa</a:t>
            </a:r>
            <a:r>
              <a:rPr lang="en-US" sz="1400" dirty="0"/>
              <a:t> </a:t>
            </a:r>
            <a:r>
              <a:rPr lang="en-US" sz="1400" dirty="0" err="1"/>
              <a:t>timur</a:t>
            </a:r>
            <a:endParaRPr lang="en-US" sz="1400" dirty="0"/>
          </a:p>
          <a:p>
            <a:pPr fontAlgn="base"/>
            <a:r>
              <a:rPr lang="en-US" sz="1400" dirty="0"/>
              <a:t>b. </a:t>
            </a:r>
            <a:r>
              <a:rPr lang="en-US" sz="1400" dirty="0" err="1"/>
              <a:t>makam</a:t>
            </a:r>
            <a:r>
              <a:rPr lang="en-US" sz="1400" dirty="0"/>
              <a:t> </a:t>
            </a:r>
            <a:r>
              <a:rPr lang="en-US" sz="1400" dirty="0" err="1"/>
              <a:t>fatimah</a:t>
            </a:r>
            <a:r>
              <a:rPr lang="en-US" sz="1400" dirty="0"/>
              <a:t> </a:t>
            </a:r>
            <a:r>
              <a:rPr lang="en-US" sz="1400" dirty="0" err="1"/>
              <a:t>binti</a:t>
            </a:r>
            <a:r>
              <a:rPr lang="en-US" sz="1400" dirty="0"/>
              <a:t> </a:t>
            </a:r>
            <a:r>
              <a:rPr lang="en-US" sz="1400" dirty="0" err="1"/>
              <a:t>maimun</a:t>
            </a:r>
            <a:r>
              <a:rPr lang="en-US" sz="1400" dirty="0"/>
              <a:t> </a:t>
            </a:r>
            <a:r>
              <a:rPr lang="en-US" sz="1400" dirty="0" err="1"/>
              <a:t>berangka</a:t>
            </a:r>
            <a:r>
              <a:rPr lang="en-US" sz="1400" dirty="0"/>
              <a:t> </a:t>
            </a:r>
            <a:r>
              <a:rPr lang="en-US" sz="1400" dirty="0" err="1"/>
              <a:t>tahun</a:t>
            </a:r>
            <a:r>
              <a:rPr lang="en-US" sz="1400" dirty="0"/>
              <a:t> 1082 di </a:t>
            </a:r>
            <a:r>
              <a:rPr lang="en-US" sz="1400" dirty="0" err="1"/>
              <a:t>lereng</a:t>
            </a:r>
            <a:r>
              <a:rPr lang="en-US" sz="1400" dirty="0"/>
              <a:t> </a:t>
            </a:r>
            <a:r>
              <a:rPr lang="en-US" sz="1400" dirty="0" err="1"/>
              <a:t>gresik</a:t>
            </a:r>
            <a:r>
              <a:rPr lang="en-US" sz="1400" dirty="0"/>
              <a:t> </a:t>
            </a:r>
            <a:r>
              <a:rPr lang="en-US" sz="1400" dirty="0" err="1"/>
              <a:t>terdapat</a:t>
            </a:r>
            <a:r>
              <a:rPr lang="en-US" sz="1400" dirty="0"/>
              <a:t> </a:t>
            </a:r>
            <a:r>
              <a:rPr lang="en-US" sz="1400" dirty="0" err="1"/>
              <a:t>batu</a:t>
            </a:r>
            <a:r>
              <a:rPr lang="en-US" sz="1400" dirty="0"/>
              <a:t> </a:t>
            </a:r>
            <a:r>
              <a:rPr lang="en-US" sz="1400" dirty="0" err="1"/>
              <a:t>tulis</a:t>
            </a:r>
            <a:r>
              <a:rPr lang="en-US" sz="1400" dirty="0"/>
              <a:t> yang </a:t>
            </a:r>
            <a:r>
              <a:rPr lang="en-US" sz="1400" dirty="0" err="1"/>
              <a:t>huruf</a:t>
            </a:r>
            <a:r>
              <a:rPr lang="en-US" sz="1400" dirty="0"/>
              <a:t>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berbahasa</a:t>
            </a:r>
            <a:r>
              <a:rPr lang="en-US" sz="1400" dirty="0"/>
              <a:t> </a:t>
            </a:r>
            <a:r>
              <a:rPr lang="en-US" sz="1400" dirty="0" err="1"/>
              <a:t>arab</a:t>
            </a:r>
            <a:r>
              <a:rPr lang="en-US" sz="1400" dirty="0"/>
              <a:t>.</a:t>
            </a:r>
          </a:p>
          <a:p>
            <a:pPr fontAlgn="base"/>
            <a:r>
              <a:rPr lang="en-US" sz="1400" dirty="0"/>
              <a:t>c. </a:t>
            </a:r>
            <a:r>
              <a:rPr lang="en-US" sz="1400" dirty="0" err="1"/>
              <a:t>berita</a:t>
            </a:r>
            <a:r>
              <a:rPr lang="en-US" sz="1400" dirty="0"/>
              <a:t> </a:t>
            </a:r>
            <a:r>
              <a:rPr lang="en-US" sz="1400" dirty="0" err="1"/>
              <a:t>dari</a:t>
            </a:r>
            <a:r>
              <a:rPr lang="en-US" sz="1400" dirty="0"/>
              <a:t> </a:t>
            </a:r>
            <a:r>
              <a:rPr lang="en-US" sz="1400" dirty="0" err="1"/>
              <a:t>marcopolo</a:t>
            </a:r>
            <a:r>
              <a:rPr lang="en-US" sz="1400" dirty="0"/>
              <a:t> </a:t>
            </a:r>
            <a:r>
              <a:rPr lang="en-US" sz="1400" dirty="0" err="1"/>
              <a:t>seorang</a:t>
            </a:r>
            <a:r>
              <a:rPr lang="en-US" sz="1400" dirty="0"/>
              <a:t> </a:t>
            </a:r>
            <a:r>
              <a:rPr lang="en-US" sz="1400" dirty="0" err="1"/>
              <a:t>pedagang</a:t>
            </a:r>
            <a:r>
              <a:rPr lang="en-US" sz="1400" dirty="0"/>
              <a:t> </a:t>
            </a:r>
            <a:r>
              <a:rPr lang="en-US" sz="1400" dirty="0" err="1"/>
              <a:t>dari</a:t>
            </a:r>
            <a:r>
              <a:rPr lang="en-US" sz="1400" dirty="0"/>
              <a:t> </a:t>
            </a:r>
            <a:r>
              <a:rPr lang="en-US" sz="1400" dirty="0" err="1"/>
              <a:t>venetia</a:t>
            </a:r>
            <a:r>
              <a:rPr lang="en-US" sz="1400" dirty="0"/>
              <a:t> yang </a:t>
            </a:r>
            <a:r>
              <a:rPr lang="en-US" sz="1400" dirty="0" err="1"/>
              <a:t>sempat</a:t>
            </a:r>
            <a:r>
              <a:rPr lang="en-US" sz="1400" dirty="0"/>
              <a:t> </a:t>
            </a:r>
            <a:r>
              <a:rPr lang="en-US" sz="1400" dirty="0" err="1"/>
              <a:t>singgah</a:t>
            </a:r>
            <a:r>
              <a:rPr lang="en-US" sz="1400" dirty="0"/>
              <a:t> di </a:t>
            </a:r>
            <a:r>
              <a:rPr lang="en-US" sz="1400" dirty="0" err="1"/>
              <a:t>perlak</a:t>
            </a:r>
            <a:r>
              <a:rPr lang="en-US" sz="1400" dirty="0"/>
              <a:t> (1292 M) </a:t>
            </a:r>
            <a:r>
              <a:rPr lang="en-US" sz="1400" dirty="0" err="1"/>
              <a:t>utara</a:t>
            </a:r>
            <a:r>
              <a:rPr lang="en-US" sz="1400" dirty="0"/>
              <a:t> </a:t>
            </a:r>
            <a:r>
              <a:rPr lang="en-US" sz="1400" dirty="0" err="1"/>
              <a:t>aceh</a:t>
            </a:r>
            <a:r>
              <a:rPr lang="en-US" sz="1400" dirty="0"/>
              <a:t> </a:t>
            </a:r>
            <a:r>
              <a:rPr lang="en-US" sz="1400" dirty="0" err="1"/>
              <a:t>menerangkan</a:t>
            </a:r>
            <a:r>
              <a:rPr lang="en-US" sz="1400" dirty="0"/>
              <a:t> </a:t>
            </a:r>
            <a:r>
              <a:rPr lang="en-US" sz="1400" dirty="0" err="1"/>
              <a:t>sebagai</a:t>
            </a:r>
            <a:r>
              <a:rPr lang="en-US" sz="1400" dirty="0"/>
              <a:t> </a:t>
            </a:r>
            <a:r>
              <a:rPr lang="en-US" sz="1400" dirty="0" err="1"/>
              <a:t>besar</a:t>
            </a:r>
            <a:r>
              <a:rPr lang="en-US" sz="1400" dirty="0"/>
              <a:t> </a:t>
            </a:r>
            <a:r>
              <a:rPr lang="en-US" sz="1400" dirty="0" err="1"/>
              <a:t>penduduknya</a:t>
            </a:r>
            <a:r>
              <a:rPr lang="en-US" sz="1400" dirty="0"/>
              <a:t> </a:t>
            </a:r>
            <a:r>
              <a:rPr lang="en-US" sz="1400" dirty="0" err="1"/>
              <a:t>memeluk</a:t>
            </a:r>
            <a:r>
              <a:rPr lang="en-US" sz="1400" dirty="0"/>
              <a:t> agama </a:t>
            </a:r>
            <a:r>
              <a:rPr lang="en-US" sz="1400" dirty="0" err="1"/>
              <a:t>islam</a:t>
            </a:r>
            <a:r>
              <a:rPr lang="en-US" sz="1400" dirty="0"/>
              <a:t>.</a:t>
            </a:r>
            <a:br>
              <a:rPr lang="en-US" sz="1400" dirty="0"/>
            </a:br>
            <a:endParaRPr lang="en-US" sz="1400" dirty="0"/>
          </a:p>
          <a:p>
            <a:pPr fontAlgn="base"/>
            <a:r>
              <a:rPr lang="en-US" sz="1400" dirty="0"/>
              <a:t>c. </a:t>
            </a:r>
            <a:r>
              <a:rPr lang="en-US" sz="1400" dirty="0" err="1"/>
              <a:t>Bukti-bukti</a:t>
            </a:r>
            <a:r>
              <a:rPr lang="en-US" sz="1400" dirty="0"/>
              <a:t> </a:t>
            </a:r>
            <a:r>
              <a:rPr lang="en-US" sz="1400" dirty="0" err="1"/>
              <a:t>masuk</a:t>
            </a:r>
            <a:r>
              <a:rPr lang="en-US" sz="1400" dirty="0"/>
              <a:t>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perkembangannya</a:t>
            </a:r>
            <a:r>
              <a:rPr lang="en-US" sz="1400" dirty="0"/>
              <a:t> </a:t>
            </a:r>
            <a:r>
              <a:rPr lang="en-US" sz="1400" dirty="0" err="1"/>
              <a:t>islam</a:t>
            </a:r>
            <a:r>
              <a:rPr lang="en-US" sz="1400" dirty="0"/>
              <a:t> di </a:t>
            </a:r>
            <a:r>
              <a:rPr lang="en-US" sz="1400" dirty="0" err="1"/>
              <a:t>indonesia</a:t>
            </a:r>
            <a:endParaRPr lang="en-US" sz="1400" dirty="0"/>
          </a:p>
          <a:p>
            <a:pPr fontAlgn="base"/>
            <a:r>
              <a:rPr lang="en-US" sz="1400" dirty="0" err="1"/>
              <a:t>cara</a:t>
            </a:r>
            <a:r>
              <a:rPr lang="en-US" sz="1400" dirty="0"/>
              <a:t> </a:t>
            </a:r>
            <a:r>
              <a:rPr lang="en-US" sz="1400" dirty="0" err="1"/>
              <a:t>penyebaran</a:t>
            </a:r>
            <a:r>
              <a:rPr lang="en-US" sz="1400" dirty="0"/>
              <a:t> </a:t>
            </a:r>
            <a:r>
              <a:rPr lang="en-US" sz="1400" dirty="0" err="1"/>
              <a:t>melelui</a:t>
            </a:r>
            <a:r>
              <a:rPr lang="en-US" sz="1400" dirty="0"/>
              <a:t> </a:t>
            </a:r>
            <a:r>
              <a:rPr lang="en-US" sz="1400" dirty="0" err="1"/>
              <a:t>jalur</a:t>
            </a:r>
            <a:r>
              <a:rPr lang="en-US" sz="1400" dirty="0"/>
              <a:t> </a:t>
            </a:r>
            <a:r>
              <a:rPr lang="en-US" sz="1400" dirty="0" err="1"/>
              <a:t>pendidikan</a:t>
            </a:r>
            <a:r>
              <a:rPr lang="en-US" sz="1400" dirty="0"/>
              <a:t>, </a:t>
            </a:r>
            <a:r>
              <a:rPr lang="en-US" sz="1400" dirty="0" err="1"/>
              <a:t>politik</a:t>
            </a:r>
            <a:r>
              <a:rPr lang="en-US" sz="1400" dirty="0"/>
              <a:t>, </a:t>
            </a:r>
            <a:r>
              <a:rPr lang="en-US" sz="1400" dirty="0" err="1"/>
              <a:t>perkawinan</a:t>
            </a:r>
            <a:r>
              <a:rPr lang="en-US" sz="1400" dirty="0"/>
              <a:t>,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dakwah</a:t>
            </a:r>
            <a:r>
              <a:rPr lang="en-US" sz="1400" dirty="0"/>
              <a:t>. proses </a:t>
            </a:r>
            <a:r>
              <a:rPr lang="en-US" sz="1400" dirty="0" err="1"/>
              <a:t>islamisasi</a:t>
            </a:r>
            <a:r>
              <a:rPr lang="en-US" sz="1400" dirty="0"/>
              <a:t> </a:t>
            </a:r>
            <a:r>
              <a:rPr lang="en-US" sz="1400" dirty="0" err="1"/>
              <a:t>sendiri</a:t>
            </a:r>
            <a:r>
              <a:rPr lang="en-US" sz="1400" dirty="0"/>
              <a:t> </a:t>
            </a:r>
            <a:r>
              <a:rPr lang="en-US" sz="1400" dirty="0" err="1"/>
              <a:t>cepat</a:t>
            </a:r>
            <a:r>
              <a:rPr lang="en-US" sz="1400" dirty="0"/>
              <a:t> </a:t>
            </a:r>
            <a:r>
              <a:rPr lang="en-US" sz="1400" dirty="0" err="1"/>
              <a:t>berkembang</a:t>
            </a:r>
            <a:r>
              <a:rPr lang="en-US" sz="1400" dirty="0"/>
              <a:t>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diterimah</a:t>
            </a:r>
            <a:r>
              <a:rPr lang="en-US" sz="1400" dirty="0"/>
              <a:t> </a:t>
            </a:r>
            <a:r>
              <a:rPr lang="en-US" sz="1400" dirty="0" err="1"/>
              <a:t>oleh</a:t>
            </a:r>
            <a:r>
              <a:rPr lang="en-US" sz="1400" dirty="0"/>
              <a:t> </a:t>
            </a:r>
            <a:r>
              <a:rPr lang="en-US" sz="1400" dirty="0" err="1"/>
              <a:t>masyarakat</a:t>
            </a:r>
            <a:r>
              <a:rPr lang="en-US" sz="1400" dirty="0"/>
              <a:t> </a:t>
            </a:r>
            <a:r>
              <a:rPr lang="en-US" sz="1400" dirty="0" err="1"/>
              <a:t>karena</a:t>
            </a:r>
            <a:r>
              <a:rPr lang="en-US" sz="1400" dirty="0"/>
              <a:t>:</a:t>
            </a:r>
          </a:p>
          <a:p>
            <a:pPr fontAlgn="base"/>
            <a:r>
              <a:rPr lang="en-US" sz="1400" dirty="0"/>
              <a:t>a. </a:t>
            </a:r>
            <a:r>
              <a:rPr lang="en-US" sz="1400" dirty="0" err="1"/>
              <a:t>penyebaran</a:t>
            </a:r>
            <a:r>
              <a:rPr lang="en-US" sz="1400" dirty="0"/>
              <a:t> agama </a:t>
            </a:r>
            <a:r>
              <a:rPr lang="en-US" sz="1400" dirty="0" err="1"/>
              <a:t>islam</a:t>
            </a:r>
            <a:r>
              <a:rPr lang="en-US" sz="1400" dirty="0"/>
              <a:t> </a:t>
            </a:r>
            <a:r>
              <a:rPr lang="en-US" sz="1400" dirty="0" err="1"/>
              <a:t>sangat</a:t>
            </a:r>
            <a:r>
              <a:rPr lang="en-US" sz="1400" dirty="0"/>
              <a:t> </a:t>
            </a:r>
            <a:r>
              <a:rPr lang="en-US" sz="1400" dirty="0" err="1"/>
              <a:t>mudah</a:t>
            </a:r>
            <a:endParaRPr lang="en-US" sz="1400" dirty="0"/>
          </a:p>
          <a:p>
            <a:pPr fontAlgn="base"/>
            <a:r>
              <a:rPr lang="en-US" sz="1400" dirty="0"/>
              <a:t>b. </a:t>
            </a:r>
            <a:r>
              <a:rPr lang="en-US" sz="1400" dirty="0" err="1"/>
              <a:t>jatuhnya</a:t>
            </a:r>
            <a:r>
              <a:rPr lang="en-US" sz="1400" dirty="0"/>
              <a:t> </a:t>
            </a:r>
            <a:r>
              <a:rPr lang="en-US" sz="1400" dirty="0" err="1"/>
              <a:t>kerajaan</a:t>
            </a:r>
            <a:r>
              <a:rPr lang="en-US" sz="1400" dirty="0"/>
              <a:t> </a:t>
            </a:r>
            <a:r>
              <a:rPr lang="en-US" sz="1400" dirty="0" err="1"/>
              <a:t>besar</a:t>
            </a:r>
            <a:r>
              <a:rPr lang="en-US" sz="1400" dirty="0"/>
              <a:t> </a:t>
            </a:r>
            <a:r>
              <a:rPr lang="en-US" sz="1400" dirty="0" err="1"/>
              <a:t>Hinduh</a:t>
            </a:r>
            <a:r>
              <a:rPr lang="en-US" sz="1400" dirty="0"/>
              <a:t>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budha</a:t>
            </a:r>
            <a:r>
              <a:rPr lang="en-US" sz="1400" dirty="0"/>
              <a:t> (</a:t>
            </a:r>
            <a:r>
              <a:rPr lang="en-US" sz="1400" dirty="0" err="1"/>
              <a:t>majapahit</a:t>
            </a:r>
            <a:r>
              <a:rPr lang="en-US" sz="1400" dirty="0"/>
              <a:t>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sriwijaya</a:t>
            </a:r>
            <a:r>
              <a:rPr lang="en-US" sz="1400" dirty="0"/>
              <a:t>)</a:t>
            </a:r>
          </a:p>
          <a:p>
            <a:pPr fontAlgn="base"/>
            <a:r>
              <a:rPr lang="en-US" sz="1400" dirty="0"/>
              <a:t>c. </a:t>
            </a:r>
            <a:r>
              <a:rPr lang="en-US" sz="1400" dirty="0" err="1"/>
              <a:t>Upacara</a:t>
            </a:r>
            <a:r>
              <a:rPr lang="en-US" sz="1400" dirty="0"/>
              <a:t> </a:t>
            </a:r>
            <a:r>
              <a:rPr lang="en-US" sz="1400" dirty="0" err="1"/>
              <a:t>dalam</a:t>
            </a:r>
            <a:r>
              <a:rPr lang="en-US" sz="1400" dirty="0"/>
              <a:t> </a:t>
            </a:r>
            <a:r>
              <a:rPr lang="en-US" sz="1400" dirty="0" err="1"/>
              <a:t>islam</a:t>
            </a:r>
            <a:r>
              <a:rPr lang="en-US" sz="1400" dirty="0"/>
              <a:t> </a:t>
            </a:r>
            <a:r>
              <a:rPr lang="en-US" sz="1400" dirty="0" err="1"/>
              <a:t>sangat</a:t>
            </a:r>
            <a:r>
              <a:rPr lang="en-US" sz="1400" dirty="0"/>
              <a:t> </a:t>
            </a:r>
            <a:r>
              <a:rPr lang="en-US" sz="1400" dirty="0" err="1"/>
              <a:t>sederhana</a:t>
            </a:r>
            <a:endParaRPr lang="en-US" sz="1400" dirty="0"/>
          </a:p>
          <a:p>
            <a:pPr fontAlgn="base"/>
            <a:r>
              <a:rPr lang="en-US" sz="1400" dirty="0"/>
              <a:t>d. </a:t>
            </a:r>
            <a:r>
              <a:rPr lang="en-US" sz="1400" dirty="0" err="1"/>
              <a:t>syarat</a:t>
            </a:r>
            <a:r>
              <a:rPr lang="en-US" sz="1400" dirty="0"/>
              <a:t> </a:t>
            </a:r>
            <a:r>
              <a:rPr lang="en-US" sz="1400" dirty="0" err="1"/>
              <a:t>masuk</a:t>
            </a:r>
            <a:r>
              <a:rPr lang="en-US" sz="1400" dirty="0"/>
              <a:t> </a:t>
            </a:r>
            <a:r>
              <a:rPr lang="en-US" sz="1400" dirty="0" err="1"/>
              <a:t>islam</a:t>
            </a:r>
            <a:r>
              <a:rPr lang="en-US" sz="1400" dirty="0"/>
              <a:t> </a:t>
            </a:r>
            <a:r>
              <a:rPr lang="en-US" sz="1400" dirty="0" err="1"/>
              <a:t>sangat</a:t>
            </a:r>
            <a:r>
              <a:rPr lang="en-US" sz="1400" dirty="0"/>
              <a:t> </a:t>
            </a:r>
            <a:r>
              <a:rPr lang="en-US" sz="1400" dirty="0" err="1"/>
              <a:t>mudah</a:t>
            </a:r>
            <a:endParaRPr lang="en-US" sz="1400" dirty="0"/>
          </a:p>
          <a:p>
            <a:pPr fontAlgn="base"/>
            <a:r>
              <a:rPr lang="en-US" sz="1400" dirty="0"/>
              <a:t>e. agama </a:t>
            </a:r>
            <a:r>
              <a:rPr lang="en-US" sz="1400" dirty="0" err="1"/>
              <a:t>islam</a:t>
            </a:r>
            <a:r>
              <a:rPr lang="en-US" sz="1400" dirty="0"/>
              <a:t> </a:t>
            </a:r>
            <a:r>
              <a:rPr lang="en-US" sz="1400" dirty="0" err="1"/>
              <a:t>tidak</a:t>
            </a:r>
            <a:r>
              <a:rPr lang="en-US" sz="1400" dirty="0"/>
              <a:t> </a:t>
            </a:r>
            <a:r>
              <a:rPr lang="en-US" sz="1400" dirty="0" err="1"/>
              <a:t>mengenal</a:t>
            </a:r>
            <a:r>
              <a:rPr lang="en-US" sz="1400" dirty="0"/>
              <a:t> </a:t>
            </a:r>
            <a:r>
              <a:rPr lang="en-US" sz="1400" dirty="0" err="1"/>
              <a:t>kasta</a:t>
            </a:r>
            <a:endParaRPr lang="en-US" sz="1400" dirty="0"/>
          </a:p>
          <a:p>
            <a:pPr fontAlgn="base"/>
            <a:r>
              <a:rPr lang="en-US" sz="1400" dirty="0"/>
              <a:t>f. </a:t>
            </a:r>
            <a:r>
              <a:rPr lang="en-US" sz="1400" dirty="0" err="1"/>
              <a:t>penyebaran</a:t>
            </a:r>
            <a:r>
              <a:rPr lang="en-US" sz="1400" dirty="0"/>
              <a:t> agama </a:t>
            </a:r>
            <a:r>
              <a:rPr lang="en-US" sz="1400" dirty="0" err="1"/>
              <a:t>islam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cara</a:t>
            </a:r>
            <a:r>
              <a:rPr lang="en-US" sz="1400" dirty="0"/>
              <a:t> </a:t>
            </a:r>
            <a:r>
              <a:rPr lang="en-US" sz="1400" dirty="0" err="1"/>
              <a:t>damai</a:t>
            </a:r>
            <a:r>
              <a:rPr lang="en-US" sz="1400" dirty="0"/>
              <a:t/>
            </a:r>
            <a:br>
              <a:rPr lang="en-US" sz="1400" dirty="0"/>
            </a:br>
            <a:endParaRPr lang="en-US" sz="1400" dirty="0"/>
          </a:p>
          <a:p>
            <a:r>
              <a:rPr lang="en-US" sz="1400" dirty="0"/>
              <a:t/>
            </a:r>
            <a:br>
              <a:rPr lang="en-US" sz="1400" dirty="0"/>
            </a:b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5037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148</TotalTime>
  <Words>164</Words>
  <Application>Microsoft Office PowerPoint</Application>
  <PresentationFormat>On-screen Show (4:3)</PresentationFormat>
  <Paragraphs>79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Calibri</vt:lpstr>
      <vt:lpstr>Constantia</vt:lpstr>
      <vt:lpstr>Wingdings 2</vt:lpstr>
      <vt:lpstr>Paper</vt:lpstr>
      <vt:lpstr>Bagaimana Membumikan Islam di Indonesia</vt:lpstr>
      <vt:lpstr>Sejarah Masuknya Islam di nusantara </vt:lpstr>
      <vt:lpstr>Strategi dakwah islam di indonesia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GERAKAN PEMBARUAN ISLAM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Perkembangan islam di Indonesia</dc:title>
  <dc:creator>user1</dc:creator>
  <cp:lastModifiedBy>ASUS</cp:lastModifiedBy>
  <cp:revision>11</cp:revision>
  <dcterms:created xsi:type="dcterms:W3CDTF">2016-09-30T14:23:52Z</dcterms:created>
  <dcterms:modified xsi:type="dcterms:W3CDTF">2019-10-16T02:24:08Z</dcterms:modified>
</cp:coreProperties>
</file>