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3" d="100"/>
          <a:sy n="53" d="100"/>
        </p:scale>
        <p:origin x="-96" y="-3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7/30/2018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7/30/2018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7/30/2018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7/30/2018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7/30/2018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7/30/2018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7/30/2018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7/30/2018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7/30/2018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7/30/2018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7/30/2018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7/30/2018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id.wikihow.com/Memarut-Keju#_note-3"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id.wikihow.com/Memarut-Keju#_note-5"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id.wikihow.com/Memarut-Keju#_note-7"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id.wikihow.com/Memarut-Keju#_note-8"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id.wikihow.com/Memarut-Keju#_note-10" TargetMode="External"/><Relationship Id="rId2" Type="http://schemas.openxmlformats.org/officeDocument/2006/relationships/hyperlink" Target="https://id.wikihow.com/Memarut-Keju#_note-9" TargetMode="External"/><Relationship Id="rId1" Type="http://schemas.openxmlformats.org/officeDocument/2006/relationships/slideLayout" Target="../slideLayouts/slideLayout2.xml"/><Relationship Id="rId4" Type="http://schemas.openxmlformats.org/officeDocument/2006/relationships/hyperlink" Target="https://id.wikihow.com/Memarut-Keju#_note-11"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id.wikihow.com/Memarut-Keju#_note-1"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id.wikihow.com/Memarut-Keju#_note-2"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id-ID" dirty="0" smtClean="0"/>
              <a:t>PERTEMUAN KE 4</a:t>
            </a:r>
            <a:endParaRPr lang="id-ID" dirty="0"/>
          </a:p>
        </p:txBody>
      </p:sp>
      <p:sp>
        <p:nvSpPr>
          <p:cNvPr id="3" name="Subtitle 2"/>
          <p:cNvSpPr>
            <a:spLocks noGrp="1"/>
          </p:cNvSpPr>
          <p:nvPr>
            <p:ph type="subTitle" idx="1"/>
          </p:nvPr>
        </p:nvSpPr>
        <p:spPr/>
        <p:txBody>
          <a:bodyPr/>
          <a:lstStyle/>
          <a:p>
            <a:r>
              <a:rPr lang="id-ID" dirty="0" smtClean="0"/>
              <a:t>HIASAN KEJU YANG TEPAT</a:t>
            </a:r>
            <a:endParaRPr lang="id-ID" dirty="0"/>
          </a:p>
        </p:txBody>
      </p:sp>
    </p:spTree>
    <p:extLst>
      <p:ext uri="{BB962C8B-B14F-4D97-AF65-F5344CB8AC3E}">
        <p14:creationId xmlns:p14="http://schemas.microsoft.com/office/powerpoint/2010/main" val="17070747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lstStyle/>
          <a:p>
            <a:r>
              <a:rPr lang="id-ID" b="1" dirty="0"/>
              <a:t>Lapisi luar piring parutan menggunakan sedikit semprotan masak (</a:t>
            </a:r>
            <a:r>
              <a:rPr lang="id-ID" b="1" i="1" dirty="0"/>
              <a:t>cooking spray</a:t>
            </a:r>
            <a:r>
              <a:rPr lang="id-ID" b="1" dirty="0"/>
              <a:t>).</a:t>
            </a:r>
            <a:r>
              <a:rPr lang="id-ID" dirty="0"/>
              <a:t> Keju akan meluncur lebih mudah.</a:t>
            </a:r>
            <a:r>
              <a:rPr lang="id-ID" baseline="30000" dirty="0">
                <a:hlinkClick r:id="rId2"/>
              </a:rPr>
              <a:t>[3]</a:t>
            </a:r>
            <a:endParaRPr lang="id-ID" dirty="0"/>
          </a:p>
        </p:txBody>
      </p:sp>
    </p:spTree>
    <p:extLst>
      <p:ext uri="{BB962C8B-B14F-4D97-AF65-F5344CB8AC3E}">
        <p14:creationId xmlns:p14="http://schemas.microsoft.com/office/powerpoint/2010/main" val="3017099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ROTARY CHEESE GRATER</a:t>
            </a:r>
            <a:endParaRPr lang="id-ID" dirty="0"/>
          </a:p>
        </p:txBody>
      </p:sp>
      <p:sp>
        <p:nvSpPr>
          <p:cNvPr id="3" name="Content Placeholder 2"/>
          <p:cNvSpPr>
            <a:spLocks noGrp="1"/>
          </p:cNvSpPr>
          <p:nvPr>
            <p:ph idx="1"/>
          </p:nvPr>
        </p:nvSpPr>
        <p:spPr/>
        <p:txBody>
          <a:bodyPr/>
          <a:lstStyle/>
          <a:p>
            <a:endParaRPr lang="id-ID"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5935" y="1981200"/>
            <a:ext cx="6934200" cy="3905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306064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lstStyle/>
          <a:p>
            <a:r>
              <a:rPr lang="id-ID" b="1" dirty="0"/>
              <a:t>Iris keju menggunakan parutan putar (</a:t>
            </a:r>
            <a:r>
              <a:rPr lang="id-ID" b="1" i="1" dirty="0"/>
              <a:t>rotary grater</a:t>
            </a:r>
            <a:r>
              <a:rPr lang="id-ID" b="1" dirty="0"/>
              <a:t>).</a:t>
            </a:r>
            <a:r>
              <a:rPr lang="id-ID" dirty="0"/>
              <a:t> Parutan putar terdiri dari pegangan yang terhubung ke kompartemen parut yang melingkar. Lalu engkol di sampingnya diputar untuk memarut keju.</a:t>
            </a:r>
            <a:r>
              <a:rPr lang="id-ID" baseline="30000" dirty="0">
                <a:hlinkClick r:id="rId2"/>
              </a:rPr>
              <a:t>[5]</a:t>
            </a:r>
            <a:r>
              <a:rPr lang="id-ID" dirty="0"/>
              <a:t> Angkat pegangan pada parutan, tempatkan sebatang keju berukuran kecil ke dalam kompartemen, lalu turunkan pegangan.</a:t>
            </a:r>
            <a:endParaRPr lang="id-ID" dirty="0"/>
          </a:p>
        </p:txBody>
      </p:sp>
    </p:spTree>
    <p:extLst>
      <p:ext uri="{BB962C8B-B14F-4D97-AF65-F5344CB8AC3E}">
        <p14:creationId xmlns:p14="http://schemas.microsoft.com/office/powerpoint/2010/main" val="2265307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lstStyle/>
          <a:p>
            <a:r>
              <a:rPr lang="id-ID" b="1" dirty="0"/>
              <a:t>Berikan sedikit tekanan ke atas pegangan menggunakan ibu jari.</a:t>
            </a:r>
            <a:r>
              <a:rPr lang="id-ID" dirty="0"/>
              <a:t> Genggam pegangan seperti biasa dengan jari-jari yang lain</a:t>
            </a:r>
            <a:r>
              <a:rPr lang="id-ID" dirty="0" smtClean="0"/>
              <a:t>.</a:t>
            </a:r>
          </a:p>
          <a:p>
            <a:r>
              <a:rPr lang="id-ID" b="1" dirty="0"/>
              <a:t>Putar pegangan dengan tangan lain sambil mencoba membidik kompartemen parutan di piring atau mangkuk di dekatnya.</a:t>
            </a:r>
            <a:r>
              <a:rPr lang="id-ID" dirty="0"/>
              <a:t> Hentikan jika Anda merasa keju parutnya sudah cukup.</a:t>
            </a:r>
            <a:endParaRPr lang="id-ID" dirty="0"/>
          </a:p>
        </p:txBody>
      </p:sp>
    </p:spTree>
    <p:extLst>
      <p:ext uri="{BB962C8B-B14F-4D97-AF65-F5344CB8AC3E}">
        <p14:creationId xmlns:p14="http://schemas.microsoft.com/office/powerpoint/2010/main" val="12720115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d-ID" dirty="0" smtClean="0"/>
              <a:t>MEMARUT KEJU DENGAN IMPROVISASI</a:t>
            </a:r>
            <a:endParaRPr lang="id-ID" dirty="0"/>
          </a:p>
        </p:txBody>
      </p:sp>
      <p:sp>
        <p:nvSpPr>
          <p:cNvPr id="3" name="Content Placeholder 2"/>
          <p:cNvSpPr>
            <a:spLocks noGrp="1"/>
          </p:cNvSpPr>
          <p:nvPr>
            <p:ph idx="1"/>
          </p:nvPr>
        </p:nvSpPr>
        <p:spPr/>
        <p:txBody>
          <a:bodyPr>
            <a:normAutofit fontScale="92500"/>
          </a:bodyPr>
          <a:lstStyle/>
          <a:p>
            <a:r>
              <a:rPr lang="id-ID" b="1" dirty="0"/>
              <a:t>Parut keju dengan pengupas sayuran.</a:t>
            </a:r>
            <a:r>
              <a:rPr lang="id-ID" dirty="0"/>
              <a:t> Meskipun tidak efisien atau tidak secantik parutan keju, pengupas sayuran masih cocok digunakan untuk memarut.Tahan batang keju berukuran sedang di atas piring berukuran normal. Gosok pengupas pada keju dalam gerakan maju terus menerus.</a:t>
            </a:r>
          </a:p>
          <a:p>
            <a:r>
              <a:rPr lang="id-ID" dirty="0"/>
              <a:t>Untuk kualitas irisan yang lebih tinggi, masukkan keju ke lemari es terlebih dahulu, atau pilih jenis keju yang keras (seperti Parmesan).</a:t>
            </a:r>
            <a:r>
              <a:rPr lang="id-ID" baseline="30000" dirty="0">
                <a:hlinkClick r:id="rId2"/>
              </a:rPr>
              <a:t>[7]</a:t>
            </a:r>
            <a:endParaRPr lang="id-ID" dirty="0"/>
          </a:p>
          <a:p>
            <a:endParaRPr lang="id-ID" dirty="0"/>
          </a:p>
        </p:txBody>
      </p:sp>
    </p:spTree>
    <p:extLst>
      <p:ext uri="{BB962C8B-B14F-4D97-AF65-F5344CB8AC3E}">
        <p14:creationId xmlns:p14="http://schemas.microsoft.com/office/powerpoint/2010/main" val="27737094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normAutofit fontScale="85000" lnSpcReduction="20000"/>
          </a:bodyPr>
          <a:lstStyle/>
          <a:p>
            <a:r>
              <a:rPr lang="id-ID" b="1" dirty="0"/>
              <a:t>Gunakan pisau dapur yang tajam untuk sepotong keju tipis.</a:t>
            </a:r>
            <a:r>
              <a:rPr lang="id-ID" dirty="0"/>
              <a:t> Meskipun ini lebih memakan waktu, pisau adalah pengganti yang baik untuk pengupas sayuran.Tahan sepotong kecil keju terhadap permukaan piring. Iris-iris tipis keju ke piring.</a:t>
            </a:r>
          </a:p>
          <a:p>
            <a:r>
              <a:rPr lang="id-ID" dirty="0"/>
              <a:t>Pilihlah tepi pisau yang polos dan bukannya bergerigi. Tepi pisau yang biasa lebih baik dalam mencukur dan menguliti.</a:t>
            </a:r>
            <a:r>
              <a:rPr lang="id-ID" baseline="30000" dirty="0">
                <a:hlinkClick r:id="rId2"/>
              </a:rPr>
              <a:t>[8]</a:t>
            </a:r>
            <a:endParaRPr lang="id-ID" dirty="0"/>
          </a:p>
          <a:p>
            <a:r>
              <a:rPr lang="id-ID" dirty="0"/>
              <a:t>Hindari memegang batang keju berukuran besar. Karena penggunaan pisau lebih berbahaya daripada parutan keju lain, Anda memerlukan pegangan yang mantap dan keras pada keju.</a:t>
            </a:r>
          </a:p>
          <a:p>
            <a:endParaRPr lang="id-ID" dirty="0"/>
          </a:p>
        </p:txBody>
      </p:sp>
    </p:spTree>
    <p:extLst>
      <p:ext uri="{BB962C8B-B14F-4D97-AF65-F5344CB8AC3E}">
        <p14:creationId xmlns:p14="http://schemas.microsoft.com/office/powerpoint/2010/main" val="6332368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normAutofit fontScale="70000" lnSpcReduction="20000"/>
          </a:bodyPr>
          <a:lstStyle/>
          <a:p>
            <a:r>
              <a:rPr lang="id-ID" b="1" dirty="0"/>
              <a:t>incang keju dengan penghalus makanan (</a:t>
            </a:r>
            <a:r>
              <a:rPr lang="id-ID" b="1" i="1" dirty="0"/>
              <a:t>food processor</a:t>
            </a:r>
            <a:r>
              <a:rPr lang="id-ID" b="1" dirty="0"/>
              <a:t>).</a:t>
            </a:r>
            <a:r>
              <a:rPr lang="id-ID" dirty="0"/>
              <a:t> Untuk keju parut yang cepat dan mudah, penghalus makanan adalah pilihan optimal.Masukkan keju ke lemari es sampai keras tapi tidak terlalu keras. Potong-potong keju ke bentuk yang lebih kecil dan masukkan ke penghalus makanan.</a:t>
            </a:r>
            <a:r>
              <a:rPr lang="id-ID" baseline="30000" dirty="0">
                <a:hlinkClick r:id="rId2"/>
              </a:rPr>
              <a:t>[9]</a:t>
            </a:r>
            <a:r>
              <a:rPr lang="id-ID" dirty="0"/>
              <a:t>Waspadai terlalu membebani penghalus makanan Anda. Sebagian bilah penghalus makanan bisa macet atau menjadi tidak seimbang saat memarut keju.</a:t>
            </a:r>
            <a:r>
              <a:rPr lang="id-ID" baseline="30000" dirty="0">
                <a:hlinkClick r:id="rId3"/>
              </a:rPr>
              <a:t>[10]</a:t>
            </a:r>
            <a:endParaRPr lang="id-ID" dirty="0"/>
          </a:p>
          <a:p>
            <a:r>
              <a:rPr lang="id-ID" dirty="0"/>
              <a:t>Nyalakan penghalus makanan dan pantau bentuk sobekan keju. Setelah keju diparut sesuai keinginan, matikan penghalus makanan dan pindahkan ke piring.</a:t>
            </a:r>
          </a:p>
          <a:p>
            <a:r>
              <a:rPr lang="id-ID" dirty="0"/>
              <a:t>Jika penghalus makanan Anda memiliki bilah penyobek, pilih bilah ini karena akan memberikan kualitas irisan yang lebih baik.</a:t>
            </a:r>
          </a:p>
          <a:p>
            <a:r>
              <a:rPr lang="id-ID" dirty="0"/>
              <a:t>Jangan menghaluskan keju lembut seperti Mozzarella. </a:t>
            </a:r>
            <a:r>
              <a:rPr lang="id-ID"/>
              <a:t>Hal ini akan membuat keju berlepotan, bukannya disobek.</a:t>
            </a:r>
            <a:r>
              <a:rPr lang="id-ID" baseline="30000">
                <a:hlinkClick r:id="rId4"/>
              </a:rPr>
              <a:t>[11]</a:t>
            </a:r>
            <a:endParaRPr lang="id-ID"/>
          </a:p>
          <a:p>
            <a:endParaRPr lang="id-ID"/>
          </a:p>
        </p:txBody>
      </p:sp>
    </p:spTree>
    <p:extLst>
      <p:ext uri="{BB962C8B-B14F-4D97-AF65-F5344CB8AC3E}">
        <p14:creationId xmlns:p14="http://schemas.microsoft.com/office/powerpoint/2010/main" val="26322894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1981200"/>
            <a:ext cx="5962650" cy="33523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865755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MENGGUNAKAN MICROPLANE</a:t>
            </a:r>
            <a:endParaRPr lang="id-ID" dirty="0"/>
          </a:p>
        </p:txBody>
      </p:sp>
      <p:sp>
        <p:nvSpPr>
          <p:cNvPr id="3" name="Content Placeholder 2"/>
          <p:cNvSpPr>
            <a:spLocks noGrp="1"/>
          </p:cNvSpPr>
          <p:nvPr>
            <p:ph idx="1"/>
          </p:nvPr>
        </p:nvSpPr>
        <p:spPr/>
        <p:txBody>
          <a:bodyPr>
            <a:normAutofit fontScale="92500" lnSpcReduction="20000"/>
          </a:bodyPr>
          <a:lstStyle/>
          <a:p>
            <a:r>
              <a:rPr lang="id-ID" dirty="0"/>
              <a:t>dari sebuah pegangan yang melekat di pemarut panjang dan datar, dengan gigi-gigi kecil dan tajam.</a:t>
            </a:r>
            <a:r>
              <a:rPr lang="id-ID" baseline="30000" dirty="0">
                <a:hlinkClick r:id="rId2"/>
              </a:rPr>
              <a:t>[1]</a:t>
            </a:r>
            <a:r>
              <a:rPr lang="id-ID" dirty="0"/>
              <a:t> Meskipun biasanya digunakan untuk memarut kulit lemon atau bawang putih, pemarut Microplane juga sangat berguna untuk memarut keju.Karena Microplane cenderung menghasilkan potongan keju parut yang kecil, alat ini terbaik digunakan untuk keju keras seperti Parmesan atau Pecorino. Memarut keju lembut seperti mozzarella menggunakan Microplane hanya akan memberikan hasil parutan yang lembek, bukannya keju parut yang bersih.</a:t>
            </a:r>
          </a:p>
          <a:p>
            <a:endParaRPr lang="id-ID" dirty="0"/>
          </a:p>
        </p:txBody>
      </p:sp>
    </p:spTree>
    <p:extLst>
      <p:ext uri="{BB962C8B-B14F-4D97-AF65-F5344CB8AC3E}">
        <p14:creationId xmlns:p14="http://schemas.microsoft.com/office/powerpoint/2010/main" val="4969876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lstStyle/>
          <a:p>
            <a:r>
              <a:rPr lang="id-ID" b="1" dirty="0"/>
              <a:t>Buka batang keju.</a:t>
            </a:r>
            <a:r>
              <a:rPr lang="id-ID" dirty="0"/>
              <a:t> Jika batang terlalu besar untuk dipegang dengan nyaman menggunakan satu tangan, iris keju menjadi beberapa potongan yang mudah diatur dengan pisau. Pilih sisi yang lebih besar daripada yang lebih kecil - risiko Anda terluka akan lebih kecil untuk keju berukuran besar.</a:t>
            </a:r>
            <a:endParaRPr lang="id-ID" dirty="0"/>
          </a:p>
        </p:txBody>
      </p:sp>
    </p:spTree>
    <p:extLst>
      <p:ext uri="{BB962C8B-B14F-4D97-AF65-F5344CB8AC3E}">
        <p14:creationId xmlns:p14="http://schemas.microsoft.com/office/powerpoint/2010/main" val="11485567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lstStyle/>
          <a:p>
            <a:r>
              <a:rPr lang="id-ID" b="1" dirty="0"/>
              <a:t>Pegang Microplane di atas piring atau papan, gesek keju dengan lembut terhadap parutan menggunakan gerakan naik-turun.</a:t>
            </a:r>
            <a:r>
              <a:rPr lang="id-ID" dirty="0"/>
              <a:t> Lanjutkan sampai jumlah keju sesuai dengan yang diinginkan.</a:t>
            </a:r>
            <a:endParaRPr lang="id-ID" dirty="0"/>
          </a:p>
        </p:txBody>
      </p:sp>
    </p:spTree>
    <p:extLst>
      <p:ext uri="{BB962C8B-B14F-4D97-AF65-F5344CB8AC3E}">
        <p14:creationId xmlns:p14="http://schemas.microsoft.com/office/powerpoint/2010/main" val="8485989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lstStyle/>
          <a:p>
            <a:r>
              <a:rPr lang="id-ID" b="1" dirty="0"/>
              <a:t>Tekan ringan ujung logam parutan terhadap tepi pelat untuk melepaskan kelebihan parutan.</a:t>
            </a:r>
            <a:r>
              <a:rPr lang="id-ID" dirty="0"/>
              <a:t> Gunakan sikat kue, jika perlu, untuk membuang segala kelebihan keju dari Microplane.</a:t>
            </a:r>
            <a:endParaRPr lang="id-ID" dirty="0"/>
          </a:p>
        </p:txBody>
      </p:sp>
    </p:spTree>
    <p:extLst>
      <p:ext uri="{BB962C8B-B14F-4D97-AF65-F5344CB8AC3E}">
        <p14:creationId xmlns:p14="http://schemas.microsoft.com/office/powerpoint/2010/main" val="14493598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METODE MICROPLANE</a:t>
            </a:r>
            <a:endParaRPr lang="id-ID" dirty="0"/>
          </a:p>
        </p:txBody>
      </p:sp>
      <p:sp>
        <p:nvSpPr>
          <p:cNvPr id="3" name="Content Placeholder 2"/>
          <p:cNvSpPr>
            <a:spLocks noGrp="1"/>
          </p:cNvSpPr>
          <p:nvPr>
            <p:ph idx="1"/>
          </p:nvPr>
        </p:nvSpPr>
        <p:spPr/>
        <p:txBody>
          <a:bodyPr>
            <a:normAutofit lnSpcReduction="10000"/>
          </a:bodyPr>
          <a:lstStyle/>
          <a:p>
            <a:r>
              <a:rPr lang="id-ID" b="1" dirty="0"/>
              <a:t>Tukar ukuran Microplane, tergantung pada untuk penggunaan apa keju tersebut.</a:t>
            </a:r>
            <a:r>
              <a:rPr lang="id-ID" dirty="0"/>
              <a:t> Pemarut Microplane memiliki berbagai ukuran, mulai dari halus sampai kasar.</a:t>
            </a:r>
            <a:r>
              <a:rPr lang="id-ID" baseline="30000" dirty="0">
                <a:hlinkClick r:id="rId2"/>
              </a:rPr>
              <a:t>[2]</a:t>
            </a:r>
            <a:r>
              <a:rPr lang="id-ID" dirty="0"/>
              <a:t> Keju diparut halus dapat digunakan sebagai taburan pada pizza yang baru dibuat. Keju parut sedang berukuran lebih tebal dan cocok sebagain taburan kentang panggang atau salad. Keju parut kasar berukuran paling tebal dan dapat digunakan untuk hiasan pasta.</a:t>
            </a:r>
            <a:endParaRPr lang="id-ID" dirty="0"/>
          </a:p>
        </p:txBody>
      </p:sp>
    </p:spTree>
    <p:extLst>
      <p:ext uri="{BB962C8B-B14F-4D97-AF65-F5344CB8AC3E}">
        <p14:creationId xmlns:p14="http://schemas.microsoft.com/office/powerpoint/2010/main" val="4562992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MENGGUNAKAN KOTAK PARUTAN</a:t>
            </a:r>
            <a:endParaRPr lang="id-ID" dirty="0"/>
          </a:p>
        </p:txBody>
      </p:sp>
      <p:sp>
        <p:nvSpPr>
          <p:cNvPr id="3" name="Content Placeholder 2"/>
          <p:cNvSpPr>
            <a:spLocks noGrp="1"/>
          </p:cNvSpPr>
          <p:nvPr>
            <p:ph idx="1"/>
          </p:nvPr>
        </p:nvSpPr>
        <p:spPr/>
        <p:txBody>
          <a:bodyPr>
            <a:normAutofit fontScale="85000" lnSpcReduction="10000"/>
          </a:bodyPr>
          <a:lstStyle/>
          <a:p>
            <a:r>
              <a:rPr lang="id-ID" b="1" dirty="0"/>
              <a:t>Gunakan kotak parutan untuk menyobek keju.</a:t>
            </a:r>
            <a:r>
              <a:rPr lang="id-ID" dirty="0"/>
              <a:t> Kotak parutan memiliki empat sisi, dan masing-masing sisi memiliki gigi dengan ukuran berbeda.Karena kotak parutan cenderung memiliki gigi yang lebih besar, alat ini bekerja dengan baik untuk keju lembut seperti mozzarella atau havarti.</a:t>
            </a:r>
          </a:p>
          <a:p>
            <a:r>
              <a:rPr lang="id-ID" dirty="0"/>
              <a:t>Pilih piring parutan yang sesuai dengan sajian. Lubang-lubang berukuran sedang sangat cocok untuk hiasan Taco, tetapi tidak tepat jika membuat bentuk Parmesan remah untuk hiasan Spaghetti.</a:t>
            </a:r>
          </a:p>
          <a:p>
            <a:endParaRPr lang="id-ID" dirty="0"/>
          </a:p>
        </p:txBody>
      </p:sp>
    </p:spTree>
    <p:extLst>
      <p:ext uri="{BB962C8B-B14F-4D97-AF65-F5344CB8AC3E}">
        <p14:creationId xmlns:p14="http://schemas.microsoft.com/office/powerpoint/2010/main" val="26402677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lstStyle/>
          <a:p>
            <a:r>
              <a:rPr lang="id-ID" b="1" dirty="0"/>
              <a:t>Jaga agar keju tetap berukuran sedang hingga besar.</a:t>
            </a:r>
            <a:r>
              <a:rPr lang="id-ID" dirty="0"/>
              <a:t> Ini agar Anda terhindar dari memarut jari sendiri sebelum jumlah keju parut yang diinginkan tercapai.</a:t>
            </a:r>
            <a:endParaRPr lang="id-ID" dirty="0"/>
          </a:p>
        </p:txBody>
      </p:sp>
    </p:spTree>
    <p:extLst>
      <p:ext uri="{BB962C8B-B14F-4D97-AF65-F5344CB8AC3E}">
        <p14:creationId xmlns:p14="http://schemas.microsoft.com/office/powerpoint/2010/main" val="300302092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TotalTime>
  <Words>159</Words>
  <Application>Microsoft Office PowerPoint</Application>
  <PresentationFormat>On-screen Show (4:3)</PresentationFormat>
  <Paragraphs>28</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PERTEMUAN KE 4</vt:lpstr>
      <vt:lpstr>PowerPoint Presentation</vt:lpstr>
      <vt:lpstr>MENGGUNAKAN MICROPLANE</vt:lpstr>
      <vt:lpstr>PowerPoint Presentation</vt:lpstr>
      <vt:lpstr>PowerPoint Presentation</vt:lpstr>
      <vt:lpstr>PowerPoint Presentation</vt:lpstr>
      <vt:lpstr>METODE MICROPLANE</vt:lpstr>
      <vt:lpstr>MENGGUNAKAN KOTAK PARUTAN</vt:lpstr>
      <vt:lpstr>PowerPoint Presentation</vt:lpstr>
      <vt:lpstr>PowerPoint Presentation</vt:lpstr>
      <vt:lpstr>ROTARY CHEESE GRATER</vt:lpstr>
      <vt:lpstr>PowerPoint Presentation</vt:lpstr>
      <vt:lpstr>PowerPoint Presentation</vt:lpstr>
      <vt:lpstr>MEMARUT KEJU DENGAN IMPROVISASI</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PERTEMUAN KE 4</dc:title>
  <dc:creator>Hp</dc:creator>
  <cp:lastModifiedBy>MR. WIRA</cp:lastModifiedBy>
  <cp:revision>2</cp:revision>
  <dcterms:created xsi:type="dcterms:W3CDTF">2006-08-16T00:00:00Z</dcterms:created>
  <dcterms:modified xsi:type="dcterms:W3CDTF">2018-07-30T01:17:04Z</dcterms:modified>
</cp:coreProperties>
</file>