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BB6D0-DE0F-458A-B9FB-AE840374D6AD}" type="datetimeFigureOut">
              <a:rPr lang="en-US" smtClean="0"/>
              <a:t>7/9/2018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0D702-C454-414D-89A7-4AABA5F0BC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880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Trainer to explain:</a:t>
            </a:r>
          </a:p>
          <a:p>
            <a:endParaRPr lang="en-US" dirty="0" smtClean="0"/>
          </a:p>
          <a:p>
            <a:r>
              <a:rPr lang="en-US" dirty="0" smtClean="0"/>
              <a:t>Relevance of performance criteria to Element 3.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CD3C9-0AF2-437D-9D2F-7B6B298CC32F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Trainer to explain:</a:t>
            </a:r>
          </a:p>
          <a:p>
            <a:endParaRPr lang="en-US" b="0" dirty="0" smtClean="0"/>
          </a:p>
          <a:p>
            <a:r>
              <a:rPr lang="en-US" b="0" dirty="0" smtClean="0"/>
              <a:t>Petit four sec is small items from the oven dry: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Petit: Small	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Four: from the oven	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Sec: dry</a:t>
            </a:r>
          </a:p>
          <a:p>
            <a:r>
              <a:rPr lang="en-US" dirty="0" smtClean="0"/>
              <a:t>	</a:t>
            </a:r>
          </a:p>
          <a:p>
            <a:r>
              <a:rPr lang="en-US" dirty="0" smtClean="0"/>
              <a:t>These are just small pastry</a:t>
            </a:r>
            <a:r>
              <a:rPr lang="en-US" baseline="0" dirty="0" smtClean="0"/>
              <a:t> items that have come from the oven.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Modern interpretation could include deep fried items also as long as they are small and are not iced after cooking.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CD3C9-0AF2-437D-9D2F-7B6B298CC32F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Trainer to explain: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Filling will vary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Petit fours are just examples of larger</a:t>
            </a:r>
            <a:r>
              <a:rPr lang="en-US" baseline="0" dirty="0" smtClean="0"/>
              <a:t> cakes and pastries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Filling are made for lager cakes can be used in petit fours.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CD3C9-0AF2-437D-9D2F-7B6B298CC32F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Menyiapkan</a:t>
            </a:r>
            <a:r>
              <a:rPr lang="en-US" dirty="0" smtClean="0"/>
              <a:t> sauce </a:t>
            </a:r>
            <a:r>
              <a:rPr lang="en-US" dirty="0" err="1" smtClean="0"/>
              <a:t>Manis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Pertemuan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smtClean="0"/>
              <a:t> 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73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467600" cy="1143000"/>
          </a:xfrm>
        </p:spPr>
        <p:txBody>
          <a:bodyPr>
            <a:normAutofit/>
          </a:bodyPr>
          <a:lstStyle/>
          <a:p>
            <a:r>
              <a:rPr lang="en-AU" sz="3200" b="1" dirty="0" smtClean="0">
                <a:solidFill>
                  <a:srgbClr val="FF6600"/>
                </a:solidFill>
              </a:rPr>
              <a:t>Prepare and display petit four sec</a:t>
            </a:r>
            <a:endParaRPr lang="en-US" sz="3200" b="1" dirty="0">
              <a:solidFill>
                <a:srgbClr val="FF6600"/>
              </a:solidFill>
              <a:latin typeface="Helvetic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556792"/>
            <a:ext cx="7467600" cy="4525963"/>
          </a:xfrm>
        </p:spPr>
        <p:txBody>
          <a:bodyPr>
            <a:normAutofit/>
          </a:bodyPr>
          <a:lstStyle/>
          <a:p>
            <a:pPr marL="493776" indent="-457200">
              <a:spcBef>
                <a:spcPts val="600"/>
              </a:spcBef>
              <a:spcAft>
                <a:spcPts val="1200"/>
              </a:spcAft>
              <a:buNone/>
            </a:pPr>
            <a:r>
              <a:rPr lang="en-AU" sz="2200" b="1" dirty="0" smtClean="0"/>
              <a:t>Element 3: Prepare and display petit four sec</a:t>
            </a:r>
          </a:p>
          <a:p>
            <a:pPr marL="493776" indent="-457200">
              <a:spcBef>
                <a:spcPts val="6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AU" sz="2200" dirty="0" smtClean="0"/>
              <a:t>Prepare and bake selection of </a:t>
            </a:r>
            <a:br>
              <a:rPr lang="en-AU" sz="2200" dirty="0" smtClean="0"/>
            </a:br>
            <a:r>
              <a:rPr lang="en-AU" sz="2200" dirty="0" smtClean="0"/>
              <a:t>petit four sec</a:t>
            </a:r>
          </a:p>
          <a:p>
            <a:pPr marL="493776" indent="-457200">
              <a:spcBef>
                <a:spcPts val="6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AU" sz="2200" dirty="0" smtClean="0"/>
              <a:t>Prepare and flavour fillings</a:t>
            </a:r>
            <a:r>
              <a:rPr lang="en-AU" sz="2200" b="1" dirty="0" smtClean="0"/>
              <a:t> </a:t>
            </a:r>
            <a:r>
              <a:rPr lang="en-AU" sz="2200" dirty="0" smtClean="0"/>
              <a:t>to required </a:t>
            </a:r>
            <a:br>
              <a:rPr lang="en-AU" sz="2200" dirty="0" smtClean="0"/>
            </a:br>
            <a:r>
              <a:rPr lang="en-AU" sz="2200" dirty="0" smtClean="0"/>
              <a:t>consistency</a:t>
            </a:r>
          </a:p>
          <a:p>
            <a:pPr marL="493776" indent="-457200">
              <a:spcBef>
                <a:spcPts val="6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AU" sz="2200" dirty="0" smtClean="0"/>
              <a:t>Prepare petit four sec for glazing</a:t>
            </a:r>
          </a:p>
          <a:p>
            <a:pPr marL="493776" indent="-457200">
              <a:spcBef>
                <a:spcPts val="6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AU" sz="2200" dirty="0" smtClean="0"/>
              <a:t>Decorate petit four sec to enhance customer </a:t>
            </a:r>
            <a:br>
              <a:rPr lang="en-AU" sz="2200" dirty="0" smtClean="0"/>
            </a:br>
            <a:r>
              <a:rPr lang="en-AU" sz="2200" dirty="0" smtClean="0"/>
              <a:t>eye appeal</a:t>
            </a:r>
          </a:p>
          <a:p>
            <a:pPr marL="493776" indent="-457200">
              <a:spcBef>
                <a:spcPts val="6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AU" sz="2200" dirty="0" smtClean="0"/>
              <a:t>Display</a:t>
            </a:r>
            <a:r>
              <a:rPr lang="en-AU" sz="2200" i="1" dirty="0" smtClean="0"/>
              <a:t> </a:t>
            </a:r>
            <a:r>
              <a:rPr lang="en-AU" sz="2200" dirty="0" smtClean="0"/>
              <a:t>petit four sec</a:t>
            </a:r>
          </a:p>
          <a:p>
            <a:pPr marL="493776" indent="-457200">
              <a:spcBef>
                <a:spcPts val="600"/>
              </a:spcBef>
              <a:spcAft>
                <a:spcPts val="1200"/>
              </a:spcAft>
              <a:buNone/>
            </a:pPr>
            <a:endParaRPr lang="en-AU" sz="2200" dirty="0" smtClean="0"/>
          </a:p>
          <a:p>
            <a:pPr marL="493776" indent="-457200">
              <a:spcBef>
                <a:spcPts val="600"/>
              </a:spcBef>
              <a:spcAft>
                <a:spcPts val="1200"/>
              </a:spcAft>
              <a:buNone/>
            </a:pPr>
            <a:endParaRPr lang="en-AU" sz="2200" dirty="0" smtClean="0"/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sz="2200" dirty="0" smtClean="0">
              <a:latin typeface="Helvetica" pitchFamily="34" charset="0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sz="2200" dirty="0" smtClean="0">
              <a:latin typeface="Helvetica" pitchFamily="34" charset="0"/>
            </a:endParaRPr>
          </a:p>
          <a:p>
            <a:pPr marL="457200" indent="-457200">
              <a:spcBef>
                <a:spcPts val="600"/>
              </a:spcBef>
              <a:spcAft>
                <a:spcPts val="1200"/>
              </a:spcAft>
              <a:buFont typeface="+mj-lt"/>
              <a:buAutoNum type="arabicPeriod"/>
            </a:pPr>
            <a:endParaRPr lang="en-US" sz="2200" dirty="0" smtClean="0">
              <a:latin typeface="Helvetic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 Slide </a:t>
            </a:r>
            <a:fld id="{90BDF71C-F485-43AE-8825-5070AF1EA8C9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3314" name="Picture 2" descr="I:\Overseas Projects\PHOTOS\2012\Culinary 2012\lear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2428868"/>
            <a:ext cx="1714512" cy="1714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11096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467600" cy="1143000"/>
          </a:xfrm>
        </p:spPr>
        <p:txBody>
          <a:bodyPr>
            <a:normAutofit/>
          </a:bodyPr>
          <a:lstStyle/>
          <a:p>
            <a:r>
              <a:rPr lang="en-AU" sz="3200" b="1" dirty="0" smtClean="0">
                <a:solidFill>
                  <a:srgbClr val="FF6600"/>
                </a:solidFill>
              </a:rPr>
              <a:t>Prepare and display petit four sec</a:t>
            </a:r>
            <a:endParaRPr lang="en-US" sz="3200" b="1" dirty="0">
              <a:solidFill>
                <a:srgbClr val="FF6600"/>
              </a:solidFill>
              <a:latin typeface="Helvetic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556792"/>
            <a:ext cx="7467600" cy="4525963"/>
          </a:xfrm>
        </p:spPr>
        <p:txBody>
          <a:bodyPr>
            <a:normAutofit/>
          </a:bodyPr>
          <a:lstStyle/>
          <a:p>
            <a:pPr marL="493776" indent="-457200">
              <a:spcBef>
                <a:spcPts val="600"/>
              </a:spcBef>
              <a:spcAft>
                <a:spcPts val="1200"/>
              </a:spcAft>
              <a:buNone/>
            </a:pPr>
            <a:r>
              <a:rPr lang="en-AU" sz="2000" b="1" dirty="0" smtClean="0"/>
              <a:t>Prepare and bake selection of petit four sec</a:t>
            </a:r>
          </a:p>
          <a:p>
            <a:pPr marL="457200" indent="-457200">
              <a:spcBef>
                <a:spcPts val="600"/>
              </a:spcBef>
              <a:spcAft>
                <a:spcPts val="1200"/>
              </a:spcAft>
            </a:pPr>
            <a:r>
              <a:rPr lang="en-AU" sz="2200" dirty="0" smtClean="0"/>
              <a:t>Shortbread</a:t>
            </a:r>
          </a:p>
          <a:p>
            <a:pPr marL="457200" indent="-457200">
              <a:spcBef>
                <a:spcPts val="600"/>
              </a:spcBef>
              <a:spcAft>
                <a:spcPts val="1200"/>
              </a:spcAft>
            </a:pPr>
            <a:r>
              <a:rPr lang="en-AU" sz="2200" dirty="0" smtClean="0"/>
              <a:t>Puff Pastry</a:t>
            </a:r>
          </a:p>
          <a:p>
            <a:pPr marL="457200" indent="-457200">
              <a:spcBef>
                <a:spcPts val="600"/>
              </a:spcBef>
              <a:spcAft>
                <a:spcPts val="1200"/>
              </a:spcAft>
            </a:pPr>
            <a:r>
              <a:rPr lang="en-AU" sz="2200" dirty="0" smtClean="0"/>
              <a:t>Meringue products</a:t>
            </a:r>
          </a:p>
          <a:p>
            <a:pPr marL="457200" indent="-457200">
              <a:spcBef>
                <a:spcPts val="600"/>
              </a:spcBef>
              <a:spcAft>
                <a:spcPts val="1200"/>
              </a:spcAft>
            </a:pPr>
            <a:r>
              <a:rPr lang="en-AU" sz="2200" dirty="0" smtClean="0"/>
              <a:t>Japonaise </a:t>
            </a:r>
          </a:p>
          <a:p>
            <a:pPr marL="457200" indent="-457200">
              <a:spcBef>
                <a:spcPts val="600"/>
              </a:spcBef>
              <a:spcAft>
                <a:spcPts val="1200"/>
              </a:spcAft>
            </a:pPr>
            <a:r>
              <a:rPr lang="en-AU" sz="2200" dirty="0" smtClean="0"/>
              <a:t>Honey </a:t>
            </a:r>
            <a:r>
              <a:rPr lang="en-AU" sz="2200" dirty="0" err="1" smtClean="0"/>
              <a:t>doughs</a:t>
            </a:r>
            <a:endParaRPr lang="en-AU" sz="2200" dirty="0" smtClean="0"/>
          </a:p>
          <a:p>
            <a:pPr marL="493776" indent="-457200">
              <a:spcBef>
                <a:spcPts val="600"/>
              </a:spcBef>
              <a:spcAft>
                <a:spcPts val="1200"/>
              </a:spcAft>
              <a:buNone/>
            </a:pPr>
            <a:endParaRPr lang="en-AU" sz="2000" dirty="0" smtClean="0"/>
          </a:p>
          <a:p>
            <a:pPr marL="493776" indent="-457200">
              <a:spcBef>
                <a:spcPts val="600"/>
              </a:spcBef>
              <a:spcAft>
                <a:spcPts val="1200"/>
              </a:spcAft>
              <a:buNone/>
            </a:pPr>
            <a:endParaRPr lang="en-AU" sz="2000" dirty="0" smtClean="0"/>
          </a:p>
          <a:p>
            <a:pPr marL="493776" indent="-457200">
              <a:spcBef>
                <a:spcPts val="600"/>
              </a:spcBef>
              <a:spcAft>
                <a:spcPts val="1200"/>
              </a:spcAft>
              <a:buNone/>
            </a:pPr>
            <a:endParaRPr lang="en-AU" sz="2000" dirty="0" smtClean="0"/>
          </a:p>
          <a:p>
            <a:pPr marL="493776" indent="-457200">
              <a:spcBef>
                <a:spcPts val="600"/>
              </a:spcBef>
              <a:spcAft>
                <a:spcPts val="1200"/>
              </a:spcAft>
              <a:buNone/>
            </a:pPr>
            <a:endParaRPr lang="en-AU" sz="2000" dirty="0" smtClean="0"/>
          </a:p>
          <a:p>
            <a:pPr marL="493776" indent="-457200">
              <a:spcBef>
                <a:spcPts val="600"/>
              </a:spcBef>
              <a:spcAft>
                <a:spcPts val="1200"/>
              </a:spcAft>
              <a:buNone/>
            </a:pPr>
            <a:endParaRPr lang="en-AU" sz="2000" dirty="0" smtClean="0"/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sz="2200" dirty="0" smtClean="0">
              <a:latin typeface="Helvetica" pitchFamily="34" charset="0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sz="2200" dirty="0" smtClean="0">
              <a:latin typeface="Helvetica" pitchFamily="34" charset="0"/>
            </a:endParaRPr>
          </a:p>
          <a:p>
            <a:pPr marL="457200" indent="-457200">
              <a:spcBef>
                <a:spcPts val="600"/>
              </a:spcBef>
              <a:spcAft>
                <a:spcPts val="1200"/>
              </a:spcAft>
              <a:buFont typeface="+mj-lt"/>
              <a:buAutoNum type="arabicPeriod"/>
            </a:pPr>
            <a:endParaRPr lang="en-US" sz="2200" dirty="0" smtClean="0">
              <a:latin typeface="Helvetic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 Slide </a:t>
            </a:r>
            <a:fld id="{90BDF71C-F485-43AE-8825-5070AF1EA8C9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4338" name="Picture 2" descr="I:\Overseas Projects\PHOTOS\2012\Culinary 2012\shutterstock_842581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428868"/>
            <a:ext cx="2500330" cy="1885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80301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467600" cy="1143000"/>
          </a:xfrm>
        </p:spPr>
        <p:txBody>
          <a:bodyPr>
            <a:normAutofit/>
          </a:bodyPr>
          <a:lstStyle/>
          <a:p>
            <a:r>
              <a:rPr lang="en-AU" sz="3200" b="1" dirty="0" smtClean="0">
                <a:solidFill>
                  <a:srgbClr val="FF6600"/>
                </a:solidFill>
              </a:rPr>
              <a:t>Prepare and display petit four sec</a:t>
            </a:r>
            <a:endParaRPr lang="en-US" sz="3200" b="1" dirty="0">
              <a:solidFill>
                <a:srgbClr val="FF6600"/>
              </a:solidFill>
              <a:latin typeface="Helvetic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1285860"/>
            <a:ext cx="7467600" cy="4929222"/>
          </a:xfrm>
        </p:spPr>
        <p:txBody>
          <a:bodyPr>
            <a:noAutofit/>
          </a:bodyPr>
          <a:lstStyle/>
          <a:p>
            <a:pPr marL="493776" indent="-457200">
              <a:spcBef>
                <a:spcPts val="300"/>
              </a:spcBef>
              <a:spcAft>
                <a:spcPts val="600"/>
              </a:spcAft>
              <a:buNone/>
            </a:pPr>
            <a:r>
              <a:rPr lang="en-AU" sz="1800" b="1" dirty="0" smtClean="0"/>
              <a:t>Prepare and flavour filling to required consistency</a:t>
            </a:r>
          </a:p>
          <a:p>
            <a:pPr marL="493776" indent="-457200">
              <a:spcBef>
                <a:spcPts val="300"/>
              </a:spcBef>
              <a:spcAft>
                <a:spcPts val="600"/>
              </a:spcAft>
              <a:buNone/>
            </a:pPr>
            <a:r>
              <a:rPr lang="en-AU" sz="1600" b="1" dirty="0" smtClean="0"/>
              <a:t>Ganache</a:t>
            </a:r>
          </a:p>
          <a:p>
            <a:pPr marL="0" lvl="1" indent="-226800">
              <a:spcBef>
                <a:spcPts val="300"/>
              </a:spcBef>
              <a:spcAft>
                <a:spcPts val="600"/>
              </a:spcAft>
            </a:pPr>
            <a:r>
              <a:rPr lang="en-AU" sz="1600" dirty="0" smtClean="0"/>
              <a:t>Flavoured and softened</a:t>
            </a:r>
          </a:p>
          <a:p>
            <a:pPr marL="493776" indent="-457200">
              <a:spcBef>
                <a:spcPts val="300"/>
              </a:spcBef>
              <a:spcAft>
                <a:spcPts val="600"/>
              </a:spcAft>
              <a:buNone/>
            </a:pPr>
            <a:r>
              <a:rPr lang="en-AU" sz="1600" b="1" dirty="0" smtClean="0"/>
              <a:t>Jams</a:t>
            </a:r>
          </a:p>
          <a:p>
            <a:pPr marL="0" lvl="1" indent="-226800">
              <a:spcBef>
                <a:spcPts val="300"/>
              </a:spcBef>
              <a:spcAft>
                <a:spcPts val="600"/>
              </a:spcAft>
            </a:pPr>
            <a:r>
              <a:rPr lang="en-AU" sz="1600" dirty="0" smtClean="0"/>
              <a:t>Small amounts, adds flavour; good binding</a:t>
            </a:r>
          </a:p>
          <a:p>
            <a:pPr marL="493776" indent="-457200">
              <a:spcBef>
                <a:spcPts val="300"/>
              </a:spcBef>
              <a:spcAft>
                <a:spcPts val="600"/>
              </a:spcAft>
              <a:buNone/>
            </a:pPr>
            <a:r>
              <a:rPr lang="en-AU" sz="1600" b="1" dirty="0" smtClean="0"/>
              <a:t>Buttercreams</a:t>
            </a:r>
          </a:p>
          <a:p>
            <a:pPr marL="0" lvl="1" indent="-226800">
              <a:spcBef>
                <a:spcPts val="300"/>
              </a:spcBef>
              <a:spcAft>
                <a:spcPts val="600"/>
              </a:spcAft>
            </a:pPr>
            <a:r>
              <a:rPr lang="en-AU" sz="1600" dirty="0" smtClean="0"/>
              <a:t>Can be flavoured, coloured; adds mouth feel moisture</a:t>
            </a:r>
          </a:p>
          <a:p>
            <a:pPr marL="493776" indent="-457200">
              <a:spcBef>
                <a:spcPts val="300"/>
              </a:spcBef>
              <a:spcAft>
                <a:spcPts val="600"/>
              </a:spcAft>
              <a:buNone/>
            </a:pPr>
            <a:r>
              <a:rPr lang="en-AU" sz="1600" b="1" dirty="0" smtClean="0"/>
              <a:t>Curds</a:t>
            </a:r>
          </a:p>
          <a:p>
            <a:pPr marL="0" lvl="1" indent="-226800">
              <a:spcBef>
                <a:spcPts val="300"/>
              </a:spcBef>
              <a:spcAft>
                <a:spcPts val="600"/>
              </a:spcAft>
            </a:pPr>
            <a:r>
              <a:rPr lang="en-AU" sz="1600" dirty="0" smtClean="0"/>
              <a:t>Lemon curd; lemon juice butter eggs: expensive but intense flavour</a:t>
            </a:r>
          </a:p>
          <a:p>
            <a:pPr marL="493776" indent="-457200">
              <a:spcBef>
                <a:spcPts val="300"/>
              </a:spcBef>
              <a:spcAft>
                <a:spcPts val="600"/>
              </a:spcAft>
              <a:buNone/>
            </a:pPr>
            <a:r>
              <a:rPr lang="en-AU" sz="1600" b="1" dirty="0" smtClean="0"/>
              <a:t>Marzipan</a:t>
            </a:r>
            <a:r>
              <a:rPr lang="en-AU" sz="1600" dirty="0" smtClean="0"/>
              <a:t> </a:t>
            </a:r>
          </a:p>
          <a:p>
            <a:pPr marL="0" lvl="1" indent="-226800">
              <a:spcBef>
                <a:spcPts val="300"/>
              </a:spcBef>
              <a:spcAft>
                <a:spcPts val="600"/>
              </a:spcAft>
            </a:pPr>
            <a:r>
              <a:rPr lang="en-AU" sz="1600" dirty="0" smtClean="0"/>
              <a:t>Can be flavoured, softened and coloured</a:t>
            </a:r>
          </a:p>
          <a:p>
            <a:pPr marL="493776" indent="-457200">
              <a:spcBef>
                <a:spcPts val="300"/>
              </a:spcBef>
              <a:spcAft>
                <a:spcPts val="600"/>
              </a:spcAft>
              <a:buNone/>
            </a:pPr>
            <a:r>
              <a:rPr lang="en-AU" sz="1600" b="1" dirty="0" smtClean="0"/>
              <a:t>Dried fruits</a:t>
            </a:r>
          </a:p>
          <a:p>
            <a:pPr marL="0" lvl="1" indent="-226800">
              <a:spcBef>
                <a:spcPts val="300"/>
              </a:spcBef>
              <a:spcAft>
                <a:spcPts val="600"/>
              </a:spcAft>
            </a:pPr>
            <a:r>
              <a:rPr lang="en-AU" sz="1600" dirty="0" smtClean="0"/>
              <a:t>Bound up in jams or curds; adds richness and variety</a:t>
            </a:r>
          </a:p>
          <a:p>
            <a:pPr marL="493776" indent="-457200">
              <a:spcBef>
                <a:spcPts val="300"/>
              </a:spcBef>
              <a:spcAft>
                <a:spcPts val="600"/>
              </a:spcAft>
              <a:buNone/>
            </a:pPr>
            <a:endParaRPr lang="en-AU" sz="1600" dirty="0" smtClean="0"/>
          </a:p>
          <a:p>
            <a:pPr marL="0" indent="0">
              <a:spcBef>
                <a:spcPts val="300"/>
              </a:spcBef>
              <a:spcAft>
                <a:spcPts val="600"/>
              </a:spcAft>
              <a:buNone/>
            </a:pPr>
            <a:endParaRPr lang="en-US" sz="1600" dirty="0" smtClean="0">
              <a:latin typeface="Helvetica" pitchFamily="34" charset="0"/>
            </a:endParaRPr>
          </a:p>
          <a:p>
            <a:pPr marL="0" indent="0">
              <a:spcBef>
                <a:spcPts val="300"/>
              </a:spcBef>
              <a:spcAft>
                <a:spcPts val="600"/>
              </a:spcAft>
              <a:buNone/>
            </a:pPr>
            <a:endParaRPr lang="en-US" sz="1600" dirty="0" smtClean="0">
              <a:latin typeface="Helvetica" pitchFamily="34" charset="0"/>
            </a:endParaRPr>
          </a:p>
          <a:p>
            <a:pPr marL="457200" indent="-457200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endParaRPr lang="en-US" sz="1600" dirty="0" smtClean="0">
              <a:latin typeface="Helvetic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 Slide </a:t>
            </a:r>
            <a:fld id="{90BDF71C-F485-43AE-8825-5070AF1EA8C9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7410" name="Picture 2" descr="I:\Overseas Projects\PHOTOS\2012\Culinary 2012\Ganache_567605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071678"/>
            <a:ext cx="1881190" cy="18811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04098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</Words>
  <Application>Microsoft Office PowerPoint</Application>
  <PresentationFormat>On-screen Show (4:3)</PresentationFormat>
  <Paragraphs>66</Paragraphs>
  <Slides>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Menyiapkan sauce Manis</vt:lpstr>
      <vt:lpstr>Prepare and display petit four sec</vt:lpstr>
      <vt:lpstr>Prepare and display petit four sec</vt:lpstr>
      <vt:lpstr>Prepare and display petit four sec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Menyiapkan sauce Manis</dc:title>
  <dc:creator>Hp</dc:creator>
  <cp:lastModifiedBy>ismail - [2010]</cp:lastModifiedBy>
  <cp:revision>1</cp:revision>
  <dcterms:created xsi:type="dcterms:W3CDTF">2006-08-16T00:00:00Z</dcterms:created>
  <dcterms:modified xsi:type="dcterms:W3CDTF">2018-07-09T07:31:20Z</dcterms:modified>
</cp:coreProperties>
</file>