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EBA27-6794-4EF8-945F-F9361F9C20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395EEC-A780-4337-9E35-86E088D740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5D118-74CD-4BBA-89E9-B15681C69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761AA-F057-492B-B663-51F595443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6074-2BC8-4DBA-A75E-78A9F036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230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05F88-AE8A-4699-A4D7-2A94AA7CF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13BD62-0BED-4CA7-B4F0-7DA6A5B3D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CCDB2-94D0-47FC-8342-6BA70BBB5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C5A77-3D57-4616-B93F-E2357D76A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F3FEC-9B03-4403-8BDE-9216C7345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3360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4A1788-D71E-475E-8F3B-C22AD12211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3A96A-EEB8-4036-8703-B6E72FA50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1998B-B6CE-4761-9A20-FA71C875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17E07-089E-4614-939C-A2DE13A2D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307F2-6679-46D7-B549-7F70CD753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2039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6058C-3CAB-497F-9103-B1EC18517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981BE-46D2-48B0-99D0-8DAE2FE92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7B47D2-0352-443D-9F62-599C8F79B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F35FA-3C23-40A6-A1FB-D1AA493A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4D2CE-B5CA-465A-B1BC-A6D0419C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55244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F5988-8516-431B-A7D5-A4560594B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B915E-2B2F-410A-9F1B-D6559C6A5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79EEE-A952-47F7-8D65-67D0DA608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1832C-6F5F-4D9A-9D84-C5909CE09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DC4A2-8749-46F0-929A-2CFEE6C70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79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8A672-3349-4D32-A111-4F64C0D99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95C94-7D4A-41B0-8A60-31F0BBABA3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13A35-CA3F-4492-805D-14A2A8E0A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79E34-0A12-4A7E-A2BD-1D942FB4C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DB65D-5EB1-4106-9EFF-6940A8156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1F124-EB6B-4962-9056-E54C57F16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4966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1AE71-DA49-4258-A370-9B9F42624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04C5F1-E287-4087-920C-F223B6059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DCED8-4F64-4A34-A17E-0AB716915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F11189-3A2A-4091-9F6A-EE2D7B3E3D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1C3A63-F610-4081-8FFC-F17034F82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BDD464-3B1A-4721-A68F-E3BDC8A1D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C4D80D-2DA3-43F7-8E50-763B68EC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64C110-6E40-4509-B069-B90A9EE26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6544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C12E2-02F4-4E31-BD3E-EFCE24D23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1D9805-FB79-4752-8C9A-E15A971B3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FF9B7D-F042-475F-B7B5-308871C3E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D16B2F-EFF6-49F9-8214-5B89A2A5A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7508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2CC8B7-82FB-4F7F-9603-3D638EC6E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C6D857-CC51-430F-A391-D5F5899A0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D9C55-E6CD-49D3-8ABF-A404A77E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79904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288C9-5D44-4C91-85FB-7BFFEC79F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243C9-C8BF-40D5-BD02-6D2FFED06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7E4823-8720-4083-9D92-A41A5C2F1B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D442FD-DF59-4720-86AA-38E05A2C6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88787C-1300-4DA7-8E8B-C3056E8E9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D541D8-DAE3-4C49-96B2-001DE92CE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61300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DB887-A73E-4288-AD6F-161704698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400412-F233-4E9E-A095-142F53E32A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EF474B-1CAC-43E1-80B1-94CF9FB29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137486-AFA2-4E50-A5BE-CDBB819E3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ABFE8-975B-454B-A267-1AB3AA43A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B0C73-13EB-4128-BE58-6FEF2459E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22128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55F5C-C777-458D-B27F-D30D53315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5A0458-82B2-4211-BD30-BCD9D554C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9AF1E-4D4F-4BC1-A047-BDD958DF0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D34D-D1E5-4D81-BC92-2998B15E8760}" type="datetimeFigureOut">
              <a:rPr lang="en-ID" smtClean="0"/>
              <a:t>23/09/2021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097C5-F5A0-4DAE-85A9-7D7F1987B6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88362-7927-4B1F-A2A4-C140121EA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52110-DC0B-4DF7-8F15-4AC57EBEC5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251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28F61-F305-4417-9C21-95D150CA77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PURCHAISING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5AE5F2-FD9D-4C91-81FA-E34D5F0820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PEMBELIAN </a:t>
            </a:r>
            <a:endParaRPr lang="en-ID" sz="3200" dirty="0"/>
          </a:p>
        </p:txBody>
      </p:sp>
    </p:spTree>
    <p:extLst>
      <p:ext uri="{BB962C8B-B14F-4D97-AF65-F5344CB8AC3E}">
        <p14:creationId xmlns:p14="http://schemas.microsoft.com/office/powerpoint/2010/main" val="2906715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C52CB-E32A-4A63-90BD-9E524B38B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FC581-E203-42BA-B1EF-AFB7C8BF0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Setiap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operasi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dapur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prosedur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berbeda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</a:t>
            </a:r>
          </a:p>
          <a:p>
            <a:pPr marL="0" indent="0" algn="just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Tetapi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satu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aturan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harus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selalu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diikuti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</a:t>
            </a:r>
          </a:p>
          <a:p>
            <a:pPr algn="just"/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Beli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hanya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sebanyak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diperkirakan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akan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dibutuhkan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sampai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pengiriman</a:t>
            </a:r>
            <a:r>
              <a:rPr lang="en-ID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berikutnya</a:t>
            </a:r>
            <a:endParaRPr lang="en-ID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ID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3392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F82B-5D82-48BB-B519-83E4C2190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D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Spesifikasi</a:t>
            </a:r>
            <a:r>
              <a:rPr lang="en-ID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 </a:t>
            </a:r>
            <a:br>
              <a:rPr lang="en-ID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F481D-5F41-4658-AC91-B3781D54C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D" dirty="0" err="1"/>
              <a:t>Daging</a:t>
            </a:r>
            <a:r>
              <a:rPr lang="en-ID" dirty="0"/>
              <a:t>, seafood, </a:t>
            </a:r>
            <a:r>
              <a:rPr lang="en-ID" dirty="0" err="1"/>
              <a:t>unggas</a:t>
            </a:r>
            <a:r>
              <a:rPr lang="en-ID" dirty="0"/>
              <a:t>, </a:t>
            </a:r>
            <a:r>
              <a:rPr lang="en-ID" dirty="0" err="1"/>
              <a:t>buah-buahan</a:t>
            </a:r>
            <a:r>
              <a:rPr lang="en-ID" dirty="0"/>
              <a:t> dan </a:t>
            </a:r>
            <a:r>
              <a:rPr lang="en-ID" dirty="0" err="1"/>
              <a:t>sayuran</a:t>
            </a:r>
            <a:r>
              <a:rPr lang="en-ID" dirty="0"/>
              <a:t> </a:t>
            </a:r>
            <a:r>
              <a:rPr lang="en-ID" dirty="0" err="1"/>
              <a:t>olahan</a:t>
            </a:r>
            <a:r>
              <a:rPr lang="en-ID" dirty="0"/>
              <a:t>,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buah-buahan</a:t>
            </a:r>
            <a:r>
              <a:rPr lang="en-ID" dirty="0"/>
              <a:t> dan </a:t>
            </a:r>
            <a:r>
              <a:rPr lang="en-ID" dirty="0" err="1"/>
              <a:t>sayuran</a:t>
            </a:r>
            <a:r>
              <a:rPr lang="en-ID" dirty="0"/>
              <a:t> segar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cara</a:t>
            </a:r>
            <a:r>
              <a:rPr lang="en-ID" dirty="0"/>
              <a:t> yang </a:t>
            </a:r>
            <a:r>
              <a:rPr lang="en-ID" dirty="0" err="1"/>
              <a:t>berbeda</a:t>
            </a:r>
            <a:r>
              <a:rPr lang="en-ID" dirty="0"/>
              <a:t> </a:t>
            </a:r>
            <a:r>
              <a:rPr lang="en-ID" dirty="0" err="1"/>
              <a:t>spesifikasi</a:t>
            </a:r>
            <a:r>
              <a:rPr lang="en-ID" dirty="0"/>
              <a:t>.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contoh</a:t>
            </a:r>
            <a:r>
              <a:rPr lang="en-ID" dirty="0"/>
              <a:t> :</a:t>
            </a:r>
          </a:p>
          <a:p>
            <a:r>
              <a:rPr lang="en-ID" dirty="0" err="1"/>
              <a:t>Daging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grade, </a:t>
            </a:r>
            <a:r>
              <a:rPr lang="en-ID" dirty="0" err="1"/>
              <a:t>potongan</a:t>
            </a:r>
            <a:r>
              <a:rPr lang="en-ID" dirty="0"/>
              <a:t>, </a:t>
            </a:r>
            <a:r>
              <a:rPr lang="en-ID" dirty="0" err="1"/>
              <a:t>berat</a:t>
            </a:r>
            <a:r>
              <a:rPr lang="en-ID" dirty="0"/>
              <a:t>/</a:t>
            </a:r>
            <a:r>
              <a:rPr lang="en-ID" dirty="0" err="1"/>
              <a:t>ketebalan</a:t>
            </a:r>
            <a:r>
              <a:rPr lang="en-ID" dirty="0"/>
              <a:t>, </a:t>
            </a:r>
            <a:r>
              <a:rPr lang="en-ID" dirty="0" err="1"/>
              <a:t>batasan</a:t>
            </a:r>
            <a:r>
              <a:rPr lang="en-ID" dirty="0"/>
              <a:t> lemak, </a:t>
            </a:r>
            <a:r>
              <a:rPr lang="en-ID" dirty="0" err="1"/>
              <a:t>umur</a:t>
            </a:r>
            <a:r>
              <a:rPr lang="en-ID" dirty="0"/>
              <a:t>, segar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beku</a:t>
            </a:r>
            <a:r>
              <a:rPr lang="en-ID" dirty="0"/>
              <a:t>, dan </a:t>
            </a:r>
            <a:r>
              <a:rPr lang="en-ID" dirty="0" err="1"/>
              <a:t>jenis</a:t>
            </a:r>
            <a:r>
              <a:rPr lang="en-ID" dirty="0"/>
              <a:t> </a:t>
            </a:r>
            <a:r>
              <a:rPr lang="en-ID" dirty="0" err="1"/>
              <a:t>kemasan</a:t>
            </a:r>
            <a:r>
              <a:rPr lang="en-ID" dirty="0"/>
              <a:t>.</a:t>
            </a:r>
          </a:p>
          <a:p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laut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 (</a:t>
            </a:r>
            <a:r>
              <a:rPr lang="en-ID" dirty="0" err="1"/>
              <a:t>misalnya</a:t>
            </a:r>
            <a:r>
              <a:rPr lang="en-ID" dirty="0"/>
              <a:t>, </a:t>
            </a:r>
            <a:r>
              <a:rPr lang="en-ID" dirty="0" err="1"/>
              <a:t>sirip</a:t>
            </a:r>
            <a:r>
              <a:rPr lang="en-ID" dirty="0"/>
              <a:t> ikan/</a:t>
            </a:r>
            <a:r>
              <a:rPr lang="en-ID" dirty="0" err="1"/>
              <a:t>kerang</a:t>
            </a:r>
            <a:r>
              <a:rPr lang="en-ID" dirty="0"/>
              <a:t>), </a:t>
            </a:r>
            <a:r>
              <a:rPr lang="en-ID" dirty="0" err="1"/>
              <a:t>spesies</a:t>
            </a:r>
            <a:r>
              <a:rPr lang="en-ID" dirty="0"/>
              <a:t>, </a:t>
            </a:r>
            <a:r>
              <a:rPr lang="en-ID" dirty="0" err="1"/>
              <a:t>bentuk</a:t>
            </a:r>
            <a:r>
              <a:rPr lang="en-ID" dirty="0"/>
              <a:t> pasar, </a:t>
            </a:r>
            <a:r>
              <a:rPr lang="en-ID" dirty="0" err="1"/>
              <a:t>kondisi</a:t>
            </a:r>
            <a:r>
              <a:rPr lang="en-ID" dirty="0"/>
              <a:t>, </a:t>
            </a:r>
            <a:r>
              <a:rPr lang="en-ID" dirty="0" err="1"/>
              <a:t>kadar</a:t>
            </a:r>
            <a:r>
              <a:rPr lang="en-ID" dirty="0"/>
              <a:t>, </a:t>
            </a:r>
            <a:r>
              <a:rPr lang="en-ID" dirty="0" err="1"/>
              <a:t>tempat</a:t>
            </a:r>
            <a:r>
              <a:rPr lang="en-ID" dirty="0"/>
              <a:t> </a:t>
            </a:r>
            <a:r>
              <a:rPr lang="en-ID" dirty="0" err="1"/>
              <a:t>asal</a:t>
            </a:r>
            <a:r>
              <a:rPr lang="en-ID" dirty="0"/>
              <a:t>, segar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beku</a:t>
            </a:r>
            <a:r>
              <a:rPr lang="en-ID" dirty="0"/>
              <a:t>, </a:t>
            </a:r>
            <a:r>
              <a:rPr lang="en-ID" dirty="0" err="1"/>
              <a:t>jumlah</a:t>
            </a:r>
            <a:r>
              <a:rPr lang="en-ID" dirty="0"/>
              <a:t>, </a:t>
            </a:r>
            <a:r>
              <a:rPr lang="en-ID" dirty="0" err="1"/>
              <a:t>ukuran</a:t>
            </a:r>
            <a:r>
              <a:rPr lang="en-ID" dirty="0"/>
              <a:t>, dan </a:t>
            </a:r>
            <a:r>
              <a:rPr lang="en-ID" dirty="0" err="1"/>
              <a:t>kemasan</a:t>
            </a:r>
            <a:r>
              <a:rPr lang="en-ID" dirty="0"/>
              <a:t>,</a:t>
            </a:r>
          </a:p>
          <a:p>
            <a:r>
              <a:rPr lang="en-ID" dirty="0" err="1"/>
              <a:t>Unggas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jenis</a:t>
            </a:r>
            <a:r>
              <a:rPr lang="en-ID" dirty="0"/>
              <a:t>, grade, </a:t>
            </a:r>
            <a:r>
              <a:rPr lang="en-ID" dirty="0" err="1"/>
              <a:t>kelas</a:t>
            </a:r>
            <a:r>
              <a:rPr lang="en-ID" dirty="0"/>
              <a:t> (</a:t>
            </a:r>
            <a:r>
              <a:rPr lang="en-ID" dirty="0" err="1"/>
              <a:t>misalnya</a:t>
            </a:r>
            <a:r>
              <a:rPr lang="en-ID" dirty="0"/>
              <a:t>, </a:t>
            </a:r>
            <a:r>
              <a:rPr lang="en-ID" dirty="0" err="1"/>
              <a:t>ayam</a:t>
            </a:r>
            <a:r>
              <a:rPr lang="en-ID" dirty="0"/>
              <a:t> </a:t>
            </a:r>
            <a:r>
              <a:rPr lang="en-ID" dirty="0" err="1"/>
              <a:t>pedaging</a:t>
            </a:r>
            <a:r>
              <a:rPr lang="en-ID" dirty="0"/>
              <a:t>, </a:t>
            </a:r>
            <a:r>
              <a:rPr lang="en-ID" dirty="0" err="1"/>
              <a:t>penggorengan</a:t>
            </a:r>
            <a:r>
              <a:rPr lang="en-ID" dirty="0"/>
              <a:t>), </a:t>
            </a:r>
            <a:r>
              <a:rPr lang="en-ID" dirty="0" err="1"/>
              <a:t>gaya</a:t>
            </a:r>
            <a:r>
              <a:rPr lang="en-ID" dirty="0"/>
              <a:t> (</a:t>
            </a:r>
            <a:r>
              <a:rPr lang="en-ID" dirty="0" err="1"/>
              <a:t>misalnya</a:t>
            </a:r>
            <a:r>
              <a:rPr lang="en-ID" dirty="0"/>
              <a:t>, dada, </a:t>
            </a:r>
            <a:r>
              <a:rPr lang="en-ID" dirty="0" err="1"/>
              <a:t>sayap</a:t>
            </a:r>
            <a:r>
              <a:rPr lang="en-ID" dirty="0"/>
              <a:t>), </a:t>
            </a:r>
            <a:r>
              <a:rPr lang="en-ID" dirty="0" err="1"/>
              <a:t>ukuran</a:t>
            </a:r>
            <a:r>
              <a:rPr lang="en-ID" dirty="0"/>
              <a:t>, segar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beku</a:t>
            </a:r>
            <a:r>
              <a:rPr lang="en-ID" dirty="0"/>
              <a:t>, dan </a:t>
            </a:r>
            <a:r>
              <a:rPr lang="en-ID" dirty="0" err="1"/>
              <a:t>kemasan</a:t>
            </a:r>
            <a:r>
              <a:rPr lang="en-ID" dirty="0"/>
              <a:t>.</a:t>
            </a:r>
          </a:p>
          <a:p>
            <a:r>
              <a:rPr lang="en-ID" dirty="0" err="1"/>
              <a:t>Buah</a:t>
            </a:r>
            <a:r>
              <a:rPr lang="en-ID" dirty="0"/>
              <a:t> dan </a:t>
            </a:r>
            <a:r>
              <a:rPr lang="en-ID" dirty="0" err="1"/>
              <a:t>sayuran</a:t>
            </a:r>
            <a:r>
              <a:rPr lang="en-ID" dirty="0"/>
              <a:t> </a:t>
            </a:r>
            <a:r>
              <a:rPr lang="en-ID" dirty="0" err="1"/>
              <a:t>olahan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kelas</a:t>
            </a:r>
            <a:r>
              <a:rPr lang="en-ID" dirty="0"/>
              <a:t> (</a:t>
            </a:r>
            <a:r>
              <a:rPr lang="en-ID" dirty="0" err="1"/>
              <a:t>kadang-kadang</a:t>
            </a:r>
            <a:r>
              <a:rPr lang="en-ID" dirty="0"/>
              <a:t>), </a:t>
            </a:r>
            <a:r>
              <a:rPr lang="en-ID" dirty="0" err="1"/>
              <a:t>varietas</a:t>
            </a:r>
            <a:r>
              <a:rPr lang="en-ID" dirty="0"/>
              <a:t>, </a:t>
            </a:r>
            <a:r>
              <a:rPr lang="en-ID" dirty="0" err="1"/>
              <a:t>ukuran</a:t>
            </a:r>
            <a:r>
              <a:rPr lang="en-ID" dirty="0"/>
              <a:t> dan </a:t>
            </a:r>
            <a:r>
              <a:rPr lang="en-ID" dirty="0" err="1"/>
              <a:t>jenis</a:t>
            </a:r>
            <a:r>
              <a:rPr lang="en-ID" dirty="0"/>
              <a:t> </a:t>
            </a:r>
            <a:r>
              <a:rPr lang="en-ID" dirty="0" err="1"/>
              <a:t>kemasan</a:t>
            </a:r>
            <a:r>
              <a:rPr lang="en-ID" dirty="0"/>
              <a:t>, </a:t>
            </a:r>
            <a:r>
              <a:rPr lang="en-ID" dirty="0" err="1"/>
              <a:t>berat</a:t>
            </a:r>
            <a:r>
              <a:rPr lang="en-ID" dirty="0"/>
              <a:t> yang </a:t>
            </a:r>
            <a:r>
              <a:rPr lang="en-ID" dirty="0" err="1"/>
              <a:t>dikeringkan</a:t>
            </a:r>
            <a:r>
              <a:rPr lang="en-ID" dirty="0"/>
              <a:t>, </a:t>
            </a:r>
            <a:r>
              <a:rPr lang="en-ID" dirty="0" err="1"/>
              <a:t>jumlah</a:t>
            </a:r>
            <a:r>
              <a:rPr lang="en-ID" dirty="0"/>
              <a:t> per </a:t>
            </a:r>
            <a:r>
              <a:rPr lang="en-ID" dirty="0" err="1"/>
              <a:t>kotak</a:t>
            </a:r>
            <a:r>
              <a:rPr lang="en-ID" dirty="0"/>
              <a:t>, media </a:t>
            </a:r>
            <a:r>
              <a:rPr lang="en-ID" dirty="0" err="1"/>
              <a:t>pengepakan</a:t>
            </a:r>
            <a:r>
              <a:rPr lang="en-ID" dirty="0"/>
              <a:t>, dan </a:t>
            </a:r>
            <a:r>
              <a:rPr lang="en-ID" dirty="0" err="1"/>
              <a:t>apakah</a:t>
            </a:r>
            <a:r>
              <a:rPr lang="en-ID" dirty="0"/>
              <a:t> </a:t>
            </a:r>
            <a:r>
              <a:rPr lang="en-ID" dirty="0" err="1"/>
              <a:t>kalengan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beku</a:t>
            </a:r>
            <a:r>
              <a:rPr lang="en-ID" dirty="0"/>
              <a:t>.</a:t>
            </a:r>
          </a:p>
          <a:p>
            <a:r>
              <a:rPr lang="en-ID" dirty="0" err="1"/>
              <a:t>Buah-buahan</a:t>
            </a:r>
            <a:r>
              <a:rPr lang="en-ID" dirty="0"/>
              <a:t> dan </a:t>
            </a:r>
            <a:r>
              <a:rPr lang="en-ID" dirty="0" err="1"/>
              <a:t>sayuran</a:t>
            </a:r>
            <a:r>
              <a:rPr lang="en-ID" dirty="0"/>
              <a:t> segar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dipesan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kelas</a:t>
            </a:r>
            <a:r>
              <a:rPr lang="en-ID" dirty="0"/>
              <a:t> (</a:t>
            </a:r>
            <a:r>
              <a:rPr lang="en-ID" dirty="0" err="1"/>
              <a:t>kadang-kadang</a:t>
            </a:r>
            <a:r>
              <a:rPr lang="en-ID" dirty="0"/>
              <a:t>), </a:t>
            </a:r>
            <a:r>
              <a:rPr lang="en-ID" dirty="0" err="1"/>
              <a:t>varietas</a:t>
            </a:r>
            <a:r>
              <a:rPr lang="en-ID" dirty="0"/>
              <a:t>, </a:t>
            </a:r>
            <a:r>
              <a:rPr lang="en-ID" dirty="0" err="1"/>
              <a:t>ukuran</a:t>
            </a:r>
            <a:r>
              <a:rPr lang="en-ID" dirty="0"/>
              <a:t>, </a:t>
            </a:r>
            <a:r>
              <a:rPr lang="en-ID" dirty="0" err="1"/>
              <a:t>berat</a:t>
            </a:r>
            <a:r>
              <a:rPr lang="en-ID" dirty="0"/>
              <a:t> per </a:t>
            </a:r>
            <a:r>
              <a:rPr lang="en-ID" dirty="0" err="1"/>
              <a:t>kontainer</a:t>
            </a:r>
            <a:r>
              <a:rPr lang="en-ID" dirty="0"/>
              <a:t>, area </a:t>
            </a:r>
            <a:r>
              <a:rPr lang="en-ID" dirty="0" err="1"/>
              <a:t>tumbuh</a:t>
            </a:r>
            <a:r>
              <a:rPr lang="en-ID" dirty="0"/>
              <a:t>, dan </a:t>
            </a:r>
            <a:r>
              <a:rPr lang="en-ID" dirty="0" err="1"/>
              <a:t>jumlah</a:t>
            </a:r>
            <a:r>
              <a:rPr lang="en-ID" dirty="0"/>
              <a:t> per </a:t>
            </a:r>
            <a:r>
              <a:rPr lang="en-ID" dirty="0" err="1"/>
              <a:t>kontainer</a:t>
            </a:r>
            <a:endParaRPr lang="en-ID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37624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2A637-BBD4-498D-8FC5-293BE39B3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D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Pembelian</a:t>
            </a:r>
            <a:r>
              <a:rPr lang="en-ID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Kontrak</a:t>
            </a:r>
            <a:br>
              <a:rPr lang="en-ID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25327-1619-40AF-B08F-58E01EFB4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Beberapa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restoran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dan hotel,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kontrak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semua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produk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barang-barang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tertentu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</a:t>
            </a:r>
          </a:p>
          <a:p>
            <a:pPr algn="just"/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mungkin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berarti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bahwa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dirty="0">
                <a:solidFill>
                  <a:srgbClr val="000000"/>
                </a:solidFill>
                <a:latin typeface="Times New Roman" panose="02020603050405020304" pitchFamily="18" charset="0"/>
              </a:rPr>
              <a:t>hotel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hanya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dapat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membeli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dari</a:t>
            </a:r>
            <a:r>
              <a:rPr lang="en-ID" dirty="0">
                <a:solidFill>
                  <a:srgbClr val="000000"/>
                </a:solidFill>
                <a:latin typeface="Times New Roman" panose="02020603050405020304" pitchFamily="18" charset="0"/>
              </a:rPr>
              <a:t> vendor /supplier 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dengan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penetapan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selama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masa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kontrak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kelebihan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kekurangan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Sisi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positifnya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kontrak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tetap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stabil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pekerjaan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mengelola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biaya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makanan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menjadi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lebih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konsisten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karena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tidak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fluktuasi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</a:t>
            </a:r>
          </a:p>
          <a:p>
            <a:pPr algn="just"/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sisi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negatif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kontrak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menghilangkan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kesempatan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membandingkan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antara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supplier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dengan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harga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khusus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pasaran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32921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03A22-B1A6-4BED-99E2-513E3058B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Prosedure</a:t>
            </a:r>
            <a:r>
              <a:rPr lang="en-US" dirty="0"/>
              <a:t> </a:t>
            </a:r>
            <a:r>
              <a:rPr lang="en-US" dirty="0" err="1"/>
              <a:t>Pembelian</a:t>
            </a:r>
            <a:r>
              <a:rPr lang="en-US" dirty="0"/>
              <a:t> 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9412E-0434-40D0-98EF-3D0840C3B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sebagian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besar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dapur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pemesanan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dilakukan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oleh chef dan sous-chef,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meskipun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di hotel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lebih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besar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mungkin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ada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departemen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diberi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tanggung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jawab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</a:t>
            </a:r>
          </a:p>
          <a:p>
            <a:pPr algn="just"/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Sebagian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besar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dapur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daftar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pemasok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kontak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tanggal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jadwal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pengiriman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lembar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pesanan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dengan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tingkat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stok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nominal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mempermudah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pembelian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 </a:t>
            </a:r>
          </a:p>
          <a:p>
            <a:pPr algn="just"/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Untuk</a:t>
            </a:r>
            <a:r>
              <a:rPr lang="en-ID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acara Event, Wedding, 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mungkin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juga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perlu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menentukan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persediaan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khusus</a:t>
            </a:r>
            <a:r>
              <a:rPr lang="en-ID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20684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09E04-72BF-414A-BE68-C9604A3BA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F41F2-8359-4244-957F-B299AF29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10554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189E35D715664C9BBDA1778661C515" ma:contentTypeVersion="2" ma:contentTypeDescription="Create a new document." ma:contentTypeScope="" ma:versionID="8b89829dbabdc19e1394561c062b1b9e">
  <xsd:schema xmlns:xsd="http://www.w3.org/2001/XMLSchema" xmlns:xs="http://www.w3.org/2001/XMLSchema" xmlns:p="http://schemas.microsoft.com/office/2006/metadata/properties" xmlns:ns2="e5defe2f-1da8-4654-860e-c2553ad8597b" targetNamespace="http://schemas.microsoft.com/office/2006/metadata/properties" ma:root="true" ma:fieldsID="d9456e2a62158778bbcef20193ddbe90" ns2:_="">
    <xsd:import namespace="e5defe2f-1da8-4654-860e-c2553ad859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defe2f-1da8-4654-860e-c2553ad859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B9EF99-B2BD-46B5-BB9B-C2C877B372A0}"/>
</file>

<file path=customXml/itemProps2.xml><?xml version="1.0" encoding="utf-8"?>
<ds:datastoreItem xmlns:ds="http://schemas.openxmlformats.org/officeDocument/2006/customXml" ds:itemID="{EA2CDB92-9AAB-4D55-8376-5FAE0C5FB825}"/>
</file>

<file path=customXml/itemProps3.xml><?xml version="1.0" encoding="utf-8"?>
<ds:datastoreItem xmlns:ds="http://schemas.openxmlformats.org/officeDocument/2006/customXml" ds:itemID="{486A955B-7E34-4E81-A0E6-383F8DAC078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Helvetica</vt:lpstr>
      <vt:lpstr>Times New Roman</vt:lpstr>
      <vt:lpstr>Office Theme</vt:lpstr>
      <vt:lpstr>PURCHAISING</vt:lpstr>
      <vt:lpstr>PowerPoint Presentation</vt:lpstr>
      <vt:lpstr>Spesifikasi  </vt:lpstr>
      <vt:lpstr>Pembelian Kontrak </vt:lpstr>
      <vt:lpstr>Prosedure Pembelian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PURCHAISING</dc:title>
  <dc:creator>Hendra Syaiful</dc:creator>
  <cp:lastModifiedBy>Hendra Syaiful</cp:lastModifiedBy>
  <cp:revision>1</cp:revision>
  <dcterms:created xsi:type="dcterms:W3CDTF">2021-09-23T06:51:22Z</dcterms:created>
  <dcterms:modified xsi:type="dcterms:W3CDTF">2021-09-23T06:51:45Z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0x0101001B189E35D715664C9BBDA1778661C515</vt:lpwstr>
  </property>
</Properties>
</file>