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2082B-16A4-42F7-B4D3-2558FB4DF2D6}" type="datetimeFigureOut">
              <a:rPr lang="id-ID" smtClean="0"/>
              <a:t>15/11/2017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9DED8-5A08-45F8-8D54-BD6AB59BF37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298385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2082B-16A4-42F7-B4D3-2558FB4DF2D6}" type="datetimeFigureOut">
              <a:rPr lang="id-ID" smtClean="0"/>
              <a:t>15/11/2017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9DED8-5A08-45F8-8D54-BD6AB59BF37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758890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2082B-16A4-42F7-B4D3-2558FB4DF2D6}" type="datetimeFigureOut">
              <a:rPr lang="id-ID" smtClean="0"/>
              <a:t>15/11/2017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9DED8-5A08-45F8-8D54-BD6AB59BF37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95610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2082B-16A4-42F7-B4D3-2558FB4DF2D6}" type="datetimeFigureOut">
              <a:rPr lang="id-ID" smtClean="0"/>
              <a:t>15/11/2017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9DED8-5A08-45F8-8D54-BD6AB59BF37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8001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2082B-16A4-42F7-B4D3-2558FB4DF2D6}" type="datetimeFigureOut">
              <a:rPr lang="id-ID" smtClean="0"/>
              <a:t>15/11/2017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9DED8-5A08-45F8-8D54-BD6AB59BF37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85393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2082B-16A4-42F7-B4D3-2558FB4DF2D6}" type="datetimeFigureOut">
              <a:rPr lang="id-ID" smtClean="0"/>
              <a:t>15/11/2017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9DED8-5A08-45F8-8D54-BD6AB59BF37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34560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2082B-16A4-42F7-B4D3-2558FB4DF2D6}" type="datetimeFigureOut">
              <a:rPr lang="id-ID" smtClean="0"/>
              <a:t>15/11/2017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9DED8-5A08-45F8-8D54-BD6AB59BF37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64028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2082B-16A4-42F7-B4D3-2558FB4DF2D6}" type="datetimeFigureOut">
              <a:rPr lang="id-ID" smtClean="0"/>
              <a:t>15/11/2017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9DED8-5A08-45F8-8D54-BD6AB59BF37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00888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2082B-16A4-42F7-B4D3-2558FB4DF2D6}" type="datetimeFigureOut">
              <a:rPr lang="id-ID" smtClean="0"/>
              <a:t>15/11/2017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9DED8-5A08-45F8-8D54-BD6AB59BF37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09194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2082B-16A4-42F7-B4D3-2558FB4DF2D6}" type="datetimeFigureOut">
              <a:rPr lang="id-ID" smtClean="0"/>
              <a:t>15/11/2017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9DED8-5A08-45F8-8D54-BD6AB59BF37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71979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2082B-16A4-42F7-B4D3-2558FB4DF2D6}" type="datetimeFigureOut">
              <a:rPr lang="id-ID" smtClean="0"/>
              <a:t>15/11/2017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9DED8-5A08-45F8-8D54-BD6AB59BF37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0678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72082B-16A4-42F7-B4D3-2558FB4DF2D6}" type="datetimeFigureOut">
              <a:rPr lang="id-ID" smtClean="0"/>
              <a:t>15/11/2017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99DED8-5A08-45F8-8D54-BD6AB59BF37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20495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d-ID" dirty="0" smtClean="0"/>
              <a:t>Purchasing</a:t>
            </a:r>
            <a:endParaRPr lang="id-ID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532094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62147" y="1037491"/>
            <a:ext cx="9980023" cy="4355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1000"/>
              </a:spcAft>
            </a:pPr>
            <a:r>
              <a:rPr lang="id-ID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Spesifikasi bahan makanan</a:t>
            </a:r>
            <a:endParaRPr lang="id-ID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1000"/>
              </a:spcAft>
            </a:pPr>
            <a:r>
              <a:rPr lang="id-ID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Untuk </a:t>
            </a:r>
            <a:r>
              <a:rPr lang="id-ID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memasak </a:t>
            </a:r>
            <a:r>
              <a:rPr lang="id-ID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bahan makanan, kita harus menentukan jumlah  kuliatas dari bahan tersebut.</a:t>
            </a:r>
            <a:endParaRPr lang="id-ID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1000"/>
              </a:spcAft>
            </a:pPr>
            <a:r>
              <a:rPr lang="id-ID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Oleh </a:t>
            </a:r>
            <a:r>
              <a:rPr lang="id-ID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sebab </a:t>
            </a:r>
            <a:r>
              <a:rPr lang="id-ID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itu dengan banyak jenis, </a:t>
            </a:r>
            <a:r>
              <a:rPr lang="id-ID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kulitas makanan </a:t>
            </a:r>
            <a:r>
              <a:rPr lang="id-ID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 butuhkan bahan makanan </a:t>
            </a:r>
            <a:r>
              <a:rPr lang="id-ID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tersebut </a:t>
            </a:r>
            <a:r>
              <a:rPr lang="id-ID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dengan spesifisi:</a:t>
            </a:r>
            <a:endParaRPr lang="id-ID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200000"/>
              </a:lnSpc>
              <a:spcAft>
                <a:spcPts val="0"/>
              </a:spcAft>
              <a:buFont typeface="+mj-lt"/>
              <a:buAutoNum type="alphaLcPeriod"/>
            </a:pPr>
            <a:r>
              <a:rPr lang="id-ID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Daging di pesan dengan grade, jens bagian potongan, jumlah lemak, umur, frozen atau fresh, type packing.</a:t>
            </a:r>
            <a:endParaRPr lang="id-ID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200000"/>
              </a:lnSpc>
              <a:spcAft>
                <a:spcPts val="0"/>
              </a:spcAft>
              <a:buFont typeface="+mj-lt"/>
              <a:buAutoNum type="alphaLcPeriod"/>
            </a:pPr>
            <a:r>
              <a:rPr lang="id-ID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Seafood </a:t>
            </a:r>
            <a:r>
              <a:rPr lang="id-ID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dimembagi </a:t>
            </a:r>
            <a:r>
              <a:rPr lang="id-ID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antara fish atau shelfish, asal pasar, kondisi, grade, tempat asal, frozen atau fresh, jumlah, size, cara packing.</a:t>
            </a:r>
            <a:endParaRPr lang="id-ID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200000"/>
              </a:lnSpc>
              <a:spcAft>
                <a:spcPts val="0"/>
              </a:spcAft>
              <a:buFont typeface="+mj-lt"/>
              <a:buAutoNum type="alphaLcPeriod"/>
            </a:pPr>
            <a:r>
              <a:rPr lang="id-ID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Poultry bisa di pesan dengan type, grade, class,  style (brast, thight), fresh or frozen, packing</a:t>
            </a:r>
            <a:endParaRPr lang="id-ID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200000"/>
              </a:lnSpc>
              <a:spcAft>
                <a:spcPts val="0"/>
              </a:spcAft>
              <a:buFont typeface="+mj-lt"/>
              <a:buAutoNum type="alphaLcPeriod"/>
            </a:pPr>
            <a:r>
              <a:rPr lang="id-ID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Prcessed Fruit and vegetables bisa di pesan dengan grade, varian, packing size, type, dried weight, count per case, packing medium, canned aor frezen.</a:t>
            </a:r>
            <a:endParaRPr lang="id-ID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200000"/>
              </a:lnSpc>
              <a:spcAft>
                <a:spcPts val="1000"/>
              </a:spcAft>
              <a:buFont typeface="+mj-lt"/>
              <a:buAutoNum type="alphaLcPeriod"/>
            </a:pPr>
            <a:r>
              <a:rPr lang="id-ID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Fresh fruit and vegetables di </a:t>
            </a:r>
            <a:r>
              <a:rPr lang="id-ID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order sesuai dengan </a:t>
            </a:r>
            <a:r>
              <a:rPr lang="id-ID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varian, grade, weight percontainer, growing area, count percontainer.</a:t>
            </a:r>
            <a:endParaRPr lang="id-ID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694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7567085"/>
              </p:ext>
            </p:extLst>
          </p:nvPr>
        </p:nvGraphicFramePr>
        <p:xfrm>
          <a:off x="1254034" y="1254034"/>
          <a:ext cx="8843556" cy="426315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94115">
                  <a:extLst>
                    <a:ext uri="{9D8B030D-6E8A-4147-A177-3AD203B41FA5}">
                      <a16:colId xmlns:a16="http://schemas.microsoft.com/office/drawing/2014/main" val="410509060"/>
                    </a:ext>
                  </a:extLst>
                </a:gridCol>
                <a:gridCol w="3126550">
                  <a:extLst>
                    <a:ext uri="{9D8B030D-6E8A-4147-A177-3AD203B41FA5}">
                      <a16:colId xmlns:a16="http://schemas.microsoft.com/office/drawing/2014/main" val="2691320994"/>
                    </a:ext>
                  </a:extLst>
                </a:gridCol>
                <a:gridCol w="3822891">
                  <a:extLst>
                    <a:ext uri="{9D8B030D-6E8A-4147-A177-3AD203B41FA5}">
                      <a16:colId xmlns:a16="http://schemas.microsoft.com/office/drawing/2014/main" val="2331439598"/>
                    </a:ext>
                  </a:extLst>
                </a:gridCol>
              </a:tblGrid>
              <a:tr h="509452"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id-ID" sz="1600" b="1" dirty="0">
                          <a:effectLst/>
                        </a:rPr>
                        <a:t>Beef</a:t>
                      </a:r>
                      <a:endParaRPr lang="id-ID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id-ID" sz="1600" b="1" dirty="0">
                          <a:effectLst/>
                        </a:rPr>
                        <a:t>Grade</a:t>
                      </a:r>
                      <a:endParaRPr lang="id-ID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600" b="1" dirty="0">
                          <a:effectLst/>
                        </a:rPr>
                        <a:t>Weight, Size, and Cut Specifications</a:t>
                      </a: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id-ID" sz="1600" b="1" dirty="0">
                          <a:effectLst/>
                        </a:rPr>
                        <a:t> </a:t>
                      </a:r>
                      <a:endParaRPr lang="id-ID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62327027"/>
                  </a:ext>
                </a:extLst>
              </a:tr>
              <a:tr h="889374"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id-ID" sz="1600">
                          <a:effectLst/>
                        </a:rPr>
                        <a:t>Prime rib </a:t>
                      </a:r>
                      <a:endParaRPr lang="id-ID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id-ID" sz="1600">
                          <a:effectLst/>
                        </a:rPr>
                        <a:t>Grade AA</a:t>
                      </a:r>
                      <a:endParaRPr lang="id-ID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600" dirty="0">
                          <a:effectLst/>
                        </a:rPr>
                        <a:t>7 kg, fully trimmed</a:t>
                      </a: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id-ID" sz="1600" dirty="0">
                          <a:effectLst/>
                        </a:rPr>
                        <a:t> </a:t>
                      </a: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23245852"/>
                  </a:ext>
                </a:extLst>
              </a:tr>
              <a:tr h="1545870"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id-ID" sz="1600">
                          <a:effectLst/>
                        </a:rPr>
                        <a:t>New York strip</a:t>
                      </a:r>
                      <a:endParaRPr lang="id-ID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id-ID" sz="1600">
                          <a:effectLst/>
                        </a:rPr>
                        <a:t>Grade AAA</a:t>
                      </a:r>
                      <a:endParaRPr lang="id-ID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600" dirty="0">
                          <a:effectLst/>
                        </a:rPr>
                        <a:t>6 kg, bone out, fully trimmed, max. 15 cm width, min. 5 cm depth</a:t>
                      </a: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id-ID" sz="1600" dirty="0">
                          <a:effectLst/>
                        </a:rPr>
                        <a:t> </a:t>
                      </a: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05058645"/>
                  </a:ext>
                </a:extLst>
              </a:tr>
              <a:tr h="637241"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id-ID" sz="1600">
                          <a:effectLst/>
                        </a:rPr>
                        <a:t>Tenderloin</a:t>
                      </a:r>
                      <a:endParaRPr lang="id-ID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id-ID" sz="1600">
                          <a:effectLst/>
                        </a:rPr>
                        <a:t>Grade AAA</a:t>
                      </a:r>
                      <a:endParaRPr lang="id-ID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600" dirty="0">
                          <a:effectLst/>
                        </a:rPr>
                        <a:t>3 kg, fully trimmed to silverside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600" dirty="0">
                          <a:effectLst/>
                        </a:rPr>
                        <a:t> </a:t>
                      </a: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44637122"/>
                  </a:ext>
                </a:extLst>
              </a:tr>
              <a:tr h="490900"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id-ID" sz="1600">
                          <a:effectLst/>
                        </a:rPr>
                        <a:t> </a:t>
                      </a:r>
                      <a:endParaRPr lang="id-ID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id-ID" sz="1600">
                          <a:effectLst/>
                        </a:rPr>
                        <a:t> </a:t>
                      </a:r>
                      <a:endParaRPr lang="id-ID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600" dirty="0">
                          <a:effectLst/>
                        </a:rPr>
                        <a:t> </a:t>
                      </a:r>
                      <a:endParaRPr lang="id-ID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593035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6525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/>
              <a:t>Biasanya pada </a:t>
            </a:r>
            <a:r>
              <a:rPr lang="id-ID" dirty="0" smtClean="0"/>
              <a:t>hotol </a:t>
            </a:r>
            <a:r>
              <a:rPr lang="id-ID" dirty="0"/>
              <a:t>mempunyai purshasing </a:t>
            </a:r>
            <a:r>
              <a:rPr lang="id-ID" dirty="0" smtClean="0"/>
              <a:t>mempunyai kontrak dengan vendor </a:t>
            </a:r>
            <a:r>
              <a:rPr lang="id-ID" dirty="0"/>
              <a:t>akan bagaimana kerja sama dan ketentuan-ketentuan </a:t>
            </a:r>
            <a:r>
              <a:rPr lang="id-ID" dirty="0" smtClean="0"/>
              <a:t>depan </a:t>
            </a:r>
            <a:r>
              <a:rPr lang="id-ID" dirty="0"/>
              <a:t>penerimaan barang</a:t>
            </a:r>
            <a:r>
              <a:rPr lang="id-ID" dirty="0" smtClean="0"/>
              <a:t>.</a:t>
            </a:r>
          </a:p>
          <a:p>
            <a:pPr marL="0" indent="0">
              <a:buNone/>
            </a:pPr>
            <a:endParaRPr lang="id-ID" dirty="0"/>
          </a:p>
          <a:p>
            <a:r>
              <a:rPr lang="id-ID" dirty="0"/>
              <a:t>Pemesanan bahan.</a:t>
            </a:r>
          </a:p>
          <a:p>
            <a:pPr marL="0" indent="0">
              <a:buNone/>
            </a:pPr>
            <a:r>
              <a:rPr lang="id-ID" dirty="0"/>
              <a:t>Untuk memesan bahan tentu </a:t>
            </a:r>
            <a:r>
              <a:rPr lang="id-ID" dirty="0" smtClean="0"/>
              <a:t>tidak </a:t>
            </a:r>
            <a:r>
              <a:rPr lang="id-ID" dirty="0"/>
              <a:t>bisa hanya di kira atau di tebak oleh sebab itu di butuhkan keakuraan dalam memesan hal ini bertujuan untuk maksimal dalam operasional dan </a:t>
            </a:r>
            <a:r>
              <a:rPr lang="id-ID" dirty="0" smtClean="0"/>
              <a:t>mengurangan </a:t>
            </a:r>
            <a:r>
              <a:rPr lang="id-ID" dirty="0"/>
              <a:t>kesalahan dalam pembelian yang berakibat beban terhadap food cost</a:t>
            </a:r>
            <a:r>
              <a:rPr lang="id-ID" b="1" dirty="0"/>
              <a:t> 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4356610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272</Words>
  <Application>Microsoft Office PowerPoint</Application>
  <PresentationFormat>Widescreen</PresentationFormat>
  <Paragraphs>32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Purchasing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rezki alhamdi</dc:creator>
  <cp:lastModifiedBy>rezki alhamdi</cp:lastModifiedBy>
  <cp:revision>4</cp:revision>
  <dcterms:created xsi:type="dcterms:W3CDTF">2017-11-14T15:08:00Z</dcterms:created>
  <dcterms:modified xsi:type="dcterms:W3CDTF">2017-11-15T01:22:24Z</dcterms:modified>
</cp:coreProperties>
</file>