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slideLayouts/slideLayout20.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charts/chart1.xml" ContentType="application/vnd.openxmlformats-officedocument.drawingml.chart+xml"/>
  <Override PartName="/ppt/drawings/drawing1.xml" ContentType="application/vnd.openxmlformats-officedocument.drawingml.chartshapes+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drawings/drawing2.xml" ContentType="application/vnd.openxmlformats-officedocument.drawingml.chartshape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 id="2147483648" r:id="rId2"/>
    <p:sldMasterId id="2147483658" r:id="rId3"/>
  </p:sldMasterIdLst>
  <p:handoutMasterIdLst>
    <p:handoutMasterId r:id="rId21"/>
  </p:handoutMasterIdLst>
  <p:sldIdLst>
    <p:sldId id="256" r:id="rId4"/>
    <p:sldId id="258" r:id="rId5"/>
    <p:sldId id="301" r:id="rId6"/>
    <p:sldId id="299" r:id="rId7"/>
    <p:sldId id="302" r:id="rId8"/>
    <p:sldId id="260" r:id="rId9"/>
    <p:sldId id="257" r:id="rId10"/>
    <p:sldId id="305" r:id="rId11"/>
    <p:sldId id="306" r:id="rId12"/>
    <p:sldId id="259" r:id="rId13"/>
    <p:sldId id="308" r:id="rId14"/>
    <p:sldId id="269" r:id="rId15"/>
    <p:sldId id="310" r:id="rId16"/>
    <p:sldId id="278" r:id="rId17"/>
    <p:sldId id="312" r:id="rId18"/>
    <p:sldId id="311" r:id="rId19"/>
    <p:sldId id="313" r:id="rId20"/>
  </p:sldIdLst>
  <p:sldSz cx="9144000" cy="5143500" type="screen16x9"/>
  <p:notesSz cx="6858000" cy="9144000"/>
  <p:defaultText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5463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varScale="1">
        <p:scale>
          <a:sx n="92" d="100"/>
          <a:sy n="92" d="100"/>
        </p:scale>
        <p:origin x="756" y="78"/>
      </p:cViewPr>
      <p:guideLst>
        <p:guide orient="horz" pos="1620"/>
        <p:guide pos="2880"/>
      </p:guideLst>
    </p:cSldViewPr>
  </p:slideViewPr>
  <p:notesTextViewPr>
    <p:cViewPr>
      <p:scale>
        <a:sx n="1" d="1"/>
        <a:sy n="1" d="1"/>
      </p:scale>
      <p:origin x="0" y="0"/>
    </p:cViewPr>
  </p:notesTextViewPr>
  <p:notesViewPr>
    <p:cSldViewPr showGuides="1">
      <p:cViewPr varScale="1">
        <p:scale>
          <a:sx n="83" d="100"/>
          <a:sy n="83" d="100"/>
        </p:scale>
        <p:origin x="-3192" y="-7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3" Type="http://schemas.openxmlformats.org/officeDocument/2006/relationships/slideMaster" Target="slideMasters/slideMaster3.xml"/><Relationship Id="rId21" Type="http://schemas.openxmlformats.org/officeDocument/2006/relationships/handoutMaster" Target="handoutMasters/handoutMaster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_rels/chart4.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package" Target="../embeddings/Microsoft_Excel_Worksheet3.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333009666146416E-2"/>
          <c:y val="0"/>
          <c:w val="0.90152633558416406"/>
          <c:h val="0.9978366707337496"/>
        </c:manualLayout>
      </c:layout>
      <c:doughnutChart>
        <c:varyColors val="1"/>
        <c:ser>
          <c:idx val="0"/>
          <c:order val="0"/>
          <c:tx>
            <c:strRef>
              <c:f>Sheet1!$B$1</c:f>
              <c:strCache>
                <c:ptCount val="1"/>
                <c:pt idx="0">
                  <c:v>Sales</c:v>
                </c:pt>
              </c:strCache>
            </c:strRef>
          </c:tx>
          <c:dPt>
            <c:idx val="0"/>
            <c:bubble3D val="0"/>
            <c:spPr>
              <a:solidFill>
                <a:schemeClr val="accent1"/>
              </a:solidFill>
            </c:spPr>
            <c:extLst>
              <c:ext xmlns:c16="http://schemas.microsoft.com/office/drawing/2014/chart" uri="{C3380CC4-5D6E-409C-BE32-E72D297353CC}">
                <c16:uniqueId val="{00000001-3C59-4107-B342-54B14AFC4453}"/>
              </c:ext>
            </c:extLst>
          </c:dPt>
          <c:dPt>
            <c:idx val="1"/>
            <c:bubble3D val="0"/>
            <c:spPr>
              <a:solidFill>
                <a:schemeClr val="accent1">
                  <a:alpha val="40000"/>
                </a:schemeClr>
              </a:solidFill>
            </c:spPr>
            <c:extLst>
              <c:ext xmlns:c16="http://schemas.microsoft.com/office/drawing/2014/chart" uri="{C3380CC4-5D6E-409C-BE32-E72D297353CC}">
                <c16:uniqueId val="{00000003-3C59-4107-B342-54B14AFC4453}"/>
              </c:ext>
            </c:extLst>
          </c:dPt>
          <c:cat>
            <c:strRef>
              <c:f>Sheet1!$A$2:$A$3</c:f>
              <c:strCache>
                <c:ptCount val="2"/>
                <c:pt idx="0">
                  <c:v>1st Qtr</c:v>
                </c:pt>
                <c:pt idx="1">
                  <c:v>2nd Qtr</c:v>
                </c:pt>
              </c:strCache>
            </c:strRef>
          </c:cat>
          <c:val>
            <c:numRef>
              <c:f>Sheet1!$B$2:$B$3</c:f>
              <c:numCache>
                <c:formatCode>General</c:formatCode>
                <c:ptCount val="2"/>
                <c:pt idx="0">
                  <c:v>70</c:v>
                </c:pt>
                <c:pt idx="1">
                  <c:v>45</c:v>
                </c:pt>
              </c:numCache>
            </c:numRef>
          </c:val>
          <c:extLst>
            <c:ext xmlns:c16="http://schemas.microsoft.com/office/drawing/2014/chart" uri="{C3380CC4-5D6E-409C-BE32-E72D297353CC}">
              <c16:uniqueId val="{00000004-3C59-4107-B342-54B14AFC4453}"/>
            </c:ext>
          </c:extLst>
        </c:ser>
        <c:dLbls>
          <c:showLegendKey val="0"/>
          <c:showVal val="0"/>
          <c:showCatName val="0"/>
          <c:showSerName val="0"/>
          <c:showPercent val="0"/>
          <c:showBubbleSize val="0"/>
          <c:showLeaderLines val="1"/>
        </c:dLbls>
        <c:firstSliceAng val="0"/>
        <c:holeSize val="70"/>
      </c:doughnutChart>
    </c:plotArea>
    <c:plotVisOnly val="1"/>
    <c:dispBlanksAs val="gap"/>
    <c:showDLblsOverMax val="0"/>
  </c:chart>
  <c:txPr>
    <a:bodyPr/>
    <a:lstStyle/>
    <a:p>
      <a:pPr>
        <a:defRPr sz="1800"/>
      </a:pPr>
      <a:endParaRPr lang="en-US"/>
    </a:p>
  </c:txPr>
  <c:externalData r:id="rId1">
    <c:autoUpdate val="0"/>
  </c:externalData>
  <c:userShapes r:id="rId2"/>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333009666146416E-2"/>
          <c:y val="0"/>
          <c:w val="0.90152633558416406"/>
          <c:h val="0.9978366707337496"/>
        </c:manualLayout>
      </c:layout>
      <c:doughnutChart>
        <c:varyColors val="1"/>
        <c:dLbls>
          <c:showLegendKey val="0"/>
          <c:showVal val="0"/>
          <c:showCatName val="0"/>
          <c:showSerName val="0"/>
          <c:showPercent val="0"/>
          <c:showBubbleSize val="0"/>
          <c:showLeaderLines val="0"/>
        </c:dLbls>
        <c:firstSliceAng val="0"/>
        <c:holeSize val="70"/>
      </c:doughnutChart>
    </c:plotArea>
    <c:plotVisOnly val="1"/>
    <c:dispBlanksAs val="gap"/>
    <c:showDLblsOverMax val="0"/>
  </c:chart>
  <c:txPr>
    <a:bodyPr/>
    <a:lstStyle/>
    <a:p>
      <a:pPr>
        <a:defRPr sz="1800"/>
      </a:pPr>
      <a:endParaRPr lang="en-US"/>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333009666146416E-2"/>
          <c:y val="0"/>
          <c:w val="0.90152633558416406"/>
          <c:h val="0.9978366707337496"/>
        </c:manualLayout>
      </c:layout>
      <c:doughnutChart>
        <c:varyColors val="1"/>
        <c:dLbls>
          <c:showLegendKey val="0"/>
          <c:showVal val="0"/>
          <c:showCatName val="0"/>
          <c:showSerName val="0"/>
          <c:showPercent val="0"/>
          <c:showBubbleSize val="0"/>
          <c:showLeaderLines val="0"/>
        </c:dLbls>
        <c:firstSliceAng val="0"/>
        <c:holeSize val="70"/>
      </c:doughnutChart>
    </c:plotArea>
    <c:plotVisOnly val="1"/>
    <c:dispBlanksAs val="gap"/>
    <c:showDLblsOverMax val="0"/>
  </c:chart>
  <c:txPr>
    <a:bodyPr/>
    <a:lstStyle/>
    <a:p>
      <a:pPr>
        <a:defRPr sz="1800"/>
      </a:pPr>
      <a:endParaRPr lang="en-US"/>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333009666146416E-2"/>
          <c:y val="0"/>
          <c:w val="0.90152633558416406"/>
          <c:h val="0.9978366707337496"/>
        </c:manualLayout>
      </c:layout>
      <c:doughnutChart>
        <c:varyColors val="1"/>
        <c:ser>
          <c:idx val="0"/>
          <c:order val="0"/>
          <c:tx>
            <c:strRef>
              <c:f>Sheet1!$B$1</c:f>
              <c:strCache>
                <c:ptCount val="1"/>
                <c:pt idx="0">
                  <c:v>Sales</c:v>
                </c:pt>
              </c:strCache>
            </c:strRef>
          </c:tx>
          <c:dPt>
            <c:idx val="0"/>
            <c:bubble3D val="0"/>
            <c:spPr>
              <a:solidFill>
                <a:schemeClr val="tx1">
                  <a:lumMod val="75000"/>
                  <a:lumOff val="25000"/>
                </a:schemeClr>
              </a:solidFill>
            </c:spPr>
            <c:extLst>
              <c:ext xmlns:c16="http://schemas.microsoft.com/office/drawing/2014/chart" uri="{C3380CC4-5D6E-409C-BE32-E72D297353CC}">
                <c16:uniqueId val="{00000001-F70E-4FE3-8703-7AB4886944BE}"/>
              </c:ext>
            </c:extLst>
          </c:dPt>
          <c:dPt>
            <c:idx val="1"/>
            <c:bubble3D val="0"/>
            <c:spPr>
              <a:solidFill>
                <a:schemeClr val="tx1">
                  <a:lumMod val="75000"/>
                  <a:lumOff val="25000"/>
                  <a:alpha val="20000"/>
                </a:schemeClr>
              </a:solidFill>
            </c:spPr>
            <c:extLst>
              <c:ext xmlns:c16="http://schemas.microsoft.com/office/drawing/2014/chart" uri="{C3380CC4-5D6E-409C-BE32-E72D297353CC}">
                <c16:uniqueId val="{00000003-F70E-4FE3-8703-7AB4886944BE}"/>
              </c:ext>
            </c:extLst>
          </c:dPt>
          <c:cat>
            <c:strRef>
              <c:f>Sheet1!$A$2:$A$3</c:f>
              <c:strCache>
                <c:ptCount val="2"/>
                <c:pt idx="0">
                  <c:v>1st Qtr</c:v>
                </c:pt>
                <c:pt idx="1">
                  <c:v>2nd Qtr</c:v>
                </c:pt>
              </c:strCache>
            </c:strRef>
          </c:cat>
          <c:val>
            <c:numRef>
              <c:f>Sheet1!$B$2:$B$3</c:f>
              <c:numCache>
                <c:formatCode>General</c:formatCode>
                <c:ptCount val="2"/>
                <c:pt idx="0">
                  <c:v>60</c:v>
                </c:pt>
                <c:pt idx="1">
                  <c:v>40</c:v>
                </c:pt>
              </c:numCache>
            </c:numRef>
          </c:val>
          <c:extLst>
            <c:ext xmlns:c16="http://schemas.microsoft.com/office/drawing/2014/chart" uri="{C3380CC4-5D6E-409C-BE32-E72D297353CC}">
              <c16:uniqueId val="{00000004-F70E-4FE3-8703-7AB4886944BE}"/>
            </c:ext>
          </c:extLst>
        </c:ser>
        <c:dLbls>
          <c:showLegendKey val="0"/>
          <c:showVal val="0"/>
          <c:showCatName val="0"/>
          <c:showSerName val="0"/>
          <c:showPercent val="0"/>
          <c:showBubbleSize val="0"/>
          <c:showLeaderLines val="1"/>
        </c:dLbls>
        <c:firstSliceAng val="0"/>
        <c:holeSize val="70"/>
      </c:doughnutChart>
    </c:plotArea>
    <c:plotVisOnly val="1"/>
    <c:dispBlanksAs val="gap"/>
    <c:showDLblsOverMax val="0"/>
  </c:chart>
  <c:txPr>
    <a:bodyPr/>
    <a:lstStyle/>
    <a:p>
      <a:pPr>
        <a:defRPr sz="1800"/>
      </a:pPr>
      <a:endParaRPr lang="en-US"/>
    </a:p>
  </c:txPr>
  <c:externalData r:id="rId1">
    <c:autoUpdate val="0"/>
  </c:externalData>
  <c:userShapes r:id="rId2"/>
</c:chartSpace>
</file>

<file path=ppt/drawings/drawing1.xml><?xml version="1.0" encoding="utf-8"?>
<c:userShapes xmlns:c="http://schemas.openxmlformats.org/drawingml/2006/chart">
  <cdr:relSizeAnchor xmlns:cdr="http://schemas.openxmlformats.org/drawingml/2006/chartDrawing">
    <cdr:from>
      <cdr:x>0.42113</cdr:x>
      <cdr:y>0.21102</cdr:y>
    </cdr:from>
    <cdr:to>
      <cdr:x>0.57778</cdr:x>
      <cdr:y>0.77117</cdr:y>
    </cdr:to>
    <cdr:sp macro="" textlink="">
      <cdr:nvSpPr>
        <cdr:cNvPr id="2" name="Isosceles Triangle 68">
          <a:extLst xmlns:a="http://schemas.openxmlformats.org/drawingml/2006/main">
            <a:ext uri="{FF2B5EF4-FFF2-40B4-BE49-F238E27FC236}">
              <a16:creationId xmlns:a16="http://schemas.microsoft.com/office/drawing/2014/main" id="{696EBB54-0AD8-424E-9B9D-C9750602BE36}"/>
            </a:ext>
          </a:extLst>
        </cdr:cNvPr>
        <cdr:cNvSpPr/>
      </cdr:nvSpPr>
      <cdr:spPr>
        <a:xfrm xmlns:a="http://schemas.openxmlformats.org/drawingml/2006/main" rot="10800000">
          <a:off x="416605" y="181806"/>
          <a:ext cx="154974" cy="482618"/>
        </a:xfrm>
        <a:custGeom xmlns:a="http://schemas.openxmlformats.org/drawingml/2006/main">
          <a:avLst/>
          <a:gdLst/>
          <a:ahLst/>
          <a:cxnLst/>
          <a:rect l="l" t="t" r="r" b="b"/>
          <a:pathLst>
            <a:path w="1040400" h="3240000">
              <a:moveTo>
                <a:pt x="41345" y="940666"/>
              </a:moveTo>
              <a:lnTo>
                <a:pt x="1242" y="653403"/>
              </a:lnTo>
              <a:lnTo>
                <a:pt x="0" y="653403"/>
              </a:lnTo>
              <a:lnTo>
                <a:pt x="1057" y="652077"/>
              </a:lnTo>
              <a:lnTo>
                <a:pt x="447" y="647712"/>
              </a:lnTo>
              <a:lnTo>
                <a:pt x="4531" y="647712"/>
              </a:lnTo>
              <a:lnTo>
                <a:pt x="520200" y="0"/>
              </a:lnTo>
              <a:lnTo>
                <a:pt x="659109" y="174478"/>
              </a:lnTo>
              <a:close/>
              <a:moveTo>
                <a:pt x="101622" y="1372451"/>
              </a:moveTo>
              <a:lnTo>
                <a:pt x="61820" y="1087335"/>
              </a:lnTo>
              <a:lnTo>
                <a:pt x="728036" y="261055"/>
              </a:lnTo>
              <a:lnTo>
                <a:pt x="870500" y="439998"/>
              </a:lnTo>
              <a:lnTo>
                <a:pt x="860164" y="431664"/>
              </a:lnTo>
              <a:close/>
              <a:moveTo>
                <a:pt x="161365" y="1800403"/>
              </a:moveTo>
              <a:lnTo>
                <a:pt x="122098" y="1519120"/>
              </a:lnTo>
              <a:lnTo>
                <a:pt x="930953" y="515931"/>
              </a:lnTo>
              <a:lnTo>
                <a:pt x="1035869" y="647712"/>
              </a:lnTo>
              <a:lnTo>
                <a:pt x="1039954" y="647712"/>
              </a:lnTo>
              <a:lnTo>
                <a:pt x="1039345" y="652078"/>
              </a:lnTo>
              <a:lnTo>
                <a:pt x="1040400" y="653403"/>
              </a:lnTo>
              <a:lnTo>
                <a:pt x="1039160" y="653403"/>
              </a:lnTo>
              <a:lnTo>
                <a:pt x="1029316" y="723920"/>
              </a:lnTo>
              <a:close/>
              <a:moveTo>
                <a:pt x="217894" y="2205330"/>
              </a:moveTo>
              <a:lnTo>
                <a:pt x="181840" y="1947070"/>
              </a:lnTo>
              <a:lnTo>
                <a:pt x="1000266" y="932012"/>
              </a:lnTo>
              <a:lnTo>
                <a:pt x="949113" y="1298429"/>
              </a:lnTo>
              <a:close/>
              <a:moveTo>
                <a:pt x="330192" y="2564220"/>
              </a:moveTo>
              <a:lnTo>
                <a:pt x="267995" y="2564220"/>
              </a:lnTo>
              <a:lnTo>
                <a:pt x="237100" y="2342912"/>
              </a:lnTo>
              <a:lnTo>
                <a:pt x="242309" y="2347112"/>
              </a:lnTo>
              <a:lnTo>
                <a:pt x="920063" y="1506522"/>
              </a:lnTo>
              <a:lnTo>
                <a:pt x="865005" y="1900914"/>
              </a:lnTo>
              <a:close/>
              <a:moveTo>
                <a:pt x="772406" y="2564220"/>
              </a:moveTo>
              <a:lnTo>
                <a:pt x="468924" y="2564220"/>
              </a:lnTo>
              <a:lnTo>
                <a:pt x="835955" y="2109008"/>
              </a:lnTo>
              <a:close/>
              <a:moveTo>
                <a:pt x="892044" y="3240000"/>
              </a:moveTo>
              <a:lnTo>
                <a:pt x="148356" y="3240000"/>
              </a:lnTo>
              <a:lnTo>
                <a:pt x="276144" y="2663936"/>
              </a:lnTo>
              <a:lnTo>
                <a:pt x="764256" y="2663936"/>
              </a:lnTo>
              <a:close/>
            </a:path>
          </a:pathLst>
        </a:custGeom>
        <a:solidFill xmlns:a="http://schemas.openxmlformats.org/drawingml/2006/main">
          <a:schemeClr val="accent2"/>
        </a:solidFill>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ot="0" spcFirstLastPara="0" vert="horz" wrap="square" lIns="91440" tIns="45720" rIns="91440" bIns="45720" numCol="1" spcCol="0" rtlCol="0" fromWordArt="0" anchor="ctr" anchorCtr="0" forceAA="0" compatLnSpc="1">
          <a:prstTxWarp prst="textNoShape">
            <a:avLst/>
          </a:prstTxWarp>
          <a:noAutofit/>
        </a:bodyPr>
        <a:lstStyle xmlns:a="http://schemas.openxmlformats.org/drawingml/2006/main">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xmlns:a="http://schemas.openxmlformats.org/drawingml/2006/main">
          <a:pPr algn="ctr"/>
          <a:endParaRPr lang="ko-KR" altLang="en-US" dirty="0"/>
        </a:p>
      </cdr:txBody>
    </cdr:sp>
  </cdr:relSizeAnchor>
</c:userShapes>
</file>

<file path=ppt/drawings/drawing2.xml><?xml version="1.0" encoding="utf-8"?>
<c:userShapes xmlns:c="http://schemas.openxmlformats.org/drawingml/2006/chart">
  <cdr:relSizeAnchor xmlns:cdr="http://schemas.openxmlformats.org/drawingml/2006/chartDrawing">
    <cdr:from>
      <cdr:x>0.42411</cdr:x>
      <cdr:y>0.21102</cdr:y>
    </cdr:from>
    <cdr:to>
      <cdr:x>0.58077</cdr:x>
      <cdr:y>0.77117</cdr:y>
    </cdr:to>
    <cdr:sp macro="" textlink="">
      <cdr:nvSpPr>
        <cdr:cNvPr id="2" name="Isosceles Triangle 68">
          <a:extLst xmlns:a="http://schemas.openxmlformats.org/drawingml/2006/main">
            <a:ext uri="{FF2B5EF4-FFF2-40B4-BE49-F238E27FC236}">
              <a16:creationId xmlns:a16="http://schemas.microsoft.com/office/drawing/2014/main" id="{696EBB54-0AD8-424E-9B9D-C9750602BE36}"/>
            </a:ext>
          </a:extLst>
        </cdr:cNvPr>
        <cdr:cNvSpPr/>
      </cdr:nvSpPr>
      <cdr:spPr>
        <a:xfrm xmlns:a="http://schemas.openxmlformats.org/drawingml/2006/main" rot="10800000">
          <a:off x="419561" y="181806"/>
          <a:ext cx="154974" cy="482618"/>
        </a:xfrm>
        <a:custGeom xmlns:a="http://schemas.openxmlformats.org/drawingml/2006/main">
          <a:avLst/>
          <a:gdLst/>
          <a:ahLst/>
          <a:cxnLst/>
          <a:rect l="l" t="t" r="r" b="b"/>
          <a:pathLst>
            <a:path w="1040400" h="3240000">
              <a:moveTo>
                <a:pt x="41345" y="940666"/>
              </a:moveTo>
              <a:lnTo>
                <a:pt x="1242" y="653403"/>
              </a:lnTo>
              <a:lnTo>
                <a:pt x="0" y="653403"/>
              </a:lnTo>
              <a:lnTo>
                <a:pt x="1057" y="652077"/>
              </a:lnTo>
              <a:lnTo>
                <a:pt x="447" y="647712"/>
              </a:lnTo>
              <a:lnTo>
                <a:pt x="4531" y="647712"/>
              </a:lnTo>
              <a:lnTo>
                <a:pt x="520200" y="0"/>
              </a:lnTo>
              <a:lnTo>
                <a:pt x="659109" y="174478"/>
              </a:lnTo>
              <a:close/>
              <a:moveTo>
                <a:pt x="101622" y="1372451"/>
              </a:moveTo>
              <a:lnTo>
                <a:pt x="61820" y="1087335"/>
              </a:lnTo>
              <a:lnTo>
                <a:pt x="728036" y="261055"/>
              </a:lnTo>
              <a:lnTo>
                <a:pt x="870500" y="439998"/>
              </a:lnTo>
              <a:lnTo>
                <a:pt x="860164" y="431664"/>
              </a:lnTo>
              <a:close/>
              <a:moveTo>
                <a:pt x="161365" y="1800403"/>
              </a:moveTo>
              <a:lnTo>
                <a:pt x="122098" y="1519120"/>
              </a:lnTo>
              <a:lnTo>
                <a:pt x="930953" y="515931"/>
              </a:lnTo>
              <a:lnTo>
                <a:pt x="1035869" y="647712"/>
              </a:lnTo>
              <a:lnTo>
                <a:pt x="1039954" y="647712"/>
              </a:lnTo>
              <a:lnTo>
                <a:pt x="1039345" y="652078"/>
              </a:lnTo>
              <a:lnTo>
                <a:pt x="1040400" y="653403"/>
              </a:lnTo>
              <a:lnTo>
                <a:pt x="1039160" y="653403"/>
              </a:lnTo>
              <a:lnTo>
                <a:pt x="1029316" y="723920"/>
              </a:lnTo>
              <a:close/>
              <a:moveTo>
                <a:pt x="217894" y="2205330"/>
              </a:moveTo>
              <a:lnTo>
                <a:pt x="181840" y="1947070"/>
              </a:lnTo>
              <a:lnTo>
                <a:pt x="1000266" y="932012"/>
              </a:lnTo>
              <a:lnTo>
                <a:pt x="949113" y="1298429"/>
              </a:lnTo>
              <a:close/>
              <a:moveTo>
                <a:pt x="330192" y="2564220"/>
              </a:moveTo>
              <a:lnTo>
                <a:pt x="267995" y="2564220"/>
              </a:lnTo>
              <a:lnTo>
                <a:pt x="237100" y="2342912"/>
              </a:lnTo>
              <a:lnTo>
                <a:pt x="242309" y="2347112"/>
              </a:lnTo>
              <a:lnTo>
                <a:pt x="920063" y="1506522"/>
              </a:lnTo>
              <a:lnTo>
                <a:pt x="865005" y="1900914"/>
              </a:lnTo>
              <a:close/>
              <a:moveTo>
                <a:pt x="772406" y="2564220"/>
              </a:moveTo>
              <a:lnTo>
                <a:pt x="468924" y="2564220"/>
              </a:lnTo>
              <a:lnTo>
                <a:pt x="835955" y="2109008"/>
              </a:lnTo>
              <a:close/>
              <a:moveTo>
                <a:pt x="892044" y="3240000"/>
              </a:moveTo>
              <a:lnTo>
                <a:pt x="148356" y="3240000"/>
              </a:lnTo>
              <a:lnTo>
                <a:pt x="276144" y="2663936"/>
              </a:lnTo>
              <a:lnTo>
                <a:pt x="764256" y="2663936"/>
              </a:lnTo>
              <a:close/>
            </a:path>
          </a:pathLst>
        </a:custGeom>
        <a:solidFill xmlns:a="http://schemas.openxmlformats.org/drawingml/2006/main">
          <a:schemeClr val="tx1"/>
        </a:solidFill>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ot="0" spcFirstLastPara="0" vert="horz" wrap="square" lIns="91440" tIns="45720" rIns="91440" bIns="45720" numCol="1" spcCol="0" rtlCol="0" fromWordArt="0" anchor="ctr" anchorCtr="0" forceAA="0" compatLnSpc="1">
          <a:prstTxWarp prst="textNoShape">
            <a:avLst/>
          </a:prstTxWarp>
          <a:noAutofit/>
        </a:bodyPr>
        <a:lstStyle xmlns:a="http://schemas.openxmlformats.org/drawingml/2006/main">
          <a:defPPr>
            <a:defRPr lang="ko-KR"/>
          </a:defPPr>
          <a:lvl1pPr marL="0" algn="l" defTabSz="914400" rtl="0" eaLnBrk="1" latinLnBrk="1" hangingPunct="1">
            <a:defRPr sz="1800" kern="1200">
              <a:solidFill>
                <a:schemeClr val="lt1"/>
              </a:solidFill>
              <a:latin typeface="+mn-lt"/>
              <a:ea typeface="+mn-ea"/>
              <a:cs typeface="+mn-cs"/>
            </a:defRPr>
          </a:lvl1pPr>
          <a:lvl2pPr marL="457200" algn="l" defTabSz="914400" rtl="0" eaLnBrk="1" latinLnBrk="1" hangingPunct="1">
            <a:defRPr sz="1800" kern="1200">
              <a:solidFill>
                <a:schemeClr val="lt1"/>
              </a:solidFill>
              <a:latin typeface="+mn-lt"/>
              <a:ea typeface="+mn-ea"/>
              <a:cs typeface="+mn-cs"/>
            </a:defRPr>
          </a:lvl2pPr>
          <a:lvl3pPr marL="914400" algn="l" defTabSz="914400" rtl="0" eaLnBrk="1" latinLnBrk="1" hangingPunct="1">
            <a:defRPr sz="1800" kern="1200">
              <a:solidFill>
                <a:schemeClr val="lt1"/>
              </a:solidFill>
              <a:latin typeface="+mn-lt"/>
              <a:ea typeface="+mn-ea"/>
              <a:cs typeface="+mn-cs"/>
            </a:defRPr>
          </a:lvl3pPr>
          <a:lvl4pPr marL="1371600" algn="l" defTabSz="914400" rtl="0" eaLnBrk="1" latinLnBrk="1" hangingPunct="1">
            <a:defRPr sz="1800" kern="1200">
              <a:solidFill>
                <a:schemeClr val="lt1"/>
              </a:solidFill>
              <a:latin typeface="+mn-lt"/>
              <a:ea typeface="+mn-ea"/>
              <a:cs typeface="+mn-cs"/>
            </a:defRPr>
          </a:lvl4pPr>
          <a:lvl5pPr marL="1828800" algn="l" defTabSz="914400" rtl="0" eaLnBrk="1" latinLnBrk="1" hangingPunct="1">
            <a:defRPr sz="1800" kern="1200">
              <a:solidFill>
                <a:schemeClr val="lt1"/>
              </a:solidFill>
              <a:latin typeface="+mn-lt"/>
              <a:ea typeface="+mn-ea"/>
              <a:cs typeface="+mn-cs"/>
            </a:defRPr>
          </a:lvl5pPr>
          <a:lvl6pPr marL="2286000" algn="l" defTabSz="914400" rtl="0" eaLnBrk="1" latinLnBrk="1" hangingPunct="1">
            <a:defRPr sz="1800" kern="1200">
              <a:solidFill>
                <a:schemeClr val="lt1"/>
              </a:solidFill>
              <a:latin typeface="+mn-lt"/>
              <a:ea typeface="+mn-ea"/>
              <a:cs typeface="+mn-cs"/>
            </a:defRPr>
          </a:lvl6pPr>
          <a:lvl7pPr marL="2743200" algn="l" defTabSz="914400" rtl="0" eaLnBrk="1" latinLnBrk="1" hangingPunct="1">
            <a:defRPr sz="1800" kern="1200">
              <a:solidFill>
                <a:schemeClr val="lt1"/>
              </a:solidFill>
              <a:latin typeface="+mn-lt"/>
              <a:ea typeface="+mn-ea"/>
              <a:cs typeface="+mn-cs"/>
            </a:defRPr>
          </a:lvl7pPr>
          <a:lvl8pPr marL="3200400" algn="l" defTabSz="914400" rtl="0" eaLnBrk="1" latinLnBrk="1" hangingPunct="1">
            <a:defRPr sz="1800" kern="1200">
              <a:solidFill>
                <a:schemeClr val="lt1"/>
              </a:solidFill>
              <a:latin typeface="+mn-lt"/>
              <a:ea typeface="+mn-ea"/>
              <a:cs typeface="+mn-cs"/>
            </a:defRPr>
          </a:lvl8pPr>
          <a:lvl9pPr marL="3657600" algn="l" defTabSz="914400" rtl="0" eaLnBrk="1" latinLnBrk="1" hangingPunct="1">
            <a:defRPr sz="1800" kern="1200">
              <a:solidFill>
                <a:schemeClr val="lt1"/>
              </a:solidFill>
              <a:latin typeface="+mn-lt"/>
              <a:ea typeface="+mn-ea"/>
              <a:cs typeface="+mn-cs"/>
            </a:defRPr>
          </a:lvl9pPr>
        </a:lstStyle>
        <a:p xmlns:a="http://schemas.openxmlformats.org/drawingml/2006/main">
          <a:pPr algn="ctr"/>
          <a:endParaRPr lang="ko-KR" altLang="en-US" dirty="0"/>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ko-KR" alt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FC6207E-9F80-47E6-9D9F-8EC0BA78C7CB}" type="datetimeFigureOut">
              <a:rPr lang="ko-KR" altLang="en-US" smtClean="0"/>
              <a:t>2018-10-18</a:t>
            </a:fld>
            <a:endParaRPr lang="ko-KR" altLang="en-US" dirty="0"/>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ko-KR" altLang="en-US" dirty="0"/>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504DD82-1994-47EE-ADA5-627A24E117C3}" type="slidenum">
              <a:rPr lang="ko-KR" altLang="en-US" smtClean="0"/>
              <a:t>‹#›</a:t>
            </a:fld>
            <a:endParaRPr lang="ko-KR" altLang="en-US" dirty="0"/>
          </a:p>
        </p:txBody>
      </p:sp>
    </p:spTree>
    <p:extLst>
      <p:ext uri="{BB962C8B-B14F-4D97-AF65-F5344CB8AC3E}">
        <p14:creationId xmlns:p14="http://schemas.microsoft.com/office/powerpoint/2010/main" val="744164900"/>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3" name="Round Same Side Corner Rectangle 2"/>
          <p:cNvSpPr/>
          <p:nvPr userDrawn="1"/>
        </p:nvSpPr>
        <p:spPr>
          <a:xfrm rot="5400000">
            <a:off x="1614457" y="838343"/>
            <a:ext cx="1847142" cy="5076056"/>
          </a:xfrm>
          <a:prstGeom prst="round2Same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bg1"/>
              </a:solidFill>
              <a:latin typeface="Arial" pitchFamily="34" charset="0"/>
              <a:cs typeface="Arial" pitchFamily="34" charset="0"/>
            </a:endParaRPr>
          </a:p>
        </p:txBody>
      </p:sp>
      <p:sp>
        <p:nvSpPr>
          <p:cNvPr id="12" name="Text Placeholder 3"/>
          <p:cNvSpPr>
            <a:spLocks noGrp="1"/>
          </p:cNvSpPr>
          <p:nvPr>
            <p:ph type="body" sz="quarter" idx="12" hasCustomPrompt="1"/>
          </p:nvPr>
        </p:nvSpPr>
        <p:spPr>
          <a:xfrm>
            <a:off x="467544" y="3795437"/>
            <a:ext cx="4320480" cy="288032"/>
          </a:xfrm>
          <a:prstGeom prst="rect">
            <a:avLst/>
          </a:prstGeom>
        </p:spPr>
        <p:txBody>
          <a:bodyPr/>
          <a:lstStyle>
            <a:lvl1pPr marL="0" indent="0" algn="l">
              <a:buFontTx/>
              <a:buNone/>
              <a:defRPr sz="1200">
                <a:solidFill>
                  <a:schemeClr val="bg1"/>
                </a:solidFill>
                <a:latin typeface="+mn-lt"/>
                <a:cs typeface="Arial" pitchFamily="34" charset="0"/>
              </a:defRPr>
            </a:lvl1pPr>
          </a:lstStyle>
          <a:p>
            <a:pPr lvl="0"/>
            <a:r>
              <a:rPr lang="en-US" altLang="ko-KR" dirty="0"/>
              <a:t>Insert the title of your subtitle Here</a:t>
            </a:r>
          </a:p>
        </p:txBody>
      </p:sp>
      <p:sp>
        <p:nvSpPr>
          <p:cNvPr id="7" name="Text Placeholder 9">
            <a:extLst>
              <a:ext uri="{FF2B5EF4-FFF2-40B4-BE49-F238E27FC236}">
                <a16:creationId xmlns:a16="http://schemas.microsoft.com/office/drawing/2014/main" id="{89F8A4B7-E6C8-4208-8AC6-ED1D61D10B7F}"/>
              </a:ext>
            </a:extLst>
          </p:cNvPr>
          <p:cNvSpPr>
            <a:spLocks noGrp="1"/>
          </p:cNvSpPr>
          <p:nvPr>
            <p:ph type="body" sz="quarter" idx="10" hasCustomPrompt="1"/>
          </p:nvPr>
        </p:nvSpPr>
        <p:spPr>
          <a:xfrm>
            <a:off x="467544" y="2715766"/>
            <a:ext cx="4320480" cy="1080120"/>
          </a:xfrm>
          <a:prstGeom prst="rect">
            <a:avLst/>
          </a:prstGeom>
        </p:spPr>
        <p:txBody>
          <a:bodyPr anchor="ctr"/>
          <a:lstStyle>
            <a:lvl1pPr marL="0" indent="0" algn="l">
              <a:lnSpc>
                <a:spcPct val="100000"/>
              </a:lnSpc>
              <a:buNone/>
              <a:defRPr sz="3600" b="0" baseline="0">
                <a:solidFill>
                  <a:schemeClr val="bg1"/>
                </a:solidFill>
                <a:latin typeface="+mj-lt"/>
                <a:cs typeface="Arial" pitchFamily="34" charset="0"/>
              </a:defRPr>
            </a:lvl1pPr>
          </a:lstStyle>
          <a:p>
            <a:pPr lvl="0"/>
            <a:r>
              <a:rPr lang="en-US" altLang="ko-KR" dirty="0"/>
              <a:t>FREE</a:t>
            </a:r>
          </a:p>
          <a:p>
            <a:pPr lvl="0"/>
            <a:r>
              <a:rPr lang="en-US" altLang="ko-KR" dirty="0"/>
              <a:t>PPT TEMPLATES</a:t>
            </a:r>
          </a:p>
        </p:txBody>
      </p:sp>
    </p:spTree>
    <p:extLst>
      <p:ext uri="{BB962C8B-B14F-4D97-AF65-F5344CB8AC3E}">
        <p14:creationId xmlns:p14="http://schemas.microsoft.com/office/powerpoint/2010/main" val="193626841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9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userDrawn="1"/>
        </p:nvSpPr>
        <p:spPr>
          <a:xfrm>
            <a:off x="0" y="4603500"/>
            <a:ext cx="9144000" cy="54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dirty="0"/>
          </a:p>
        </p:txBody>
      </p:sp>
      <p:sp>
        <p:nvSpPr>
          <p:cNvPr id="3" name="Title 2"/>
          <p:cNvSpPr>
            <a:spLocks noGrp="1"/>
          </p:cNvSpPr>
          <p:nvPr>
            <p:ph type="title"/>
          </p:nvPr>
        </p:nvSpPr>
        <p:spPr>
          <a:xfrm>
            <a:off x="0" y="119010"/>
            <a:ext cx="9144000" cy="884466"/>
          </a:xfrm>
          <a:prstGeom prst="rect">
            <a:avLst/>
          </a:prstGeom>
        </p:spPr>
        <p:txBody>
          <a:bodyPr anchor="ctr"/>
          <a:lstStyle>
            <a:lvl1pPr algn="ctr">
              <a:defRPr sz="3600" b="1">
                <a:solidFill>
                  <a:schemeClr val="tx1">
                    <a:lumMod val="75000"/>
                    <a:lumOff val="25000"/>
                  </a:schemeClr>
                </a:solidFill>
                <a:latin typeface="+mj-lt"/>
                <a:cs typeface="Arial" pitchFamily="34" charset="0"/>
              </a:defRPr>
            </a:lvl1pPr>
          </a:lstStyle>
          <a:p>
            <a:r>
              <a:rPr lang="en-US" dirty="0"/>
              <a:t> </a:t>
            </a:r>
            <a:r>
              <a:rPr lang="en-US" altLang="ko-KR" dirty="0"/>
              <a:t>Free PPT _ Click to add title</a:t>
            </a:r>
            <a:endParaRPr lang="en-US" dirty="0"/>
          </a:p>
        </p:txBody>
      </p:sp>
      <p:grpSp>
        <p:nvGrpSpPr>
          <p:cNvPr id="6" name="Group 5"/>
          <p:cNvGrpSpPr/>
          <p:nvPr userDrawn="1"/>
        </p:nvGrpSpPr>
        <p:grpSpPr>
          <a:xfrm>
            <a:off x="0" y="0"/>
            <a:ext cx="9144000" cy="248304"/>
            <a:chOff x="0" y="0"/>
            <a:chExt cx="9144000" cy="248304"/>
          </a:xfrm>
          <a:solidFill>
            <a:schemeClr val="accent1"/>
          </a:solidFill>
        </p:grpSpPr>
        <p:sp>
          <p:nvSpPr>
            <p:cNvPr id="4" name="Rectangle 3"/>
            <p:cNvSpPr/>
            <p:nvPr userDrawn="1"/>
          </p:nvSpPr>
          <p:spPr>
            <a:xfrm>
              <a:off x="0" y="0"/>
              <a:ext cx="9144000" cy="10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dirty="0"/>
            </a:p>
          </p:txBody>
        </p:sp>
        <p:sp>
          <p:nvSpPr>
            <p:cNvPr id="5" name="Isosceles Triangle 4"/>
            <p:cNvSpPr/>
            <p:nvPr userDrawn="1"/>
          </p:nvSpPr>
          <p:spPr>
            <a:xfrm rot="10800000">
              <a:off x="4427984" y="1"/>
              <a:ext cx="288032" cy="24830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grpSp>
      <p:sp>
        <p:nvSpPr>
          <p:cNvPr id="12" name="Rectangle 11"/>
          <p:cNvSpPr/>
          <p:nvPr userDrawn="1"/>
        </p:nvSpPr>
        <p:spPr>
          <a:xfrm>
            <a:off x="527931" y="1248643"/>
            <a:ext cx="1008000" cy="100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p>
        </p:txBody>
      </p:sp>
      <p:sp>
        <p:nvSpPr>
          <p:cNvPr id="13" name="Picture Placeholder 2"/>
          <p:cNvSpPr>
            <a:spLocks noGrp="1"/>
          </p:cNvSpPr>
          <p:nvPr>
            <p:ph type="pic" idx="1" hasCustomPrompt="1"/>
          </p:nvPr>
        </p:nvSpPr>
        <p:spPr>
          <a:xfrm>
            <a:off x="1535931" y="1248643"/>
            <a:ext cx="2880000" cy="1008000"/>
          </a:xfrm>
          <a:prstGeom prst="rect">
            <a:avLst/>
          </a:prstGeom>
          <a:solidFill>
            <a:schemeClr val="bg1">
              <a:lumMod val="95000"/>
            </a:schemeClr>
          </a:solidFill>
        </p:spPr>
        <p:txBody>
          <a:bodyPr anchor="ctr"/>
          <a:lstStyle>
            <a:lvl1pPr marL="0" indent="0" algn="ctr">
              <a:buNone/>
              <a:defRPr sz="1200" baseline="0">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Insert Your Image</a:t>
            </a:r>
            <a:endParaRPr lang="ko-KR" altLang="en-US" dirty="0"/>
          </a:p>
        </p:txBody>
      </p:sp>
      <p:sp>
        <p:nvSpPr>
          <p:cNvPr id="14" name="Rectangle 13"/>
          <p:cNvSpPr/>
          <p:nvPr userDrawn="1"/>
        </p:nvSpPr>
        <p:spPr>
          <a:xfrm>
            <a:off x="540032" y="2725713"/>
            <a:ext cx="1008000" cy="1008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p>
        </p:txBody>
      </p:sp>
      <p:sp>
        <p:nvSpPr>
          <p:cNvPr id="15" name="Picture Placeholder 2"/>
          <p:cNvSpPr>
            <a:spLocks noGrp="1"/>
          </p:cNvSpPr>
          <p:nvPr>
            <p:ph type="pic" idx="10" hasCustomPrompt="1"/>
          </p:nvPr>
        </p:nvSpPr>
        <p:spPr>
          <a:xfrm>
            <a:off x="1548032" y="2725713"/>
            <a:ext cx="2880000" cy="1008000"/>
          </a:xfrm>
          <a:prstGeom prst="rect">
            <a:avLst/>
          </a:prstGeom>
          <a:solidFill>
            <a:schemeClr val="bg1">
              <a:lumMod val="95000"/>
            </a:schemeClr>
          </a:solidFill>
        </p:spPr>
        <p:txBody>
          <a:bodyPr anchor="ctr"/>
          <a:lstStyle>
            <a:lvl1pPr marL="0" indent="0" algn="ctr">
              <a:buNone/>
              <a:defRPr sz="1200" baseline="0">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Insert Your Image</a:t>
            </a:r>
            <a:endParaRPr lang="ko-KR" altLang="en-US" dirty="0"/>
          </a:p>
        </p:txBody>
      </p:sp>
      <p:sp>
        <p:nvSpPr>
          <p:cNvPr id="16" name="Rectangle 15"/>
          <p:cNvSpPr/>
          <p:nvPr userDrawn="1"/>
        </p:nvSpPr>
        <p:spPr>
          <a:xfrm>
            <a:off x="4703947" y="1248643"/>
            <a:ext cx="1008000" cy="1008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p>
        </p:txBody>
      </p:sp>
      <p:sp>
        <p:nvSpPr>
          <p:cNvPr id="17" name="Picture Placeholder 2"/>
          <p:cNvSpPr>
            <a:spLocks noGrp="1"/>
          </p:cNvSpPr>
          <p:nvPr>
            <p:ph type="pic" idx="11" hasCustomPrompt="1"/>
          </p:nvPr>
        </p:nvSpPr>
        <p:spPr>
          <a:xfrm>
            <a:off x="5711947" y="1248643"/>
            <a:ext cx="2880000" cy="1008000"/>
          </a:xfrm>
          <a:prstGeom prst="rect">
            <a:avLst/>
          </a:prstGeom>
          <a:solidFill>
            <a:schemeClr val="bg1">
              <a:lumMod val="95000"/>
            </a:schemeClr>
          </a:solidFill>
        </p:spPr>
        <p:txBody>
          <a:bodyPr anchor="ctr"/>
          <a:lstStyle>
            <a:lvl1pPr marL="0" indent="0" algn="ctr">
              <a:buNone/>
              <a:defRPr sz="1200" baseline="0">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Insert Your Image</a:t>
            </a:r>
            <a:endParaRPr lang="ko-KR" altLang="en-US" dirty="0"/>
          </a:p>
        </p:txBody>
      </p:sp>
      <p:sp>
        <p:nvSpPr>
          <p:cNvPr id="18" name="Rectangle 17"/>
          <p:cNvSpPr/>
          <p:nvPr userDrawn="1"/>
        </p:nvSpPr>
        <p:spPr>
          <a:xfrm>
            <a:off x="4718450" y="2725713"/>
            <a:ext cx="1008000" cy="100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p>
        </p:txBody>
      </p:sp>
      <p:sp>
        <p:nvSpPr>
          <p:cNvPr id="19" name="Picture Placeholder 2"/>
          <p:cNvSpPr>
            <a:spLocks noGrp="1"/>
          </p:cNvSpPr>
          <p:nvPr>
            <p:ph type="pic" idx="12" hasCustomPrompt="1"/>
          </p:nvPr>
        </p:nvSpPr>
        <p:spPr>
          <a:xfrm>
            <a:off x="5726450" y="2725713"/>
            <a:ext cx="2880000" cy="1008000"/>
          </a:xfrm>
          <a:prstGeom prst="rect">
            <a:avLst/>
          </a:prstGeom>
          <a:solidFill>
            <a:schemeClr val="bg1">
              <a:lumMod val="95000"/>
            </a:schemeClr>
          </a:solidFill>
        </p:spPr>
        <p:txBody>
          <a:bodyPr anchor="ctr"/>
          <a:lstStyle>
            <a:lvl1pPr marL="0" indent="0" algn="ctr">
              <a:buNone/>
              <a:defRPr sz="1200" baseline="0">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Insert Your Image</a:t>
            </a:r>
            <a:endParaRPr lang="ko-KR" altLang="en-US" dirty="0"/>
          </a:p>
        </p:txBody>
      </p:sp>
    </p:spTree>
    <p:extLst>
      <p:ext uri="{BB962C8B-B14F-4D97-AF65-F5344CB8AC3E}">
        <p14:creationId xmlns:p14="http://schemas.microsoft.com/office/powerpoint/2010/main" val="31145238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0_Picture with Caption">
    <p:spTree>
      <p:nvGrpSpPr>
        <p:cNvPr id="1" name=""/>
        <p:cNvGrpSpPr/>
        <p:nvPr/>
      </p:nvGrpSpPr>
      <p:grpSpPr>
        <a:xfrm>
          <a:off x="0" y="0"/>
          <a:ext cx="0" cy="0"/>
          <a:chOff x="0" y="0"/>
          <a:chExt cx="0" cy="0"/>
        </a:xfrm>
      </p:grpSpPr>
      <p:sp>
        <p:nvSpPr>
          <p:cNvPr id="4" name="Title 2"/>
          <p:cNvSpPr>
            <a:spLocks noGrp="1"/>
          </p:cNvSpPr>
          <p:nvPr>
            <p:ph type="title"/>
          </p:nvPr>
        </p:nvSpPr>
        <p:spPr>
          <a:xfrm>
            <a:off x="0" y="0"/>
            <a:ext cx="9144000" cy="771550"/>
          </a:xfrm>
          <a:prstGeom prst="rect">
            <a:avLst/>
          </a:prstGeom>
        </p:spPr>
        <p:txBody>
          <a:bodyPr anchor="ctr"/>
          <a:lstStyle>
            <a:lvl1pPr algn="ctr">
              <a:defRPr sz="3600" b="1">
                <a:solidFill>
                  <a:schemeClr val="tx1">
                    <a:lumMod val="75000"/>
                    <a:lumOff val="25000"/>
                  </a:schemeClr>
                </a:solidFill>
                <a:latin typeface="+mj-lt"/>
                <a:cs typeface="Arial" pitchFamily="34" charset="0"/>
              </a:defRPr>
            </a:lvl1pPr>
          </a:lstStyle>
          <a:p>
            <a:r>
              <a:rPr lang="en-US" dirty="0"/>
              <a:t> </a:t>
            </a:r>
            <a:r>
              <a:rPr lang="en-US" altLang="ko-KR" dirty="0"/>
              <a:t>Free PPT _ Click to add title</a:t>
            </a:r>
            <a:endParaRPr lang="en-US" dirty="0"/>
          </a:p>
        </p:txBody>
      </p:sp>
      <p:sp>
        <p:nvSpPr>
          <p:cNvPr id="5" name="Picture Placeholder 2"/>
          <p:cNvSpPr>
            <a:spLocks noGrp="1"/>
          </p:cNvSpPr>
          <p:nvPr>
            <p:ph type="pic" idx="1" hasCustomPrompt="1"/>
          </p:nvPr>
        </p:nvSpPr>
        <p:spPr>
          <a:xfrm>
            <a:off x="533116" y="843558"/>
            <a:ext cx="8077768" cy="2160240"/>
          </a:xfrm>
          <a:prstGeom prst="rect">
            <a:avLst/>
          </a:prstGeom>
          <a:solidFill>
            <a:schemeClr val="bg1">
              <a:lumMod val="95000"/>
            </a:schemeClr>
          </a:solidFill>
        </p:spPr>
        <p:txBody>
          <a:bodyPr anchor="ctr"/>
          <a:lstStyle>
            <a:lvl1pPr marL="0" indent="0" algn="ctr">
              <a:buNone/>
              <a:defRPr sz="1400" baseline="0">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Insert Your Image</a:t>
            </a:r>
            <a:endParaRPr lang="ko-KR" altLang="en-US" dirty="0"/>
          </a:p>
        </p:txBody>
      </p:sp>
    </p:spTree>
    <p:extLst>
      <p:ext uri="{BB962C8B-B14F-4D97-AF65-F5344CB8AC3E}">
        <p14:creationId xmlns:p14="http://schemas.microsoft.com/office/powerpoint/2010/main" val="273424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1_Picture with Caption">
    <p:spTree>
      <p:nvGrpSpPr>
        <p:cNvPr id="1" name=""/>
        <p:cNvGrpSpPr/>
        <p:nvPr/>
      </p:nvGrpSpPr>
      <p:grpSpPr>
        <a:xfrm>
          <a:off x="0" y="0"/>
          <a:ext cx="0" cy="0"/>
          <a:chOff x="0" y="0"/>
          <a:chExt cx="0" cy="0"/>
        </a:xfrm>
      </p:grpSpPr>
      <p:sp>
        <p:nvSpPr>
          <p:cNvPr id="5" name="Picture Placeholder 2"/>
          <p:cNvSpPr>
            <a:spLocks noGrp="1"/>
          </p:cNvSpPr>
          <p:nvPr>
            <p:ph type="pic" idx="1" hasCustomPrompt="1"/>
          </p:nvPr>
        </p:nvSpPr>
        <p:spPr>
          <a:xfrm>
            <a:off x="539552" y="1448650"/>
            <a:ext cx="4680520" cy="3240000"/>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Insert Your Image</a:t>
            </a:r>
            <a:endParaRPr lang="ko-KR" altLang="en-US" dirty="0"/>
          </a:p>
        </p:txBody>
      </p:sp>
      <p:sp>
        <p:nvSpPr>
          <p:cNvPr id="2" name="Rectangle 1"/>
          <p:cNvSpPr/>
          <p:nvPr userDrawn="1"/>
        </p:nvSpPr>
        <p:spPr>
          <a:xfrm>
            <a:off x="539552" y="476651"/>
            <a:ext cx="4680072" cy="972000"/>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p>
        </p:txBody>
      </p:sp>
      <p:sp>
        <p:nvSpPr>
          <p:cNvPr id="12" name="Picture Placeholder 2"/>
          <p:cNvSpPr>
            <a:spLocks noGrp="1"/>
          </p:cNvSpPr>
          <p:nvPr>
            <p:ph type="pic" idx="10" hasCustomPrompt="1"/>
          </p:nvPr>
        </p:nvSpPr>
        <p:spPr>
          <a:xfrm>
            <a:off x="5219624" y="475565"/>
            <a:ext cx="3384000" cy="972000"/>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Insert Your Image</a:t>
            </a:r>
            <a:endParaRPr lang="ko-KR" altLang="en-US" dirty="0"/>
          </a:p>
        </p:txBody>
      </p:sp>
    </p:spTree>
    <p:extLst>
      <p:ext uri="{BB962C8B-B14F-4D97-AF65-F5344CB8AC3E}">
        <p14:creationId xmlns:p14="http://schemas.microsoft.com/office/powerpoint/2010/main" val="255680065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4_Picture with Caption">
    <p:spTree>
      <p:nvGrpSpPr>
        <p:cNvPr id="1" name=""/>
        <p:cNvGrpSpPr/>
        <p:nvPr/>
      </p:nvGrpSpPr>
      <p:grpSpPr>
        <a:xfrm>
          <a:off x="0" y="0"/>
          <a:ext cx="0" cy="0"/>
          <a:chOff x="0" y="0"/>
          <a:chExt cx="0" cy="0"/>
        </a:xfrm>
      </p:grpSpPr>
      <p:sp>
        <p:nvSpPr>
          <p:cNvPr id="8" name="Picture Placeholder 2"/>
          <p:cNvSpPr>
            <a:spLocks noGrp="1"/>
          </p:cNvSpPr>
          <p:nvPr>
            <p:ph type="pic" idx="1" hasCustomPrompt="1"/>
          </p:nvPr>
        </p:nvSpPr>
        <p:spPr>
          <a:xfrm>
            <a:off x="539552" y="1082651"/>
            <a:ext cx="1944216" cy="3607938"/>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Insert Your Image</a:t>
            </a:r>
            <a:endParaRPr lang="ko-KR" altLang="en-US" dirty="0"/>
          </a:p>
        </p:txBody>
      </p:sp>
      <p:sp>
        <p:nvSpPr>
          <p:cNvPr id="9" name="Title 2"/>
          <p:cNvSpPr>
            <a:spLocks noGrp="1"/>
          </p:cNvSpPr>
          <p:nvPr>
            <p:ph type="title"/>
          </p:nvPr>
        </p:nvSpPr>
        <p:spPr>
          <a:xfrm>
            <a:off x="0" y="0"/>
            <a:ext cx="9144000" cy="884466"/>
          </a:xfrm>
          <a:prstGeom prst="rect">
            <a:avLst/>
          </a:prstGeom>
        </p:spPr>
        <p:txBody>
          <a:bodyPr anchor="ctr"/>
          <a:lstStyle>
            <a:lvl1pPr algn="ctr">
              <a:defRPr sz="3600" b="1">
                <a:solidFill>
                  <a:schemeClr val="tx1">
                    <a:lumMod val="75000"/>
                    <a:lumOff val="25000"/>
                  </a:schemeClr>
                </a:solidFill>
                <a:latin typeface="+mj-lt"/>
                <a:cs typeface="Arial" pitchFamily="34" charset="0"/>
              </a:defRPr>
            </a:lvl1pPr>
          </a:lstStyle>
          <a:p>
            <a:r>
              <a:rPr lang="en-US" dirty="0"/>
              <a:t> </a:t>
            </a:r>
            <a:r>
              <a:rPr lang="en-US" altLang="ko-KR" dirty="0"/>
              <a:t>Free PPT _ Click to add title</a:t>
            </a:r>
            <a:endParaRPr lang="en-US" dirty="0"/>
          </a:p>
        </p:txBody>
      </p:sp>
      <p:sp>
        <p:nvSpPr>
          <p:cNvPr id="10" name="Picture Placeholder 2"/>
          <p:cNvSpPr>
            <a:spLocks noGrp="1"/>
          </p:cNvSpPr>
          <p:nvPr>
            <p:ph type="pic" idx="10" hasCustomPrompt="1"/>
          </p:nvPr>
        </p:nvSpPr>
        <p:spPr>
          <a:xfrm>
            <a:off x="2549263" y="1089965"/>
            <a:ext cx="1944216" cy="2405584"/>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Insert Your Image</a:t>
            </a:r>
            <a:endParaRPr lang="ko-KR" altLang="en-US" dirty="0"/>
          </a:p>
        </p:txBody>
      </p:sp>
      <p:sp>
        <p:nvSpPr>
          <p:cNvPr id="11" name="Picture Placeholder 2"/>
          <p:cNvSpPr>
            <a:spLocks noGrp="1"/>
          </p:cNvSpPr>
          <p:nvPr>
            <p:ph type="pic" idx="11" hasCustomPrompt="1"/>
          </p:nvPr>
        </p:nvSpPr>
        <p:spPr>
          <a:xfrm>
            <a:off x="4558974" y="1089965"/>
            <a:ext cx="1944216" cy="1546478"/>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Insert Your Image</a:t>
            </a:r>
            <a:endParaRPr lang="ko-KR" altLang="en-US" dirty="0"/>
          </a:p>
        </p:txBody>
      </p:sp>
      <p:sp>
        <p:nvSpPr>
          <p:cNvPr id="12" name="Picture Placeholder 2"/>
          <p:cNvSpPr>
            <a:spLocks noGrp="1"/>
          </p:cNvSpPr>
          <p:nvPr>
            <p:ph type="pic" idx="12" hasCustomPrompt="1"/>
          </p:nvPr>
        </p:nvSpPr>
        <p:spPr>
          <a:xfrm>
            <a:off x="6568685" y="1089965"/>
            <a:ext cx="1944216" cy="3600623"/>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Insert Your Image</a:t>
            </a:r>
            <a:endParaRPr lang="ko-KR" altLang="en-US" dirty="0"/>
          </a:p>
        </p:txBody>
      </p:sp>
      <p:sp>
        <p:nvSpPr>
          <p:cNvPr id="2" name="Rectangle 1"/>
          <p:cNvSpPr/>
          <p:nvPr userDrawn="1"/>
        </p:nvSpPr>
        <p:spPr>
          <a:xfrm>
            <a:off x="2549263" y="3547872"/>
            <a:ext cx="1944000" cy="114271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p>
        </p:txBody>
      </p:sp>
      <p:sp>
        <p:nvSpPr>
          <p:cNvPr id="14" name="Rectangle 13"/>
          <p:cNvSpPr/>
          <p:nvPr userDrawn="1"/>
        </p:nvSpPr>
        <p:spPr>
          <a:xfrm>
            <a:off x="4558974" y="2677363"/>
            <a:ext cx="1944000" cy="20132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p>
        </p:txBody>
      </p:sp>
    </p:spTree>
    <p:extLst>
      <p:ext uri="{BB962C8B-B14F-4D97-AF65-F5344CB8AC3E}">
        <p14:creationId xmlns:p14="http://schemas.microsoft.com/office/powerpoint/2010/main" val="26101941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5_Picture with Caption">
    <p:spTree>
      <p:nvGrpSpPr>
        <p:cNvPr id="1" name=""/>
        <p:cNvGrpSpPr/>
        <p:nvPr/>
      </p:nvGrpSpPr>
      <p:grpSpPr>
        <a:xfrm>
          <a:off x="0" y="0"/>
          <a:ext cx="0" cy="0"/>
          <a:chOff x="0" y="0"/>
          <a:chExt cx="0" cy="0"/>
        </a:xfrm>
      </p:grpSpPr>
      <p:sp>
        <p:nvSpPr>
          <p:cNvPr id="8" name="Title 2"/>
          <p:cNvSpPr>
            <a:spLocks noGrp="1"/>
          </p:cNvSpPr>
          <p:nvPr>
            <p:ph type="title"/>
          </p:nvPr>
        </p:nvSpPr>
        <p:spPr>
          <a:xfrm>
            <a:off x="0" y="0"/>
            <a:ext cx="9144000" cy="884466"/>
          </a:xfrm>
          <a:prstGeom prst="rect">
            <a:avLst/>
          </a:prstGeom>
        </p:spPr>
        <p:txBody>
          <a:bodyPr anchor="ctr"/>
          <a:lstStyle>
            <a:lvl1pPr algn="ctr">
              <a:defRPr sz="3600" b="1">
                <a:solidFill>
                  <a:schemeClr val="tx1">
                    <a:lumMod val="75000"/>
                    <a:lumOff val="25000"/>
                  </a:schemeClr>
                </a:solidFill>
                <a:latin typeface="+mj-lt"/>
                <a:cs typeface="Arial" pitchFamily="34" charset="0"/>
              </a:defRPr>
            </a:lvl1pPr>
          </a:lstStyle>
          <a:p>
            <a:r>
              <a:rPr lang="en-US" dirty="0"/>
              <a:t> </a:t>
            </a:r>
            <a:r>
              <a:rPr lang="en-US" altLang="ko-KR" dirty="0"/>
              <a:t>Free PPT _ Click to add title</a:t>
            </a:r>
            <a:endParaRPr lang="en-US" dirty="0"/>
          </a:p>
        </p:txBody>
      </p:sp>
      <p:pic>
        <p:nvPicPr>
          <p:cNvPr id="9" name="Picture 2" descr="D:\KBM-정애\014-Fullppt\PNG이미지\노트북.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80528" y="2458791"/>
            <a:ext cx="4752528" cy="2417215"/>
          </a:xfrm>
          <a:prstGeom prst="rect">
            <a:avLst/>
          </a:prstGeom>
          <a:noFill/>
          <a:extLst>
            <a:ext uri="{909E8E84-426E-40DD-AFC4-6F175D3DCCD1}">
              <a14:hiddenFill xmlns:a14="http://schemas.microsoft.com/office/drawing/2010/main">
                <a:solidFill>
                  <a:srgbClr val="FFFFFF"/>
                </a:solidFill>
              </a14:hiddenFill>
            </a:ext>
          </a:extLst>
        </p:spPr>
      </p:pic>
      <p:sp>
        <p:nvSpPr>
          <p:cNvPr id="10" name="Picture Placeholder 2"/>
          <p:cNvSpPr>
            <a:spLocks noGrp="1"/>
          </p:cNvSpPr>
          <p:nvPr>
            <p:ph type="pic" idx="1" hasCustomPrompt="1"/>
          </p:nvPr>
        </p:nvSpPr>
        <p:spPr>
          <a:xfrm>
            <a:off x="1119211" y="2765639"/>
            <a:ext cx="2255849" cy="1683433"/>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Insert Your Image</a:t>
            </a:r>
            <a:endParaRPr lang="ko-KR" altLang="en-US" dirty="0"/>
          </a:p>
        </p:txBody>
      </p:sp>
      <p:pic>
        <p:nvPicPr>
          <p:cNvPr id="12" name="Picture 2" descr="D:\KBM-정애\014-Fullppt\PNG이미지\노트북.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4573704" y="1036588"/>
            <a:ext cx="4752528" cy="2417215"/>
          </a:xfrm>
          <a:prstGeom prst="rect">
            <a:avLst/>
          </a:prstGeom>
          <a:noFill/>
          <a:extLst>
            <a:ext uri="{909E8E84-426E-40DD-AFC4-6F175D3DCCD1}">
              <a14:hiddenFill xmlns:a14="http://schemas.microsoft.com/office/drawing/2010/main">
                <a:solidFill>
                  <a:srgbClr val="FFFFFF"/>
                </a:solidFill>
              </a14:hiddenFill>
            </a:ext>
          </a:extLst>
        </p:spPr>
      </p:pic>
      <p:sp>
        <p:nvSpPr>
          <p:cNvPr id="13" name="Picture Placeholder 2"/>
          <p:cNvSpPr>
            <a:spLocks noGrp="1"/>
          </p:cNvSpPr>
          <p:nvPr>
            <p:ph type="pic" idx="10" hasCustomPrompt="1"/>
          </p:nvPr>
        </p:nvSpPr>
        <p:spPr>
          <a:xfrm>
            <a:off x="5873443" y="1335136"/>
            <a:ext cx="2255849" cy="1691733"/>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Insert Your Image</a:t>
            </a:r>
            <a:endParaRPr lang="ko-KR" altLang="en-US" dirty="0"/>
          </a:p>
        </p:txBody>
      </p:sp>
    </p:spTree>
    <p:extLst>
      <p:ext uri="{BB962C8B-B14F-4D97-AF65-F5344CB8AC3E}">
        <p14:creationId xmlns:p14="http://schemas.microsoft.com/office/powerpoint/2010/main" val="2614967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6_Picture with Caption">
    <p:spTree>
      <p:nvGrpSpPr>
        <p:cNvPr id="1" name=""/>
        <p:cNvGrpSpPr/>
        <p:nvPr/>
      </p:nvGrpSpPr>
      <p:grpSpPr>
        <a:xfrm>
          <a:off x="0" y="0"/>
          <a:ext cx="0" cy="0"/>
          <a:chOff x="0" y="0"/>
          <a:chExt cx="0" cy="0"/>
        </a:xfrm>
      </p:grpSpPr>
      <p:sp>
        <p:nvSpPr>
          <p:cNvPr id="11" name="그림 개체 틀 10">
            <a:extLst>
              <a:ext uri="{FF2B5EF4-FFF2-40B4-BE49-F238E27FC236}">
                <a16:creationId xmlns:a16="http://schemas.microsoft.com/office/drawing/2014/main" id="{081DBF75-458C-441B-A489-6D6FCA166165}"/>
              </a:ext>
            </a:extLst>
          </p:cNvPr>
          <p:cNvSpPr>
            <a:spLocks noGrp="1"/>
          </p:cNvSpPr>
          <p:nvPr>
            <p:ph type="pic" idx="12" hasCustomPrompt="1"/>
          </p:nvPr>
        </p:nvSpPr>
        <p:spPr>
          <a:xfrm>
            <a:off x="4898085" y="0"/>
            <a:ext cx="4245915" cy="1995686"/>
          </a:xfrm>
          <a:custGeom>
            <a:avLst/>
            <a:gdLst>
              <a:gd name="connsiteX0" fmla="*/ 970059 w 4245915"/>
              <a:gd name="connsiteY0" fmla="*/ 0 h 1995686"/>
              <a:gd name="connsiteX1" fmla="*/ 4245915 w 4245915"/>
              <a:gd name="connsiteY1" fmla="*/ 0 h 1995686"/>
              <a:gd name="connsiteX2" fmla="*/ 4245915 w 4245915"/>
              <a:gd name="connsiteY2" fmla="*/ 1995686 h 1995686"/>
              <a:gd name="connsiteX3" fmla="*/ 0 w 4245915"/>
              <a:gd name="connsiteY3" fmla="*/ 1987734 h 1995686"/>
            </a:gdLst>
            <a:ahLst/>
            <a:cxnLst>
              <a:cxn ang="0">
                <a:pos x="connsiteX0" y="connsiteY0"/>
              </a:cxn>
              <a:cxn ang="0">
                <a:pos x="connsiteX1" y="connsiteY1"/>
              </a:cxn>
              <a:cxn ang="0">
                <a:pos x="connsiteX2" y="connsiteY2"/>
              </a:cxn>
              <a:cxn ang="0">
                <a:pos x="connsiteX3" y="connsiteY3"/>
              </a:cxn>
            </a:cxnLst>
            <a:rect l="l" t="t" r="r" b="b"/>
            <a:pathLst>
              <a:path w="4245915" h="1995686">
                <a:moveTo>
                  <a:pt x="970059" y="0"/>
                </a:moveTo>
                <a:lnTo>
                  <a:pt x="4245915" y="0"/>
                </a:lnTo>
                <a:lnTo>
                  <a:pt x="4245915" y="1995686"/>
                </a:lnTo>
                <a:lnTo>
                  <a:pt x="0" y="1987734"/>
                </a:lnTo>
                <a:close/>
              </a:path>
            </a:pathLst>
          </a:custGeom>
          <a:solidFill>
            <a:schemeClr val="bg1">
              <a:lumMod val="95000"/>
            </a:schemeClr>
          </a:solidFill>
        </p:spPr>
        <p:txBody>
          <a:bodyPr wrap="square" anchor="ctr">
            <a:noAutofit/>
          </a:bodyP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Insert Your Image</a:t>
            </a:r>
            <a:endParaRPr lang="ko-KR" altLang="en-US" dirty="0"/>
          </a:p>
        </p:txBody>
      </p:sp>
      <p:sp>
        <p:nvSpPr>
          <p:cNvPr id="12" name="그림 개체 틀 11">
            <a:extLst>
              <a:ext uri="{FF2B5EF4-FFF2-40B4-BE49-F238E27FC236}">
                <a16:creationId xmlns:a16="http://schemas.microsoft.com/office/drawing/2014/main" id="{0659651E-89BE-4ED6-8279-2A076B50460A}"/>
              </a:ext>
            </a:extLst>
          </p:cNvPr>
          <p:cNvSpPr>
            <a:spLocks noGrp="1"/>
          </p:cNvSpPr>
          <p:nvPr>
            <p:ph type="pic" idx="11" hasCustomPrompt="1"/>
          </p:nvPr>
        </p:nvSpPr>
        <p:spPr>
          <a:xfrm>
            <a:off x="0" y="0"/>
            <a:ext cx="5737154" cy="5143500"/>
          </a:xfrm>
          <a:custGeom>
            <a:avLst/>
            <a:gdLst>
              <a:gd name="connsiteX0" fmla="*/ 0 w 5737154"/>
              <a:gd name="connsiteY0" fmla="*/ 0 h 5143500"/>
              <a:gd name="connsiteX1" fmla="*/ 5737154 w 5737154"/>
              <a:gd name="connsiteY1" fmla="*/ 0 h 5143500"/>
              <a:gd name="connsiteX2" fmla="*/ 3168882 w 5737154"/>
              <a:gd name="connsiteY2" fmla="*/ 5143500 h 5143500"/>
              <a:gd name="connsiteX3" fmla="*/ 0 w 5737154"/>
              <a:gd name="connsiteY3" fmla="*/ 5143500 h 5143500"/>
            </a:gdLst>
            <a:ahLst/>
            <a:cxnLst>
              <a:cxn ang="0">
                <a:pos x="connsiteX0" y="connsiteY0"/>
              </a:cxn>
              <a:cxn ang="0">
                <a:pos x="connsiteX1" y="connsiteY1"/>
              </a:cxn>
              <a:cxn ang="0">
                <a:pos x="connsiteX2" y="connsiteY2"/>
              </a:cxn>
              <a:cxn ang="0">
                <a:pos x="connsiteX3" y="connsiteY3"/>
              </a:cxn>
            </a:cxnLst>
            <a:rect l="l" t="t" r="r" b="b"/>
            <a:pathLst>
              <a:path w="5737154" h="5143500">
                <a:moveTo>
                  <a:pt x="0" y="0"/>
                </a:moveTo>
                <a:lnTo>
                  <a:pt x="5737154" y="0"/>
                </a:lnTo>
                <a:lnTo>
                  <a:pt x="3168882" y="5143500"/>
                </a:lnTo>
                <a:lnTo>
                  <a:pt x="0" y="5143500"/>
                </a:lnTo>
                <a:close/>
              </a:path>
            </a:pathLst>
          </a:custGeom>
          <a:solidFill>
            <a:schemeClr val="bg1">
              <a:lumMod val="95000"/>
            </a:schemeClr>
          </a:solidFill>
        </p:spPr>
        <p:txBody>
          <a:bodyPr wrap="square" anchor="ctr">
            <a:noAutofit/>
          </a:bodyP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Insert Your Image</a:t>
            </a:r>
            <a:endParaRPr lang="ko-KR" altLang="en-US" dirty="0"/>
          </a:p>
        </p:txBody>
      </p:sp>
      <p:sp>
        <p:nvSpPr>
          <p:cNvPr id="2" name="Rectangle 1"/>
          <p:cNvSpPr/>
          <p:nvPr userDrawn="1"/>
        </p:nvSpPr>
        <p:spPr>
          <a:xfrm>
            <a:off x="3323646" y="2091193"/>
            <a:ext cx="5820354" cy="3052307"/>
          </a:xfrm>
          <a:custGeom>
            <a:avLst/>
            <a:gdLst>
              <a:gd name="connsiteX0" fmla="*/ 0 w 4261899"/>
              <a:gd name="connsiteY0" fmla="*/ 0 h 3052307"/>
              <a:gd name="connsiteX1" fmla="*/ 4261899 w 4261899"/>
              <a:gd name="connsiteY1" fmla="*/ 0 h 3052307"/>
              <a:gd name="connsiteX2" fmla="*/ 4261899 w 4261899"/>
              <a:gd name="connsiteY2" fmla="*/ 3052307 h 3052307"/>
              <a:gd name="connsiteX3" fmla="*/ 0 w 4261899"/>
              <a:gd name="connsiteY3" fmla="*/ 3052307 h 3052307"/>
              <a:gd name="connsiteX4" fmla="*/ 0 w 4261899"/>
              <a:gd name="connsiteY4" fmla="*/ 0 h 3052307"/>
              <a:gd name="connsiteX0" fmla="*/ 1558455 w 5820354"/>
              <a:gd name="connsiteY0" fmla="*/ 0 h 3052307"/>
              <a:gd name="connsiteX1" fmla="*/ 5820354 w 5820354"/>
              <a:gd name="connsiteY1" fmla="*/ 0 h 3052307"/>
              <a:gd name="connsiteX2" fmla="*/ 5820354 w 5820354"/>
              <a:gd name="connsiteY2" fmla="*/ 3052307 h 3052307"/>
              <a:gd name="connsiteX3" fmla="*/ 0 w 5820354"/>
              <a:gd name="connsiteY3" fmla="*/ 3052307 h 3052307"/>
              <a:gd name="connsiteX4" fmla="*/ 1558455 w 5820354"/>
              <a:gd name="connsiteY4" fmla="*/ 0 h 3052307"/>
              <a:gd name="connsiteX0" fmla="*/ 1518698 w 5820354"/>
              <a:gd name="connsiteY0" fmla="*/ 7952 h 3052307"/>
              <a:gd name="connsiteX1" fmla="*/ 5820354 w 5820354"/>
              <a:gd name="connsiteY1" fmla="*/ 0 h 3052307"/>
              <a:gd name="connsiteX2" fmla="*/ 5820354 w 5820354"/>
              <a:gd name="connsiteY2" fmla="*/ 3052307 h 3052307"/>
              <a:gd name="connsiteX3" fmla="*/ 0 w 5820354"/>
              <a:gd name="connsiteY3" fmla="*/ 3052307 h 3052307"/>
              <a:gd name="connsiteX4" fmla="*/ 1518698 w 5820354"/>
              <a:gd name="connsiteY4" fmla="*/ 7952 h 30523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20354" h="3052307">
                <a:moveTo>
                  <a:pt x="1518698" y="7952"/>
                </a:moveTo>
                <a:lnTo>
                  <a:pt x="5820354" y="0"/>
                </a:lnTo>
                <a:lnTo>
                  <a:pt x="5820354" y="3052307"/>
                </a:lnTo>
                <a:lnTo>
                  <a:pt x="0" y="3052307"/>
                </a:lnTo>
                <a:lnTo>
                  <a:pt x="1518698" y="795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p>
        </p:txBody>
      </p:sp>
    </p:spTree>
    <p:extLst>
      <p:ext uri="{BB962C8B-B14F-4D97-AF65-F5344CB8AC3E}">
        <p14:creationId xmlns:p14="http://schemas.microsoft.com/office/powerpoint/2010/main" val="20017180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4_Title Slide">
    <p:bg>
      <p:bgRef idx="1001">
        <a:schemeClr val="bg1"/>
      </p:bgRef>
    </p:bg>
    <p:spTree>
      <p:nvGrpSpPr>
        <p:cNvPr id="1" name=""/>
        <p:cNvGrpSpPr/>
        <p:nvPr/>
      </p:nvGrpSpPr>
      <p:grpSpPr>
        <a:xfrm>
          <a:off x="0" y="0"/>
          <a:ext cx="0" cy="0"/>
          <a:chOff x="0" y="0"/>
          <a:chExt cx="0" cy="0"/>
        </a:xfrm>
      </p:grpSpPr>
      <p:sp>
        <p:nvSpPr>
          <p:cNvPr id="3" name="Rectangle 2"/>
          <p:cNvSpPr/>
          <p:nvPr userDrawn="1"/>
        </p:nvSpPr>
        <p:spPr>
          <a:xfrm>
            <a:off x="8244000" y="0"/>
            <a:ext cx="900000" cy="51435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p>
        </p:txBody>
      </p:sp>
      <p:sp>
        <p:nvSpPr>
          <p:cNvPr id="9" name="Picture Placeholder 2"/>
          <p:cNvSpPr>
            <a:spLocks noGrp="1"/>
          </p:cNvSpPr>
          <p:nvPr>
            <p:ph type="pic" idx="12" hasCustomPrompt="1"/>
          </p:nvPr>
        </p:nvSpPr>
        <p:spPr>
          <a:xfrm>
            <a:off x="5811908" y="0"/>
            <a:ext cx="2448000" cy="5143500"/>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Insert Your Image</a:t>
            </a:r>
            <a:endParaRPr lang="ko-KR" altLang="en-US" dirty="0"/>
          </a:p>
        </p:txBody>
      </p:sp>
      <p:sp>
        <p:nvSpPr>
          <p:cNvPr id="11" name="Picture Placeholder 2"/>
          <p:cNvSpPr>
            <a:spLocks noGrp="1"/>
          </p:cNvSpPr>
          <p:nvPr>
            <p:ph type="pic" idx="13" hasCustomPrompt="1"/>
          </p:nvPr>
        </p:nvSpPr>
        <p:spPr>
          <a:xfrm>
            <a:off x="2477595" y="0"/>
            <a:ext cx="2448000" cy="5143500"/>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Insert Your Image</a:t>
            </a:r>
            <a:endParaRPr lang="ko-KR" altLang="en-US" dirty="0"/>
          </a:p>
        </p:txBody>
      </p:sp>
      <p:sp>
        <p:nvSpPr>
          <p:cNvPr id="12" name="Picture Placeholder 2"/>
          <p:cNvSpPr>
            <a:spLocks noGrp="1"/>
          </p:cNvSpPr>
          <p:nvPr>
            <p:ph type="pic" idx="10" hasCustomPrompt="1"/>
          </p:nvPr>
        </p:nvSpPr>
        <p:spPr>
          <a:xfrm>
            <a:off x="0" y="0"/>
            <a:ext cx="2483768" cy="3579862"/>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Insert Your Image</a:t>
            </a:r>
            <a:endParaRPr lang="ko-KR" altLang="en-US" dirty="0"/>
          </a:p>
        </p:txBody>
      </p:sp>
      <p:sp>
        <p:nvSpPr>
          <p:cNvPr id="13" name="Rectangle 12"/>
          <p:cNvSpPr/>
          <p:nvPr userDrawn="1"/>
        </p:nvSpPr>
        <p:spPr>
          <a:xfrm>
            <a:off x="4916268" y="0"/>
            <a:ext cx="900000" cy="514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p>
        </p:txBody>
      </p:sp>
    </p:spTree>
    <p:extLst>
      <p:ext uri="{BB962C8B-B14F-4D97-AF65-F5344CB8AC3E}">
        <p14:creationId xmlns:p14="http://schemas.microsoft.com/office/powerpoint/2010/main" val="2770629510"/>
      </p:ext>
    </p:extLst>
  </p:cSld>
  <p:clrMapOvr>
    <a:overrideClrMapping bg1="lt1" tx1="dk1" bg2="lt2" tx2="dk2" accent1="accent1" accent2="accent2" accent3="accent3" accent4="accent4" accent5="accent5" accent6="accent6" hlink="hlink" folHlink="folHlink"/>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7_Picture with Caption">
    <p:spTree>
      <p:nvGrpSpPr>
        <p:cNvPr id="1" name=""/>
        <p:cNvGrpSpPr/>
        <p:nvPr/>
      </p:nvGrpSpPr>
      <p:grpSpPr>
        <a:xfrm>
          <a:off x="0" y="0"/>
          <a:ext cx="0" cy="0"/>
          <a:chOff x="0" y="0"/>
          <a:chExt cx="0" cy="0"/>
        </a:xfrm>
      </p:grpSpPr>
      <p:sp>
        <p:nvSpPr>
          <p:cNvPr id="8" name="Picture Placeholder 2"/>
          <p:cNvSpPr>
            <a:spLocks noGrp="1"/>
          </p:cNvSpPr>
          <p:nvPr>
            <p:ph type="pic" idx="1" hasCustomPrompt="1"/>
          </p:nvPr>
        </p:nvSpPr>
        <p:spPr>
          <a:xfrm>
            <a:off x="539999" y="2849094"/>
            <a:ext cx="4680520" cy="1819322"/>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Insert Your Image</a:t>
            </a:r>
            <a:endParaRPr lang="ko-KR" altLang="en-US" dirty="0"/>
          </a:p>
        </p:txBody>
      </p:sp>
      <p:sp>
        <p:nvSpPr>
          <p:cNvPr id="9" name="Picture Placeholder 2"/>
          <p:cNvSpPr>
            <a:spLocks noGrp="1"/>
          </p:cNvSpPr>
          <p:nvPr>
            <p:ph type="pic" idx="10" hasCustomPrompt="1"/>
          </p:nvPr>
        </p:nvSpPr>
        <p:spPr>
          <a:xfrm>
            <a:off x="539999" y="468000"/>
            <a:ext cx="4680520" cy="2328611"/>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Insert Your Image</a:t>
            </a:r>
            <a:endParaRPr lang="ko-KR" altLang="en-US" dirty="0"/>
          </a:p>
        </p:txBody>
      </p:sp>
    </p:spTree>
    <p:extLst>
      <p:ext uri="{BB962C8B-B14F-4D97-AF65-F5344CB8AC3E}">
        <p14:creationId xmlns:p14="http://schemas.microsoft.com/office/powerpoint/2010/main" val="167404197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8_Picture with Caption">
    <p:spTree>
      <p:nvGrpSpPr>
        <p:cNvPr id="1" name=""/>
        <p:cNvGrpSpPr/>
        <p:nvPr/>
      </p:nvGrpSpPr>
      <p:grpSpPr>
        <a:xfrm>
          <a:off x="0" y="0"/>
          <a:ext cx="0" cy="0"/>
          <a:chOff x="0" y="0"/>
          <a:chExt cx="0" cy="0"/>
        </a:xfrm>
      </p:grpSpPr>
      <p:sp>
        <p:nvSpPr>
          <p:cNvPr id="8" name="Title 2"/>
          <p:cNvSpPr>
            <a:spLocks noGrp="1"/>
          </p:cNvSpPr>
          <p:nvPr>
            <p:ph type="title"/>
          </p:nvPr>
        </p:nvSpPr>
        <p:spPr>
          <a:xfrm>
            <a:off x="0" y="0"/>
            <a:ext cx="9144000" cy="884466"/>
          </a:xfrm>
          <a:prstGeom prst="rect">
            <a:avLst/>
          </a:prstGeom>
        </p:spPr>
        <p:txBody>
          <a:bodyPr anchor="ctr"/>
          <a:lstStyle>
            <a:lvl1pPr algn="ctr">
              <a:defRPr sz="3600" b="1">
                <a:solidFill>
                  <a:schemeClr val="tx1">
                    <a:lumMod val="75000"/>
                    <a:lumOff val="25000"/>
                  </a:schemeClr>
                </a:solidFill>
                <a:latin typeface="+mj-lt"/>
                <a:cs typeface="Arial" pitchFamily="34" charset="0"/>
              </a:defRPr>
            </a:lvl1pPr>
          </a:lstStyle>
          <a:p>
            <a:r>
              <a:rPr lang="en-US" dirty="0"/>
              <a:t> </a:t>
            </a:r>
            <a:r>
              <a:rPr lang="en-US" altLang="ko-KR" dirty="0"/>
              <a:t>Free PPT _ Click to add title</a:t>
            </a:r>
            <a:endParaRPr lang="en-US" dirty="0"/>
          </a:p>
        </p:txBody>
      </p:sp>
      <p:sp>
        <p:nvSpPr>
          <p:cNvPr id="2" name="Rectangle 1"/>
          <p:cNvSpPr/>
          <p:nvPr userDrawn="1"/>
        </p:nvSpPr>
        <p:spPr>
          <a:xfrm>
            <a:off x="540000" y="2570956"/>
            <a:ext cx="8064000" cy="72087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p>
        </p:txBody>
      </p:sp>
      <p:sp>
        <p:nvSpPr>
          <p:cNvPr id="10" name="Picture Placeholder 2"/>
          <p:cNvSpPr>
            <a:spLocks noGrp="1"/>
          </p:cNvSpPr>
          <p:nvPr>
            <p:ph type="pic" idx="1" hasCustomPrompt="1"/>
          </p:nvPr>
        </p:nvSpPr>
        <p:spPr>
          <a:xfrm>
            <a:off x="540000" y="1167542"/>
            <a:ext cx="4032000" cy="1404208"/>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Insert Your Image</a:t>
            </a:r>
            <a:endParaRPr lang="ko-KR" altLang="en-US" dirty="0"/>
          </a:p>
        </p:txBody>
      </p:sp>
      <p:sp>
        <p:nvSpPr>
          <p:cNvPr id="11" name="Picture Placeholder 2"/>
          <p:cNvSpPr>
            <a:spLocks noGrp="1"/>
          </p:cNvSpPr>
          <p:nvPr>
            <p:ph type="pic" idx="10" hasCustomPrompt="1"/>
          </p:nvPr>
        </p:nvSpPr>
        <p:spPr>
          <a:xfrm>
            <a:off x="4572000" y="3291830"/>
            <a:ext cx="4032000" cy="1404208"/>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Insert Your Image</a:t>
            </a:r>
            <a:endParaRPr lang="ko-KR" altLang="en-US" dirty="0"/>
          </a:p>
        </p:txBody>
      </p:sp>
    </p:spTree>
    <p:extLst>
      <p:ext uri="{BB962C8B-B14F-4D97-AF65-F5344CB8AC3E}">
        <p14:creationId xmlns:p14="http://schemas.microsoft.com/office/powerpoint/2010/main" val="132445615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3" name="Text Placeholder 9"/>
          <p:cNvSpPr>
            <a:spLocks noGrp="1"/>
          </p:cNvSpPr>
          <p:nvPr>
            <p:ph type="body" sz="quarter" idx="10" hasCustomPrompt="1"/>
          </p:nvPr>
        </p:nvSpPr>
        <p:spPr>
          <a:xfrm>
            <a:off x="0" y="123478"/>
            <a:ext cx="9144000" cy="576064"/>
          </a:xfrm>
          <a:prstGeom prst="rect">
            <a:avLst/>
          </a:prstGeom>
        </p:spPr>
        <p:txBody>
          <a:bodyPr anchor="ctr"/>
          <a:lstStyle>
            <a:lvl1pPr marL="0" indent="0" algn="ctr">
              <a:buNone/>
              <a:defRPr sz="4000" b="0" strike="noStrike" baseline="0">
                <a:solidFill>
                  <a:schemeClr val="tx1">
                    <a:lumMod val="75000"/>
                    <a:lumOff val="25000"/>
                  </a:schemeClr>
                </a:solidFill>
                <a:latin typeface="+mj-lt"/>
                <a:cs typeface="Arial" pitchFamily="34" charset="0"/>
              </a:defRPr>
            </a:lvl1pPr>
          </a:lstStyle>
          <a:p>
            <a:pPr lvl="0"/>
            <a:r>
              <a:rPr lang="en-US" altLang="ko-KR" dirty="0"/>
              <a:t>ICON SETS LAYOUT</a:t>
            </a:r>
          </a:p>
        </p:txBody>
      </p:sp>
      <p:sp>
        <p:nvSpPr>
          <p:cNvPr id="12" name="Rounded Rectangle 11"/>
          <p:cNvSpPr/>
          <p:nvPr userDrawn="1"/>
        </p:nvSpPr>
        <p:spPr>
          <a:xfrm>
            <a:off x="354008" y="1131589"/>
            <a:ext cx="2849840" cy="3649171"/>
          </a:xfrm>
          <a:prstGeom prst="roundRect">
            <a:avLst>
              <a:gd name="adj" fmla="val 3968"/>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latin typeface="+mn-lt"/>
            </a:endParaRPr>
          </a:p>
        </p:txBody>
      </p:sp>
      <p:sp>
        <p:nvSpPr>
          <p:cNvPr id="15" name="Rounded Rectangle 14"/>
          <p:cNvSpPr/>
          <p:nvPr userDrawn="1"/>
        </p:nvSpPr>
        <p:spPr>
          <a:xfrm>
            <a:off x="531932" y="1347500"/>
            <a:ext cx="108520" cy="3240473"/>
          </a:xfrm>
          <a:prstGeom prst="roundRect">
            <a:avLst>
              <a:gd name="adj" fmla="val 50000"/>
            </a:avLst>
          </a:prstGeom>
          <a:solidFill>
            <a:schemeClr val="bg1">
              <a:alpha val="4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bg1"/>
              </a:solidFill>
              <a:latin typeface="+mn-lt"/>
            </a:endParaRPr>
          </a:p>
        </p:txBody>
      </p:sp>
      <p:sp>
        <p:nvSpPr>
          <p:cNvPr id="16" name="Half Frame 15"/>
          <p:cNvSpPr/>
          <p:nvPr userDrawn="1"/>
        </p:nvSpPr>
        <p:spPr>
          <a:xfrm rot="5400000">
            <a:off x="2592642" y="1238201"/>
            <a:ext cx="502331" cy="502331"/>
          </a:xfrm>
          <a:prstGeom prst="halfFrame">
            <a:avLst>
              <a:gd name="adj1" fmla="val 23728"/>
              <a:gd name="adj2" fmla="val 24642"/>
            </a:avLst>
          </a:prstGeom>
          <a:solidFill>
            <a:schemeClr val="bg1">
              <a:alpha val="2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solidFill>
                <a:schemeClr val="tx1"/>
              </a:solidFill>
              <a:latin typeface="+mn-lt"/>
            </a:endParaRPr>
          </a:p>
        </p:txBody>
      </p:sp>
    </p:spTree>
    <p:extLst>
      <p:ext uri="{BB962C8B-B14F-4D97-AF65-F5344CB8AC3E}">
        <p14:creationId xmlns:p14="http://schemas.microsoft.com/office/powerpoint/2010/main" val="22944963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Custom Layout">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ext Placeholder 1"/>
          <p:cNvSpPr>
            <a:spLocks noGrp="1"/>
          </p:cNvSpPr>
          <p:nvPr>
            <p:ph type="body" sz="quarter" idx="10" hasCustomPrompt="1"/>
          </p:nvPr>
        </p:nvSpPr>
        <p:spPr>
          <a:xfrm>
            <a:off x="2001657" y="3407728"/>
            <a:ext cx="5148064" cy="576064"/>
          </a:xfrm>
          <a:prstGeom prst="rect">
            <a:avLst/>
          </a:prstGeom>
        </p:spPr>
        <p:txBody>
          <a:bodyPr anchor="ctr"/>
          <a:lstStyle>
            <a:lvl1pPr marL="0" indent="0" algn="ctr">
              <a:buFontTx/>
              <a:buNone/>
              <a:defRPr b="1">
                <a:solidFill>
                  <a:schemeClr val="tx1">
                    <a:lumMod val="75000"/>
                    <a:lumOff val="25000"/>
                  </a:schemeClr>
                </a:solidFill>
                <a:latin typeface="+mj-lt"/>
                <a:cs typeface="Arial" pitchFamily="34" charset="0"/>
              </a:defRPr>
            </a:lvl1pPr>
          </a:lstStyle>
          <a:p>
            <a:r>
              <a:rPr lang="en-US" altLang="ko-KR" dirty="0"/>
              <a:t>Thank you</a:t>
            </a:r>
            <a:endParaRPr lang="ko-KR" altLang="en-US" dirty="0"/>
          </a:p>
        </p:txBody>
      </p:sp>
      <p:sp>
        <p:nvSpPr>
          <p:cNvPr id="3" name="Text Placeholder 2"/>
          <p:cNvSpPr>
            <a:spLocks noGrp="1"/>
          </p:cNvSpPr>
          <p:nvPr>
            <p:ph type="body" sz="quarter" idx="11" hasCustomPrompt="1"/>
          </p:nvPr>
        </p:nvSpPr>
        <p:spPr>
          <a:xfrm>
            <a:off x="2001657" y="3939902"/>
            <a:ext cx="5148064" cy="288032"/>
          </a:xfrm>
          <a:prstGeom prst="rect">
            <a:avLst/>
          </a:prstGeom>
        </p:spPr>
        <p:txBody>
          <a:bodyPr anchor="ctr"/>
          <a:lstStyle>
            <a:lvl1pPr marL="0" indent="0" algn="ctr">
              <a:buFontTx/>
              <a:buNone/>
              <a:defRPr sz="1200">
                <a:solidFill>
                  <a:schemeClr val="tx1">
                    <a:lumMod val="75000"/>
                    <a:lumOff val="25000"/>
                  </a:schemeClr>
                </a:solidFill>
                <a:latin typeface="+mn-lt"/>
                <a:cs typeface="Arial" pitchFamily="34" charset="0"/>
              </a:defRPr>
            </a:lvl1pPr>
          </a:lstStyle>
          <a:p>
            <a:pPr lvl="0"/>
            <a:r>
              <a:rPr lang="en-US" altLang="ko-KR" dirty="0"/>
              <a:t>Insert the title of your subtitle Here</a:t>
            </a:r>
          </a:p>
        </p:txBody>
      </p:sp>
    </p:spTree>
    <p:extLst>
      <p:ext uri="{BB962C8B-B14F-4D97-AF65-F5344CB8AC3E}">
        <p14:creationId xmlns:p14="http://schemas.microsoft.com/office/powerpoint/2010/main" val="330795799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6" name="Picture Placeholder 2"/>
          <p:cNvSpPr>
            <a:spLocks noGrp="1"/>
          </p:cNvSpPr>
          <p:nvPr>
            <p:ph type="pic" idx="1" hasCustomPrompt="1"/>
          </p:nvPr>
        </p:nvSpPr>
        <p:spPr>
          <a:xfrm>
            <a:off x="0" y="-1"/>
            <a:ext cx="9144000" cy="5143499"/>
          </a:xfrm>
          <a:prstGeom prst="rect">
            <a:avLst/>
          </a:prstGeom>
          <a:solidFill>
            <a:schemeClr val="bg1">
              <a:lumMod val="95000"/>
            </a:schemeClr>
          </a:solidFill>
        </p:spPr>
        <p:txBody>
          <a:bodyPr anchor="ctr"/>
          <a:lstStyle>
            <a:lvl1pPr marL="0" indent="0" algn="ctr">
              <a:buNone/>
              <a:defRPr sz="1400" baseline="0">
                <a:latin typeface="Arial" pitchFamily="34" charset="0"/>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Insert Your Image</a:t>
            </a:r>
            <a:endParaRPr lang="ko-KR" altLang="en-US" dirty="0"/>
          </a:p>
        </p:txBody>
      </p:sp>
      <p:sp>
        <p:nvSpPr>
          <p:cNvPr id="3" name="Text Placeholder 9"/>
          <p:cNvSpPr txBox="1">
            <a:spLocks/>
          </p:cNvSpPr>
          <p:nvPr userDrawn="1"/>
        </p:nvSpPr>
        <p:spPr>
          <a:xfrm>
            <a:off x="3995936" y="3291830"/>
            <a:ext cx="5148064" cy="576064"/>
          </a:xfrm>
          <a:prstGeom prst="rect">
            <a:avLst/>
          </a:prstGeom>
        </p:spPr>
        <p:txBody>
          <a:bodyPr anchor="ctr"/>
          <a:lstStyle>
            <a:lvl1pPr marL="0" indent="0" algn="l" defTabSz="914400" rtl="0" eaLnBrk="1" latinLnBrk="1" hangingPunct="1">
              <a:spcBef>
                <a:spcPct val="20000"/>
              </a:spcBef>
              <a:buFont typeface="Arial" pitchFamily="34" charset="0"/>
              <a:buNone/>
              <a:defRPr sz="3200" b="0" kern="1200" baseline="0">
                <a:solidFill>
                  <a:schemeClr val="bg1"/>
                </a:solidFill>
                <a:latin typeface="Arial" pitchFamily="34" charset="0"/>
                <a:ea typeface="+mn-ea"/>
                <a:cs typeface="Arial" pitchFamily="34" charset="0"/>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en-US" altLang="ko-KR" sz="3600" dirty="0">
                <a:solidFill>
                  <a:schemeClr val="tx1">
                    <a:lumMod val="75000"/>
                    <a:lumOff val="25000"/>
                  </a:schemeClr>
                </a:solidFill>
                <a:latin typeface="+mj-lt"/>
              </a:rPr>
              <a:t>SECTION BREAK</a:t>
            </a:r>
          </a:p>
        </p:txBody>
      </p:sp>
      <p:sp>
        <p:nvSpPr>
          <p:cNvPr id="4" name="Text Placeholder 9"/>
          <p:cNvSpPr txBox="1">
            <a:spLocks/>
          </p:cNvSpPr>
          <p:nvPr userDrawn="1"/>
        </p:nvSpPr>
        <p:spPr>
          <a:xfrm>
            <a:off x="3995936" y="3867894"/>
            <a:ext cx="5148064" cy="288032"/>
          </a:xfrm>
          <a:prstGeom prst="rect">
            <a:avLst/>
          </a:prstGeom>
        </p:spPr>
        <p:txBody>
          <a:bodyPr anchor="ctr"/>
          <a:lstStyle>
            <a:lvl1pPr marL="0" indent="0" algn="l" defTabSz="914400" rtl="0" eaLnBrk="1" latinLnBrk="1" hangingPunct="1">
              <a:spcBef>
                <a:spcPct val="20000"/>
              </a:spcBef>
              <a:buFont typeface="Arial" pitchFamily="34" charset="0"/>
              <a:buNone/>
              <a:defRPr sz="1400" b="0" kern="1200" baseline="0">
                <a:solidFill>
                  <a:schemeClr val="bg1"/>
                </a:solidFill>
                <a:latin typeface="Arial" pitchFamily="34" charset="0"/>
                <a:ea typeface="+mn-ea"/>
                <a:cs typeface="Arial" pitchFamily="34" charset="0"/>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r>
              <a:rPr lang="en-US" altLang="ko-KR" sz="1200" dirty="0">
                <a:solidFill>
                  <a:schemeClr val="tx1">
                    <a:lumMod val="75000"/>
                    <a:lumOff val="25000"/>
                  </a:schemeClr>
                </a:solidFill>
                <a:latin typeface="+mn-lt"/>
              </a:rPr>
              <a:t>Insert the title of your subtitle Here</a:t>
            </a:r>
          </a:p>
        </p:txBody>
      </p:sp>
    </p:spTree>
    <p:extLst>
      <p:ext uri="{BB962C8B-B14F-4D97-AF65-F5344CB8AC3E}">
        <p14:creationId xmlns:p14="http://schemas.microsoft.com/office/powerpoint/2010/main" val="7463142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userDrawn="1"/>
        </p:nvSpPr>
        <p:spPr>
          <a:xfrm>
            <a:off x="0" y="4603500"/>
            <a:ext cx="9144000" cy="54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dirty="0"/>
          </a:p>
        </p:txBody>
      </p:sp>
      <p:sp>
        <p:nvSpPr>
          <p:cNvPr id="3" name="Title 2"/>
          <p:cNvSpPr>
            <a:spLocks noGrp="1"/>
          </p:cNvSpPr>
          <p:nvPr>
            <p:ph type="title"/>
          </p:nvPr>
        </p:nvSpPr>
        <p:spPr>
          <a:xfrm>
            <a:off x="0" y="119010"/>
            <a:ext cx="9144000" cy="884466"/>
          </a:xfrm>
          <a:prstGeom prst="rect">
            <a:avLst/>
          </a:prstGeom>
        </p:spPr>
        <p:txBody>
          <a:bodyPr anchor="ctr"/>
          <a:lstStyle>
            <a:lvl1pPr algn="ctr">
              <a:defRPr sz="3600" b="1">
                <a:solidFill>
                  <a:schemeClr val="tx1">
                    <a:lumMod val="75000"/>
                    <a:lumOff val="25000"/>
                  </a:schemeClr>
                </a:solidFill>
                <a:latin typeface="+mj-lt"/>
                <a:cs typeface="Arial" pitchFamily="34" charset="0"/>
              </a:defRPr>
            </a:lvl1pPr>
          </a:lstStyle>
          <a:p>
            <a:r>
              <a:rPr lang="en-US" dirty="0"/>
              <a:t> </a:t>
            </a:r>
            <a:r>
              <a:rPr lang="en-US" altLang="ko-KR" dirty="0"/>
              <a:t>Free PPT _ Click to add title</a:t>
            </a:r>
            <a:endParaRPr lang="en-US" dirty="0"/>
          </a:p>
        </p:txBody>
      </p:sp>
      <p:grpSp>
        <p:nvGrpSpPr>
          <p:cNvPr id="6" name="Group 5"/>
          <p:cNvGrpSpPr/>
          <p:nvPr userDrawn="1"/>
        </p:nvGrpSpPr>
        <p:grpSpPr>
          <a:xfrm>
            <a:off x="0" y="0"/>
            <a:ext cx="9144000" cy="248304"/>
            <a:chOff x="0" y="0"/>
            <a:chExt cx="9144000" cy="248304"/>
          </a:xfrm>
          <a:solidFill>
            <a:schemeClr val="accent1"/>
          </a:solidFill>
        </p:grpSpPr>
        <p:sp>
          <p:nvSpPr>
            <p:cNvPr id="4" name="Rectangle 3"/>
            <p:cNvSpPr/>
            <p:nvPr userDrawn="1"/>
          </p:nvSpPr>
          <p:spPr>
            <a:xfrm>
              <a:off x="0" y="0"/>
              <a:ext cx="9144000" cy="10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dirty="0"/>
            </a:p>
          </p:txBody>
        </p:sp>
        <p:sp>
          <p:nvSpPr>
            <p:cNvPr id="5" name="Isosceles Triangle 4"/>
            <p:cNvSpPr/>
            <p:nvPr userDrawn="1"/>
          </p:nvSpPr>
          <p:spPr>
            <a:xfrm rot="10800000">
              <a:off x="4427984" y="1"/>
              <a:ext cx="288032" cy="24830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grpSp>
    </p:spTree>
    <p:extLst>
      <p:ext uri="{BB962C8B-B14F-4D97-AF65-F5344CB8AC3E}">
        <p14:creationId xmlns:p14="http://schemas.microsoft.com/office/powerpoint/2010/main" val="149240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6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1"/>
          <p:cNvSpPr/>
          <p:nvPr userDrawn="1"/>
        </p:nvSpPr>
        <p:spPr>
          <a:xfrm>
            <a:off x="0" y="4603500"/>
            <a:ext cx="9144000" cy="54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dirty="0"/>
          </a:p>
        </p:txBody>
      </p:sp>
      <p:sp>
        <p:nvSpPr>
          <p:cNvPr id="3" name="Title 2"/>
          <p:cNvSpPr>
            <a:spLocks noGrp="1"/>
          </p:cNvSpPr>
          <p:nvPr>
            <p:ph type="title"/>
          </p:nvPr>
        </p:nvSpPr>
        <p:spPr>
          <a:xfrm>
            <a:off x="0" y="553999"/>
            <a:ext cx="9144000" cy="884466"/>
          </a:xfrm>
          <a:prstGeom prst="rect">
            <a:avLst/>
          </a:prstGeom>
        </p:spPr>
        <p:txBody>
          <a:bodyPr anchor="ctr"/>
          <a:lstStyle>
            <a:lvl1pPr algn="l">
              <a:defRPr sz="3600" b="1">
                <a:solidFill>
                  <a:schemeClr val="tx1">
                    <a:lumMod val="75000"/>
                    <a:lumOff val="25000"/>
                  </a:schemeClr>
                </a:solidFill>
                <a:latin typeface="+mj-lt"/>
                <a:cs typeface="Arial" pitchFamily="34" charset="0"/>
              </a:defRPr>
            </a:lvl1pPr>
          </a:lstStyle>
          <a:p>
            <a:r>
              <a:rPr lang="en-US" dirty="0"/>
              <a:t> </a:t>
            </a:r>
            <a:r>
              <a:rPr lang="en-US" altLang="ko-KR" dirty="0"/>
              <a:t>Free PPT _ Click to add title</a:t>
            </a:r>
            <a:endParaRPr lang="en-US" dirty="0"/>
          </a:p>
        </p:txBody>
      </p:sp>
      <p:sp>
        <p:nvSpPr>
          <p:cNvPr id="4" name="Rectangle 3"/>
          <p:cNvSpPr/>
          <p:nvPr userDrawn="1"/>
        </p:nvSpPr>
        <p:spPr>
          <a:xfrm>
            <a:off x="0" y="0"/>
            <a:ext cx="9144000" cy="54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dirty="0"/>
          </a:p>
        </p:txBody>
      </p:sp>
    </p:spTree>
    <p:extLst>
      <p:ext uri="{BB962C8B-B14F-4D97-AF65-F5344CB8AC3E}">
        <p14:creationId xmlns:p14="http://schemas.microsoft.com/office/powerpoint/2010/main" val="26680031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2" name="Rectangle 1"/>
          <p:cNvSpPr/>
          <p:nvPr userDrawn="1"/>
        </p:nvSpPr>
        <p:spPr>
          <a:xfrm>
            <a:off x="0" y="4603500"/>
            <a:ext cx="9144000" cy="54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dirty="0"/>
          </a:p>
        </p:txBody>
      </p:sp>
      <p:sp>
        <p:nvSpPr>
          <p:cNvPr id="3" name="Title 2"/>
          <p:cNvSpPr>
            <a:spLocks noGrp="1"/>
          </p:cNvSpPr>
          <p:nvPr>
            <p:ph type="title"/>
          </p:nvPr>
        </p:nvSpPr>
        <p:spPr>
          <a:xfrm>
            <a:off x="251520" y="0"/>
            <a:ext cx="8892480" cy="884466"/>
          </a:xfrm>
          <a:prstGeom prst="rect">
            <a:avLst/>
          </a:prstGeom>
        </p:spPr>
        <p:txBody>
          <a:bodyPr anchor="ctr"/>
          <a:lstStyle>
            <a:lvl1pPr algn="l">
              <a:defRPr sz="3600" b="1">
                <a:solidFill>
                  <a:schemeClr val="tx1">
                    <a:lumMod val="75000"/>
                    <a:lumOff val="25000"/>
                  </a:schemeClr>
                </a:solidFill>
                <a:latin typeface="+mj-lt"/>
                <a:cs typeface="Arial" pitchFamily="34" charset="0"/>
              </a:defRPr>
            </a:lvl1pPr>
          </a:lstStyle>
          <a:p>
            <a:r>
              <a:rPr lang="en-US" dirty="0"/>
              <a:t> </a:t>
            </a:r>
            <a:r>
              <a:rPr lang="en-US" altLang="ko-KR" dirty="0"/>
              <a:t>Free PPT _ Click to add title</a:t>
            </a:r>
            <a:endParaRPr lang="en-US" dirty="0"/>
          </a:p>
        </p:txBody>
      </p:sp>
      <p:sp>
        <p:nvSpPr>
          <p:cNvPr id="5" name="Rectangle 4"/>
          <p:cNvSpPr/>
          <p:nvPr userDrawn="1"/>
        </p:nvSpPr>
        <p:spPr>
          <a:xfrm>
            <a:off x="0" y="879574"/>
            <a:ext cx="9144000" cy="10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dirty="0"/>
          </a:p>
        </p:txBody>
      </p:sp>
    </p:spTree>
    <p:extLst>
      <p:ext uri="{BB962C8B-B14F-4D97-AF65-F5344CB8AC3E}">
        <p14:creationId xmlns:p14="http://schemas.microsoft.com/office/powerpoint/2010/main" val="163622742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0_Title Slide">
    <p:spTree>
      <p:nvGrpSpPr>
        <p:cNvPr id="1" name=""/>
        <p:cNvGrpSpPr/>
        <p:nvPr/>
      </p:nvGrpSpPr>
      <p:grpSpPr>
        <a:xfrm>
          <a:off x="0" y="0"/>
          <a:ext cx="0" cy="0"/>
          <a:chOff x="0" y="0"/>
          <a:chExt cx="0" cy="0"/>
        </a:xfrm>
      </p:grpSpPr>
      <p:sp>
        <p:nvSpPr>
          <p:cNvPr id="2" name="Rectangle 1"/>
          <p:cNvSpPr/>
          <p:nvPr userDrawn="1"/>
        </p:nvSpPr>
        <p:spPr>
          <a:xfrm>
            <a:off x="0" y="3435846"/>
            <a:ext cx="9144000" cy="170765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dirty="0"/>
          </a:p>
        </p:txBody>
      </p:sp>
      <p:sp>
        <p:nvSpPr>
          <p:cNvPr id="3" name="Title 2"/>
          <p:cNvSpPr>
            <a:spLocks noGrp="1"/>
          </p:cNvSpPr>
          <p:nvPr>
            <p:ph type="title"/>
          </p:nvPr>
        </p:nvSpPr>
        <p:spPr>
          <a:xfrm>
            <a:off x="0" y="0"/>
            <a:ext cx="9144000" cy="884466"/>
          </a:xfrm>
          <a:prstGeom prst="rect">
            <a:avLst/>
          </a:prstGeom>
        </p:spPr>
        <p:txBody>
          <a:bodyPr anchor="ctr"/>
          <a:lstStyle>
            <a:lvl1pPr algn="ctr">
              <a:defRPr sz="3600" b="1">
                <a:solidFill>
                  <a:schemeClr val="tx1">
                    <a:lumMod val="75000"/>
                    <a:lumOff val="25000"/>
                  </a:schemeClr>
                </a:solidFill>
                <a:latin typeface="+mj-lt"/>
                <a:cs typeface="Arial" pitchFamily="34" charset="0"/>
              </a:defRPr>
            </a:lvl1pPr>
          </a:lstStyle>
          <a:p>
            <a:r>
              <a:rPr lang="en-US" dirty="0"/>
              <a:t> </a:t>
            </a:r>
            <a:r>
              <a:rPr lang="en-US" altLang="ko-KR" dirty="0"/>
              <a:t>Free PPT _ Click to add title</a:t>
            </a:r>
            <a:endParaRPr lang="en-US" dirty="0"/>
          </a:p>
        </p:txBody>
      </p:sp>
      <p:grpSp>
        <p:nvGrpSpPr>
          <p:cNvPr id="6" name="Group 5"/>
          <p:cNvGrpSpPr/>
          <p:nvPr userDrawn="1"/>
        </p:nvGrpSpPr>
        <p:grpSpPr>
          <a:xfrm>
            <a:off x="0" y="0"/>
            <a:ext cx="9144000" cy="248304"/>
            <a:chOff x="0" y="0"/>
            <a:chExt cx="9144000" cy="248304"/>
          </a:xfrm>
          <a:solidFill>
            <a:schemeClr val="accent1"/>
          </a:solidFill>
        </p:grpSpPr>
        <p:sp>
          <p:nvSpPr>
            <p:cNvPr id="7" name="Rectangle 6"/>
            <p:cNvSpPr/>
            <p:nvPr userDrawn="1"/>
          </p:nvSpPr>
          <p:spPr>
            <a:xfrm>
              <a:off x="0" y="0"/>
              <a:ext cx="9144000" cy="10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dirty="0"/>
            </a:p>
          </p:txBody>
        </p:sp>
        <p:sp>
          <p:nvSpPr>
            <p:cNvPr id="8" name="Isosceles Triangle 7"/>
            <p:cNvSpPr/>
            <p:nvPr userDrawn="1"/>
          </p:nvSpPr>
          <p:spPr>
            <a:xfrm rot="10800000">
              <a:off x="4427984" y="1"/>
              <a:ext cx="288032" cy="24830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grpSp>
    </p:spTree>
    <p:extLst>
      <p:ext uri="{BB962C8B-B14F-4D97-AF65-F5344CB8AC3E}">
        <p14:creationId xmlns:p14="http://schemas.microsoft.com/office/powerpoint/2010/main" val="220307785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6" name="Picture Placeholder 2"/>
          <p:cNvSpPr>
            <a:spLocks noGrp="1"/>
          </p:cNvSpPr>
          <p:nvPr>
            <p:ph type="pic" idx="1" hasCustomPrompt="1"/>
          </p:nvPr>
        </p:nvSpPr>
        <p:spPr>
          <a:xfrm>
            <a:off x="0" y="-1"/>
            <a:ext cx="9144000" cy="5143499"/>
          </a:xfrm>
          <a:prstGeom prst="rect">
            <a:avLst/>
          </a:prstGeom>
          <a:solidFill>
            <a:schemeClr val="bg1">
              <a:lumMod val="95000"/>
            </a:schemeClr>
          </a:solidFill>
        </p:spPr>
        <p:txBody>
          <a:bodyPr tIns="540000" anchor="t"/>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Insert Your Image</a:t>
            </a:r>
            <a:endParaRPr lang="ko-KR" altLang="en-US" dirty="0"/>
          </a:p>
        </p:txBody>
      </p:sp>
    </p:spTree>
    <p:extLst>
      <p:ext uri="{BB962C8B-B14F-4D97-AF65-F5344CB8AC3E}">
        <p14:creationId xmlns:p14="http://schemas.microsoft.com/office/powerpoint/2010/main" val="34622194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1_Title Slide">
    <p:spTree>
      <p:nvGrpSpPr>
        <p:cNvPr id="1" name=""/>
        <p:cNvGrpSpPr/>
        <p:nvPr/>
      </p:nvGrpSpPr>
      <p:grpSpPr>
        <a:xfrm>
          <a:off x="0" y="0"/>
          <a:ext cx="0" cy="0"/>
          <a:chOff x="0" y="0"/>
          <a:chExt cx="0" cy="0"/>
        </a:xfrm>
      </p:grpSpPr>
      <p:sp>
        <p:nvSpPr>
          <p:cNvPr id="9" name="Picture Placeholder 2"/>
          <p:cNvSpPr>
            <a:spLocks noGrp="1"/>
          </p:cNvSpPr>
          <p:nvPr>
            <p:ph type="pic" idx="1" hasCustomPrompt="1"/>
          </p:nvPr>
        </p:nvSpPr>
        <p:spPr>
          <a:xfrm>
            <a:off x="125760" y="151587"/>
            <a:ext cx="8892480" cy="4840326"/>
          </a:xfrm>
          <a:prstGeom prst="rect">
            <a:avLst/>
          </a:prstGeom>
          <a:solidFill>
            <a:schemeClr val="bg1">
              <a:lumMod val="95000"/>
            </a:schemeClr>
          </a:solidFill>
        </p:spPr>
        <p:txBody>
          <a:bodyPr anchor="ctr"/>
          <a:lstStyle>
            <a:lvl1pPr marL="0" indent="0" algn="ctr">
              <a:buNone/>
              <a:defRPr sz="1200" baseline="0">
                <a:solidFill>
                  <a:schemeClr val="tx1">
                    <a:lumMod val="75000"/>
                    <a:lumOff val="25000"/>
                  </a:schemeClr>
                </a:solidFill>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Insert Your Image</a:t>
            </a:r>
            <a:endParaRPr lang="ko-KR" altLang="en-US" dirty="0"/>
          </a:p>
        </p:txBody>
      </p:sp>
      <p:sp>
        <p:nvSpPr>
          <p:cNvPr id="3" name="Title 2"/>
          <p:cNvSpPr>
            <a:spLocks noGrp="1"/>
          </p:cNvSpPr>
          <p:nvPr>
            <p:ph type="title"/>
          </p:nvPr>
        </p:nvSpPr>
        <p:spPr>
          <a:xfrm>
            <a:off x="0" y="143118"/>
            <a:ext cx="9144000" cy="884466"/>
          </a:xfrm>
          <a:prstGeom prst="rect">
            <a:avLst/>
          </a:prstGeom>
        </p:spPr>
        <p:txBody>
          <a:bodyPr anchor="ctr"/>
          <a:lstStyle>
            <a:lvl1pPr algn="ctr">
              <a:defRPr sz="3600" b="1">
                <a:solidFill>
                  <a:schemeClr val="tx1">
                    <a:lumMod val="75000"/>
                    <a:lumOff val="25000"/>
                  </a:schemeClr>
                </a:solidFill>
                <a:latin typeface="+mj-lt"/>
                <a:cs typeface="Arial" pitchFamily="34" charset="0"/>
              </a:defRPr>
            </a:lvl1pPr>
          </a:lstStyle>
          <a:p>
            <a:r>
              <a:rPr lang="en-US" dirty="0"/>
              <a:t> </a:t>
            </a:r>
            <a:r>
              <a:rPr lang="en-US" altLang="ko-KR" dirty="0"/>
              <a:t>Free PPT _ Click to add title</a:t>
            </a:r>
            <a:endParaRPr lang="en-US" dirty="0"/>
          </a:p>
        </p:txBody>
      </p:sp>
    </p:spTree>
    <p:extLst>
      <p:ext uri="{BB962C8B-B14F-4D97-AF65-F5344CB8AC3E}">
        <p14:creationId xmlns:p14="http://schemas.microsoft.com/office/powerpoint/2010/main" val="42383909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3" name="Rectangle 12"/>
          <p:cNvSpPr/>
          <p:nvPr userDrawn="1"/>
        </p:nvSpPr>
        <p:spPr>
          <a:xfrm>
            <a:off x="552185" y="1280248"/>
            <a:ext cx="1944000" cy="219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p>
        </p:txBody>
      </p:sp>
      <p:sp>
        <p:nvSpPr>
          <p:cNvPr id="2" name="Rectangle 1"/>
          <p:cNvSpPr/>
          <p:nvPr userDrawn="1"/>
        </p:nvSpPr>
        <p:spPr>
          <a:xfrm>
            <a:off x="0" y="4603500"/>
            <a:ext cx="9144000" cy="54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dirty="0"/>
          </a:p>
        </p:txBody>
      </p:sp>
      <p:sp>
        <p:nvSpPr>
          <p:cNvPr id="3" name="Title 2"/>
          <p:cNvSpPr>
            <a:spLocks noGrp="1"/>
          </p:cNvSpPr>
          <p:nvPr>
            <p:ph type="title"/>
          </p:nvPr>
        </p:nvSpPr>
        <p:spPr>
          <a:xfrm>
            <a:off x="0" y="119010"/>
            <a:ext cx="9144000" cy="884466"/>
          </a:xfrm>
          <a:prstGeom prst="rect">
            <a:avLst/>
          </a:prstGeom>
        </p:spPr>
        <p:txBody>
          <a:bodyPr anchor="ctr"/>
          <a:lstStyle>
            <a:lvl1pPr algn="ctr">
              <a:defRPr sz="3600" b="1">
                <a:solidFill>
                  <a:schemeClr val="tx1">
                    <a:lumMod val="75000"/>
                    <a:lumOff val="25000"/>
                  </a:schemeClr>
                </a:solidFill>
                <a:latin typeface="+mj-lt"/>
                <a:cs typeface="Arial" pitchFamily="34" charset="0"/>
              </a:defRPr>
            </a:lvl1pPr>
          </a:lstStyle>
          <a:p>
            <a:r>
              <a:rPr lang="en-US" dirty="0"/>
              <a:t> </a:t>
            </a:r>
            <a:r>
              <a:rPr lang="en-US" altLang="ko-KR" dirty="0"/>
              <a:t>Free PPT _ Click to add title</a:t>
            </a:r>
            <a:endParaRPr lang="en-US" dirty="0"/>
          </a:p>
        </p:txBody>
      </p:sp>
      <p:grpSp>
        <p:nvGrpSpPr>
          <p:cNvPr id="6" name="Group 5"/>
          <p:cNvGrpSpPr/>
          <p:nvPr userDrawn="1"/>
        </p:nvGrpSpPr>
        <p:grpSpPr>
          <a:xfrm>
            <a:off x="0" y="0"/>
            <a:ext cx="9144000" cy="248304"/>
            <a:chOff x="0" y="0"/>
            <a:chExt cx="9144000" cy="248304"/>
          </a:xfrm>
          <a:solidFill>
            <a:schemeClr val="accent1"/>
          </a:solidFill>
        </p:grpSpPr>
        <p:sp>
          <p:nvSpPr>
            <p:cNvPr id="4" name="Rectangle 3"/>
            <p:cNvSpPr/>
            <p:nvPr userDrawn="1"/>
          </p:nvSpPr>
          <p:spPr>
            <a:xfrm>
              <a:off x="0" y="0"/>
              <a:ext cx="9144000" cy="10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dirty="0"/>
            </a:p>
          </p:txBody>
        </p:sp>
        <p:sp>
          <p:nvSpPr>
            <p:cNvPr id="5" name="Isosceles Triangle 4"/>
            <p:cNvSpPr/>
            <p:nvPr userDrawn="1"/>
          </p:nvSpPr>
          <p:spPr>
            <a:xfrm rot="10800000">
              <a:off x="4427984" y="1"/>
              <a:ext cx="288032" cy="24830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grpSp>
      <p:sp>
        <p:nvSpPr>
          <p:cNvPr id="18" name="Rectangle 17"/>
          <p:cNvSpPr/>
          <p:nvPr userDrawn="1"/>
        </p:nvSpPr>
        <p:spPr>
          <a:xfrm>
            <a:off x="2582135" y="1280248"/>
            <a:ext cx="1944000" cy="2196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p>
        </p:txBody>
      </p:sp>
      <p:sp>
        <p:nvSpPr>
          <p:cNvPr id="20" name="Rectangle 19"/>
          <p:cNvSpPr/>
          <p:nvPr userDrawn="1"/>
        </p:nvSpPr>
        <p:spPr>
          <a:xfrm>
            <a:off x="4612085" y="1280248"/>
            <a:ext cx="1944000" cy="2196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p>
        </p:txBody>
      </p:sp>
      <p:sp>
        <p:nvSpPr>
          <p:cNvPr id="22" name="Rectangle 21"/>
          <p:cNvSpPr/>
          <p:nvPr userDrawn="1"/>
        </p:nvSpPr>
        <p:spPr>
          <a:xfrm>
            <a:off x="6642034" y="1280248"/>
            <a:ext cx="1944000" cy="2196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p>
        </p:txBody>
      </p:sp>
      <p:sp>
        <p:nvSpPr>
          <p:cNvPr id="25" name="그림 개체 틀 24">
            <a:extLst>
              <a:ext uri="{FF2B5EF4-FFF2-40B4-BE49-F238E27FC236}">
                <a16:creationId xmlns:a16="http://schemas.microsoft.com/office/drawing/2014/main" id="{BB44E593-372B-413A-8040-FDB1E70931B5}"/>
              </a:ext>
            </a:extLst>
          </p:cNvPr>
          <p:cNvSpPr>
            <a:spLocks noGrp="1"/>
          </p:cNvSpPr>
          <p:nvPr>
            <p:ph type="pic" idx="16" hasCustomPrompt="1"/>
          </p:nvPr>
        </p:nvSpPr>
        <p:spPr>
          <a:xfrm>
            <a:off x="6748652" y="1422652"/>
            <a:ext cx="1730767" cy="1909596"/>
          </a:xfrm>
          <a:custGeom>
            <a:avLst/>
            <a:gdLst>
              <a:gd name="connsiteX0" fmla="*/ 304075 w 1730767"/>
              <a:gd name="connsiteY0" fmla="*/ 0 h 1909596"/>
              <a:gd name="connsiteX1" fmla="*/ 1730767 w 1730767"/>
              <a:gd name="connsiteY1" fmla="*/ 1596 h 1909596"/>
              <a:gd name="connsiteX2" fmla="*/ 1730767 w 1730767"/>
              <a:gd name="connsiteY2" fmla="*/ 1579897 h 1909596"/>
              <a:gd name="connsiteX3" fmla="*/ 1401355 w 1730767"/>
              <a:gd name="connsiteY3" fmla="*/ 1906073 h 1909596"/>
              <a:gd name="connsiteX4" fmla="*/ 2576 w 1730767"/>
              <a:gd name="connsiteY4" fmla="*/ 1909596 h 1909596"/>
              <a:gd name="connsiteX5" fmla="*/ 0 w 1730767"/>
              <a:gd name="connsiteY5" fmla="*/ 308113 h 1909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30767" h="1909596">
                <a:moveTo>
                  <a:pt x="304075" y="0"/>
                </a:moveTo>
                <a:lnTo>
                  <a:pt x="1730767" y="1596"/>
                </a:lnTo>
                <a:lnTo>
                  <a:pt x="1730767" y="1579897"/>
                </a:lnTo>
                <a:lnTo>
                  <a:pt x="1401355" y="1906073"/>
                </a:lnTo>
                <a:lnTo>
                  <a:pt x="2576" y="1909596"/>
                </a:lnTo>
                <a:cubicBezTo>
                  <a:pt x="1717" y="1375768"/>
                  <a:pt x="859" y="841941"/>
                  <a:pt x="0" y="308113"/>
                </a:cubicBezTo>
                <a:close/>
              </a:path>
            </a:pathLst>
          </a:custGeom>
          <a:solidFill>
            <a:schemeClr val="bg1">
              <a:lumMod val="95000"/>
            </a:schemeClr>
          </a:solidFill>
        </p:spPr>
        <p:txBody>
          <a:bodyPr wrap="square" anchor="ctr">
            <a:noAutofit/>
          </a:bodyPr>
          <a:lstStyle>
            <a:lvl1pPr marL="0" indent="0" algn="ctr">
              <a:buNone/>
              <a:defRPr sz="1200" baseline="0">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Insert Your Image</a:t>
            </a:r>
            <a:endParaRPr lang="ko-KR" altLang="en-US" dirty="0"/>
          </a:p>
        </p:txBody>
      </p:sp>
      <p:sp>
        <p:nvSpPr>
          <p:cNvPr id="26" name="그림 개체 틀 25">
            <a:extLst>
              <a:ext uri="{FF2B5EF4-FFF2-40B4-BE49-F238E27FC236}">
                <a16:creationId xmlns:a16="http://schemas.microsoft.com/office/drawing/2014/main" id="{1D2964A4-4427-44D0-BD50-F1BFC9524811}"/>
              </a:ext>
            </a:extLst>
          </p:cNvPr>
          <p:cNvSpPr>
            <a:spLocks noGrp="1"/>
          </p:cNvSpPr>
          <p:nvPr>
            <p:ph type="pic" idx="15" hasCustomPrompt="1"/>
          </p:nvPr>
        </p:nvSpPr>
        <p:spPr>
          <a:xfrm>
            <a:off x="4718273" y="1422652"/>
            <a:ext cx="1730767" cy="1909596"/>
          </a:xfrm>
          <a:custGeom>
            <a:avLst/>
            <a:gdLst>
              <a:gd name="connsiteX0" fmla="*/ 304075 w 1730767"/>
              <a:gd name="connsiteY0" fmla="*/ 0 h 1909596"/>
              <a:gd name="connsiteX1" fmla="*/ 1730767 w 1730767"/>
              <a:gd name="connsiteY1" fmla="*/ 1596 h 1909596"/>
              <a:gd name="connsiteX2" fmla="*/ 1730767 w 1730767"/>
              <a:gd name="connsiteY2" fmla="*/ 1579897 h 1909596"/>
              <a:gd name="connsiteX3" fmla="*/ 1401355 w 1730767"/>
              <a:gd name="connsiteY3" fmla="*/ 1906073 h 1909596"/>
              <a:gd name="connsiteX4" fmla="*/ 2576 w 1730767"/>
              <a:gd name="connsiteY4" fmla="*/ 1909596 h 1909596"/>
              <a:gd name="connsiteX5" fmla="*/ 0 w 1730767"/>
              <a:gd name="connsiteY5" fmla="*/ 308113 h 1909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30767" h="1909596">
                <a:moveTo>
                  <a:pt x="304075" y="0"/>
                </a:moveTo>
                <a:lnTo>
                  <a:pt x="1730767" y="1596"/>
                </a:lnTo>
                <a:lnTo>
                  <a:pt x="1730767" y="1579897"/>
                </a:lnTo>
                <a:lnTo>
                  <a:pt x="1401355" y="1906073"/>
                </a:lnTo>
                <a:lnTo>
                  <a:pt x="2576" y="1909596"/>
                </a:lnTo>
                <a:cubicBezTo>
                  <a:pt x="1717" y="1375768"/>
                  <a:pt x="859" y="841941"/>
                  <a:pt x="0" y="308113"/>
                </a:cubicBezTo>
                <a:close/>
              </a:path>
            </a:pathLst>
          </a:custGeom>
          <a:solidFill>
            <a:schemeClr val="bg1">
              <a:lumMod val="95000"/>
            </a:schemeClr>
          </a:solidFill>
        </p:spPr>
        <p:txBody>
          <a:bodyPr wrap="square" anchor="ctr">
            <a:noAutofit/>
          </a:bodyPr>
          <a:lstStyle>
            <a:lvl1pPr marL="0" indent="0" algn="ctr">
              <a:buNone/>
              <a:defRPr sz="1200" baseline="0">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Insert Your Image</a:t>
            </a:r>
            <a:endParaRPr lang="ko-KR" altLang="en-US" dirty="0"/>
          </a:p>
        </p:txBody>
      </p:sp>
      <p:sp>
        <p:nvSpPr>
          <p:cNvPr id="27" name="그림 개체 틀 26">
            <a:extLst>
              <a:ext uri="{FF2B5EF4-FFF2-40B4-BE49-F238E27FC236}">
                <a16:creationId xmlns:a16="http://schemas.microsoft.com/office/drawing/2014/main" id="{57B5A4E7-0D2A-4557-B263-5CA93A4351A6}"/>
              </a:ext>
            </a:extLst>
          </p:cNvPr>
          <p:cNvSpPr>
            <a:spLocks noGrp="1"/>
          </p:cNvSpPr>
          <p:nvPr>
            <p:ph type="pic" idx="14" hasCustomPrompt="1"/>
          </p:nvPr>
        </p:nvSpPr>
        <p:spPr>
          <a:xfrm>
            <a:off x="2687894" y="1422652"/>
            <a:ext cx="1730767" cy="1909596"/>
          </a:xfrm>
          <a:custGeom>
            <a:avLst/>
            <a:gdLst>
              <a:gd name="connsiteX0" fmla="*/ 304075 w 1730767"/>
              <a:gd name="connsiteY0" fmla="*/ 0 h 1909596"/>
              <a:gd name="connsiteX1" fmla="*/ 1730767 w 1730767"/>
              <a:gd name="connsiteY1" fmla="*/ 1596 h 1909596"/>
              <a:gd name="connsiteX2" fmla="*/ 1730767 w 1730767"/>
              <a:gd name="connsiteY2" fmla="*/ 1579897 h 1909596"/>
              <a:gd name="connsiteX3" fmla="*/ 1401355 w 1730767"/>
              <a:gd name="connsiteY3" fmla="*/ 1906073 h 1909596"/>
              <a:gd name="connsiteX4" fmla="*/ 2576 w 1730767"/>
              <a:gd name="connsiteY4" fmla="*/ 1909596 h 1909596"/>
              <a:gd name="connsiteX5" fmla="*/ 0 w 1730767"/>
              <a:gd name="connsiteY5" fmla="*/ 308113 h 1909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30767" h="1909596">
                <a:moveTo>
                  <a:pt x="304075" y="0"/>
                </a:moveTo>
                <a:lnTo>
                  <a:pt x="1730767" y="1596"/>
                </a:lnTo>
                <a:lnTo>
                  <a:pt x="1730767" y="1579897"/>
                </a:lnTo>
                <a:lnTo>
                  <a:pt x="1401355" y="1906073"/>
                </a:lnTo>
                <a:lnTo>
                  <a:pt x="2576" y="1909596"/>
                </a:lnTo>
                <a:cubicBezTo>
                  <a:pt x="1717" y="1375768"/>
                  <a:pt x="859" y="841941"/>
                  <a:pt x="0" y="308113"/>
                </a:cubicBezTo>
                <a:close/>
              </a:path>
            </a:pathLst>
          </a:custGeom>
          <a:solidFill>
            <a:schemeClr val="bg1">
              <a:lumMod val="95000"/>
            </a:schemeClr>
          </a:solidFill>
        </p:spPr>
        <p:txBody>
          <a:bodyPr wrap="square" anchor="ctr">
            <a:noAutofit/>
          </a:bodyPr>
          <a:lstStyle>
            <a:lvl1pPr marL="0" indent="0" algn="ctr">
              <a:buNone/>
              <a:defRPr sz="1200" baseline="0">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Insert Your Image</a:t>
            </a:r>
            <a:endParaRPr lang="ko-KR" altLang="en-US" dirty="0"/>
          </a:p>
        </p:txBody>
      </p:sp>
      <p:sp>
        <p:nvSpPr>
          <p:cNvPr id="28" name="그림 개체 틀 27">
            <a:extLst>
              <a:ext uri="{FF2B5EF4-FFF2-40B4-BE49-F238E27FC236}">
                <a16:creationId xmlns:a16="http://schemas.microsoft.com/office/drawing/2014/main" id="{B132F25B-77D1-4C5A-B77A-647542047EAB}"/>
              </a:ext>
            </a:extLst>
          </p:cNvPr>
          <p:cNvSpPr>
            <a:spLocks noGrp="1"/>
          </p:cNvSpPr>
          <p:nvPr>
            <p:ph type="pic" idx="13" hasCustomPrompt="1"/>
          </p:nvPr>
        </p:nvSpPr>
        <p:spPr>
          <a:xfrm>
            <a:off x="657515" y="1422652"/>
            <a:ext cx="1730767" cy="1909596"/>
          </a:xfrm>
          <a:custGeom>
            <a:avLst/>
            <a:gdLst>
              <a:gd name="connsiteX0" fmla="*/ 304075 w 1730767"/>
              <a:gd name="connsiteY0" fmla="*/ 0 h 1909596"/>
              <a:gd name="connsiteX1" fmla="*/ 1730767 w 1730767"/>
              <a:gd name="connsiteY1" fmla="*/ 1596 h 1909596"/>
              <a:gd name="connsiteX2" fmla="*/ 1730767 w 1730767"/>
              <a:gd name="connsiteY2" fmla="*/ 1579897 h 1909596"/>
              <a:gd name="connsiteX3" fmla="*/ 1401355 w 1730767"/>
              <a:gd name="connsiteY3" fmla="*/ 1906073 h 1909596"/>
              <a:gd name="connsiteX4" fmla="*/ 2576 w 1730767"/>
              <a:gd name="connsiteY4" fmla="*/ 1909596 h 1909596"/>
              <a:gd name="connsiteX5" fmla="*/ 0 w 1730767"/>
              <a:gd name="connsiteY5" fmla="*/ 308113 h 1909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30767" h="1909596">
                <a:moveTo>
                  <a:pt x="304075" y="0"/>
                </a:moveTo>
                <a:lnTo>
                  <a:pt x="1730767" y="1596"/>
                </a:lnTo>
                <a:lnTo>
                  <a:pt x="1730767" y="1579897"/>
                </a:lnTo>
                <a:lnTo>
                  <a:pt x="1401355" y="1906073"/>
                </a:lnTo>
                <a:lnTo>
                  <a:pt x="2576" y="1909596"/>
                </a:lnTo>
                <a:cubicBezTo>
                  <a:pt x="1717" y="1375768"/>
                  <a:pt x="859" y="841941"/>
                  <a:pt x="0" y="308113"/>
                </a:cubicBezTo>
                <a:close/>
              </a:path>
            </a:pathLst>
          </a:custGeom>
          <a:solidFill>
            <a:schemeClr val="bg1">
              <a:lumMod val="95000"/>
            </a:schemeClr>
          </a:solidFill>
        </p:spPr>
        <p:txBody>
          <a:bodyPr wrap="square" anchor="ctr">
            <a:noAutofit/>
          </a:bodyPr>
          <a:lstStyle>
            <a:lvl1pPr marL="0" indent="0" algn="ctr">
              <a:buNone/>
              <a:defRPr sz="1200" baseline="0">
                <a:latin typeface="+mn-lt"/>
                <a:cs typeface="Arial" pitchFamily="34" charset="0"/>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ltLang="ko-KR" dirty="0"/>
              <a:t>Insert Your Image</a:t>
            </a:r>
            <a:endParaRPr lang="ko-KR" altLang="en-US" dirty="0"/>
          </a:p>
        </p:txBody>
      </p:sp>
    </p:spTree>
    <p:extLst>
      <p:ext uri="{BB962C8B-B14F-4D97-AF65-F5344CB8AC3E}">
        <p14:creationId xmlns:p14="http://schemas.microsoft.com/office/powerpoint/2010/main" val="251904597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13" Type="http://schemas.openxmlformats.org/officeDocument/2006/relationships/slideLayout" Target="../slideLayouts/slideLayout15.xml"/><Relationship Id="rId18" Type="http://schemas.openxmlformats.org/officeDocument/2006/relationships/theme" Target="../theme/theme2.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slideLayout" Target="../slideLayouts/slideLayout14.xml"/><Relationship Id="rId17" Type="http://schemas.openxmlformats.org/officeDocument/2006/relationships/slideLayout" Target="../slideLayouts/slideLayout19.xml"/><Relationship Id="rId2" Type="http://schemas.openxmlformats.org/officeDocument/2006/relationships/slideLayout" Target="../slideLayouts/slideLayout4.xml"/><Relationship Id="rId16" Type="http://schemas.openxmlformats.org/officeDocument/2006/relationships/slideLayout" Target="../slideLayouts/slideLayout18.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5" Type="http://schemas.openxmlformats.org/officeDocument/2006/relationships/slideLayout" Target="../slideLayouts/slideLayout1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 Id="rId14" Type="http://schemas.openxmlformats.org/officeDocument/2006/relationships/slideLayout" Target="../slideLayouts/slideLayout16.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29749557"/>
      </p:ext>
    </p:extLst>
  </p:cSld>
  <p:clrMap bg1="lt1" tx1="dk1" bg2="lt2" tx2="dk2" accent1="accent1" accent2="accent2" accent3="accent3" accent4="accent4" accent5="accent5" accent6="accent6" hlink="hlink" folHlink="folHlink"/>
  <p:sldLayoutIdLst>
    <p:sldLayoutId id="2147483662" r:id="rId1"/>
    <p:sldLayoutId id="2147483669" r:id="rId2"/>
  </p:sldLayoutIdLst>
  <p:txStyles>
    <p:titleStyle>
      <a:lvl1pPr algn="ctr" defTabSz="914400" rtl="0" eaLnBrk="1" latinLnBrk="1"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91634490"/>
      </p:ext>
    </p:extLst>
  </p:cSld>
  <p:clrMap bg1="lt1" tx1="dk1" bg2="lt2" tx2="dk2" accent1="accent1" accent2="accent2" accent3="accent3" accent4="accent4" accent5="accent5" accent6="accent6" hlink="hlink" folHlink="folHlink"/>
  <p:sldLayoutIdLst>
    <p:sldLayoutId id="2147483649" r:id="rId1"/>
    <p:sldLayoutId id="2147483681" r:id="rId2"/>
    <p:sldLayoutId id="2147483665" r:id="rId3"/>
    <p:sldLayoutId id="2147483687" r:id="rId4"/>
    <p:sldLayoutId id="2147483668" r:id="rId5"/>
    <p:sldLayoutId id="2147483688" r:id="rId6"/>
    <p:sldLayoutId id="2147483684" r:id="rId7"/>
    <p:sldLayoutId id="2147483686" r:id="rId8"/>
    <p:sldLayoutId id="2147483683" r:id="rId9"/>
    <p:sldLayoutId id="2147483670" r:id="rId10"/>
    <p:sldLayoutId id="2147483673" r:id="rId11"/>
    <p:sldLayoutId id="2147483674" r:id="rId12"/>
    <p:sldLayoutId id="2147483675" r:id="rId13"/>
    <p:sldLayoutId id="2147483679" r:id="rId14"/>
    <p:sldLayoutId id="2147483676" r:id="rId15"/>
    <p:sldLayoutId id="2147483677" r:id="rId16"/>
    <p:sldLayoutId id="2147483690" r:id="rId17"/>
  </p:sldLayoutIdLst>
  <p:txStyles>
    <p:titleStyle>
      <a:lvl1pPr algn="ctr" defTabSz="914400" rtl="0" eaLnBrk="1" latinLnBrk="1"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130305565"/>
      </p:ext>
    </p:extLst>
  </p:cSld>
  <p:clrMap bg1="lt1" tx1="dk1" bg2="lt2" tx2="dk2" accent1="accent1" accent2="accent2" accent3="accent3" accent4="accent4" accent5="accent5" accent6="accent6" hlink="hlink" folHlink="folHlink"/>
  <p:sldLayoutIdLst>
    <p:sldLayoutId id="2147483689" r:id="rId1"/>
  </p:sldLayoutIdLst>
  <p:txStyles>
    <p:titleStyle>
      <a:lvl1pPr algn="ctr" defTabSz="914400" rtl="0" eaLnBrk="1" latinLnBrk="1"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ko-KR"/>
      </a:defPPr>
      <a:lvl1pPr marL="0" algn="l" defTabSz="914400" rtl="0" eaLnBrk="1" latinLnBrk="1" hangingPunct="1">
        <a:defRPr sz="1800" kern="1200">
          <a:solidFill>
            <a:schemeClr val="tx1"/>
          </a:solidFill>
          <a:latin typeface="+mn-lt"/>
          <a:ea typeface="+mn-ea"/>
          <a:cs typeface="+mn-cs"/>
        </a:defRPr>
      </a:lvl1pPr>
      <a:lvl2pPr marL="457200" algn="l" defTabSz="914400" rtl="0" eaLnBrk="1" latinLnBrk="1" hangingPunct="1">
        <a:defRPr sz="1800" kern="1200">
          <a:solidFill>
            <a:schemeClr val="tx1"/>
          </a:solidFill>
          <a:latin typeface="+mn-lt"/>
          <a:ea typeface="+mn-ea"/>
          <a:cs typeface="+mn-cs"/>
        </a:defRPr>
      </a:lvl2pPr>
      <a:lvl3pPr marL="914400" algn="l" defTabSz="914400" rtl="0" eaLnBrk="1" latinLnBrk="1" hangingPunct="1">
        <a:defRPr sz="1800" kern="1200">
          <a:solidFill>
            <a:schemeClr val="tx1"/>
          </a:solidFill>
          <a:latin typeface="+mn-lt"/>
          <a:ea typeface="+mn-ea"/>
          <a:cs typeface="+mn-cs"/>
        </a:defRPr>
      </a:lvl3pPr>
      <a:lvl4pPr marL="1371600" algn="l" defTabSz="914400" rtl="0" eaLnBrk="1" latinLnBrk="1" hangingPunct="1">
        <a:defRPr sz="1800" kern="1200">
          <a:solidFill>
            <a:schemeClr val="tx1"/>
          </a:solidFill>
          <a:latin typeface="+mn-lt"/>
          <a:ea typeface="+mn-ea"/>
          <a:cs typeface="+mn-cs"/>
        </a:defRPr>
      </a:lvl4pPr>
      <a:lvl5pPr marL="1828800" algn="l" defTabSz="914400" rtl="0" eaLnBrk="1" latinLnBrk="1" hangingPunct="1">
        <a:defRPr sz="1800" kern="1200">
          <a:solidFill>
            <a:schemeClr val="tx1"/>
          </a:solidFill>
          <a:latin typeface="+mn-lt"/>
          <a:ea typeface="+mn-ea"/>
          <a:cs typeface="+mn-cs"/>
        </a:defRPr>
      </a:lvl5pPr>
      <a:lvl6pPr marL="2286000" algn="l" defTabSz="914400" rtl="0" eaLnBrk="1" latinLnBrk="1" hangingPunct="1">
        <a:defRPr sz="1800" kern="1200">
          <a:solidFill>
            <a:schemeClr val="tx1"/>
          </a:solidFill>
          <a:latin typeface="+mn-lt"/>
          <a:ea typeface="+mn-ea"/>
          <a:cs typeface="+mn-cs"/>
        </a:defRPr>
      </a:lvl6pPr>
      <a:lvl7pPr marL="2743200" algn="l" defTabSz="914400" rtl="0" eaLnBrk="1" latinLnBrk="1" hangingPunct="1">
        <a:defRPr sz="1800" kern="1200">
          <a:solidFill>
            <a:schemeClr val="tx1"/>
          </a:solidFill>
          <a:latin typeface="+mn-lt"/>
          <a:ea typeface="+mn-ea"/>
          <a:cs typeface="+mn-cs"/>
        </a:defRPr>
      </a:lvl7pPr>
      <a:lvl8pPr marL="3200400" algn="l" defTabSz="914400" rtl="0" eaLnBrk="1" latinLnBrk="1" hangingPunct="1">
        <a:defRPr sz="1800" kern="1200">
          <a:solidFill>
            <a:schemeClr val="tx1"/>
          </a:solidFill>
          <a:latin typeface="+mn-lt"/>
          <a:ea typeface="+mn-ea"/>
          <a:cs typeface="+mn-cs"/>
        </a:defRPr>
      </a:lvl8pPr>
      <a:lvl9pPr marL="3657600" algn="l" defTabSz="914400" rtl="0" eaLnBrk="1" latinLnBrk="1"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png"/><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14.xml"/><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hyperlink" Target="http://www.mindler.com/" TargetMode="External"/><Relationship Id="rId2" Type="http://schemas.openxmlformats.org/officeDocument/2006/relationships/hyperlink" Target="http://www.diahdidi.com/" TargetMode="Externa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5.xml"/><Relationship Id="rId6" Type="http://schemas.openxmlformats.org/officeDocument/2006/relationships/image" Target="../media/image4.png"/><Relationship Id="rId5" Type="http://schemas.openxmlformats.org/officeDocument/2006/relationships/chart" Target="../charts/chart4.xml"/><Relationship Id="rId4" Type="http://schemas.openxmlformats.org/officeDocument/2006/relationships/chart" Target="../charts/chart3.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텍스트 개체 틀 9">
            <a:extLst>
              <a:ext uri="{FF2B5EF4-FFF2-40B4-BE49-F238E27FC236}">
                <a16:creationId xmlns:a16="http://schemas.microsoft.com/office/drawing/2014/main" id="{FB0CF524-033F-4347-91D3-CAC81C28494A}"/>
              </a:ext>
            </a:extLst>
          </p:cNvPr>
          <p:cNvSpPr>
            <a:spLocks noGrp="1"/>
          </p:cNvSpPr>
          <p:nvPr>
            <p:ph type="body" sz="quarter" idx="12"/>
          </p:nvPr>
        </p:nvSpPr>
        <p:spPr/>
        <p:txBody>
          <a:bodyPr/>
          <a:lstStyle/>
          <a:p>
            <a:pPr fontAlgn="auto">
              <a:spcBef>
                <a:spcPts val="0"/>
              </a:spcBef>
              <a:spcAft>
                <a:spcPts val="0"/>
              </a:spcAft>
              <a:defRPr/>
            </a:pPr>
            <a:r>
              <a:rPr lang="en-US" altLang="ko-KR" b="1" dirty="0"/>
              <a:t>Ms. </a:t>
            </a:r>
            <a:r>
              <a:rPr lang="id-ID" altLang="ko-KR" b="1" dirty="0"/>
              <a:t>ROSIE OKTAVIA PUSPITA RINI, MM.PAR.</a:t>
            </a:r>
            <a:endParaRPr lang="en-US" altLang="ko-KR" b="1" dirty="0"/>
          </a:p>
        </p:txBody>
      </p:sp>
      <p:sp>
        <p:nvSpPr>
          <p:cNvPr id="3" name="Text Placeholder 2"/>
          <p:cNvSpPr>
            <a:spLocks noGrp="1"/>
          </p:cNvSpPr>
          <p:nvPr>
            <p:ph type="body" sz="quarter" idx="10"/>
          </p:nvPr>
        </p:nvSpPr>
        <p:spPr/>
        <p:txBody>
          <a:bodyPr/>
          <a:lstStyle/>
          <a:p>
            <a:pPr fontAlgn="auto">
              <a:lnSpc>
                <a:spcPct val="100000"/>
              </a:lnSpc>
              <a:spcBef>
                <a:spcPts val="0"/>
              </a:spcBef>
              <a:spcAft>
                <a:spcPts val="0"/>
              </a:spcAft>
              <a:defRPr/>
            </a:pPr>
            <a:r>
              <a:rPr lang="id-ID" altLang="ko-KR" dirty="0">
                <a:ea typeface="맑은 고딕" pitchFamily="50" charset="-127"/>
              </a:rPr>
              <a:t>PROFESI &amp; PEKERJAAN</a:t>
            </a:r>
            <a:endParaRPr lang="en-US" altLang="ko-KR" b="1" dirty="0">
              <a:solidFill>
                <a:schemeClr val="tx1">
                  <a:lumMod val="75000"/>
                  <a:lumOff val="25000"/>
                </a:schemeClr>
              </a:solidFill>
            </a:endParaRPr>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33840" y="4254226"/>
            <a:ext cx="1572766" cy="786383"/>
          </a:xfrm>
          <a:prstGeom prst="rect">
            <a:avLst/>
          </a:prstGeom>
        </p:spPr>
      </p:pic>
    </p:spTree>
    <p:extLst>
      <p:ext uri="{BB962C8B-B14F-4D97-AF65-F5344CB8AC3E}">
        <p14:creationId xmlns:p14="http://schemas.microsoft.com/office/powerpoint/2010/main" val="14641637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p:cNvPicPr>
            <a:picLocks noGrp="1" noChangeAspect="1"/>
          </p:cNvPicPr>
          <p:nvPr>
            <p:ph type="pic" idx="1"/>
          </p:nvPr>
        </p:nvPicPr>
        <p:blipFill>
          <a:blip r:embed="rId2">
            <a:extLst>
              <a:ext uri="{28A0092B-C50C-407E-A947-70E740481C1C}">
                <a14:useLocalDpi xmlns:a14="http://schemas.microsoft.com/office/drawing/2010/main" val="0"/>
              </a:ext>
            </a:extLst>
          </a:blip>
          <a:srcRect l="5481" r="5481"/>
          <a:stretch>
            <a:fillRect/>
          </a:stretch>
        </p:blipFill>
        <p:spPr/>
      </p:pic>
      <p:sp>
        <p:nvSpPr>
          <p:cNvPr id="8" name="Round Same Side Corner Rectangle 7"/>
          <p:cNvSpPr/>
          <p:nvPr/>
        </p:nvSpPr>
        <p:spPr>
          <a:xfrm rot="16200000">
            <a:off x="6044531" y="1560576"/>
            <a:ext cx="1249304" cy="4949508"/>
          </a:xfrm>
          <a:prstGeom prst="round2SameRect">
            <a:avLst>
              <a:gd name="adj1" fmla="val 50000"/>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endParaRPr lang="ko-KR" altLang="en-US" sz="1800" dirty="0">
              <a:solidFill>
                <a:schemeClr val="bg1"/>
              </a:solidFill>
            </a:endParaRPr>
          </a:p>
        </p:txBody>
      </p:sp>
      <p:sp>
        <p:nvSpPr>
          <p:cNvPr id="9" name="제목 1"/>
          <p:cNvSpPr txBox="1">
            <a:spLocks/>
          </p:cNvSpPr>
          <p:nvPr/>
        </p:nvSpPr>
        <p:spPr>
          <a:xfrm>
            <a:off x="4589592" y="3768675"/>
            <a:ext cx="4554408" cy="533308"/>
          </a:xfrm>
          <a:prstGeom prst="rect">
            <a:avLst/>
          </a:prstGeom>
        </p:spPr>
        <p:txBody>
          <a:bodyPr anchor="ctr">
            <a:noAutofit/>
          </a:bodyPr>
          <a:lstStyle>
            <a:lvl1pPr algn="l" defTabSz="914400" rtl="0" eaLnBrk="1" latinLnBrk="1" hangingPunct="1">
              <a:spcBef>
                <a:spcPct val="0"/>
              </a:spcBef>
              <a:buNone/>
              <a:defRPr sz="3600" b="1" kern="1200" baseline="0">
                <a:solidFill>
                  <a:schemeClr val="bg1"/>
                </a:solidFill>
                <a:effectLst/>
                <a:latin typeface="+mj-lt"/>
                <a:ea typeface="+mj-ea"/>
                <a:cs typeface="+mj-cs"/>
              </a:defRPr>
            </a:lvl1pPr>
          </a:lstStyle>
          <a:p>
            <a:r>
              <a:rPr lang="id-ID" altLang="ko-KR" dirty="0"/>
              <a:t>PEKERJAAN</a:t>
            </a:r>
            <a:endParaRPr lang="ko-KR" altLang="en-US"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10462" y="123479"/>
            <a:ext cx="1296144" cy="648072"/>
          </a:xfrm>
          <a:prstGeom prst="rect">
            <a:avLst/>
          </a:prstGeom>
        </p:spPr>
      </p:pic>
    </p:spTree>
    <p:extLst>
      <p:ext uri="{BB962C8B-B14F-4D97-AF65-F5344CB8AC3E}">
        <p14:creationId xmlns:p14="http://schemas.microsoft.com/office/powerpoint/2010/main" val="1883148562"/>
      </p:ext>
    </p:extLst>
  </p:cSld>
  <p:clrMapOvr>
    <a:masterClrMapping/>
  </p:clrMapOvr>
  <p:transition spd="slow">
    <p:wip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483768" y="801338"/>
            <a:ext cx="6106187" cy="3642619"/>
          </a:xfrm>
          <a:prstGeom prst="rect">
            <a:avLst/>
          </a:prstGeom>
          <a:noFill/>
          <a:ln w="635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p>
        </p:txBody>
      </p:sp>
      <p:sp>
        <p:nvSpPr>
          <p:cNvPr id="2" name="Title 1"/>
          <p:cNvSpPr>
            <a:spLocks noGrp="1"/>
          </p:cNvSpPr>
          <p:nvPr>
            <p:ph type="title"/>
          </p:nvPr>
        </p:nvSpPr>
        <p:spPr>
          <a:xfrm>
            <a:off x="179512" y="801339"/>
            <a:ext cx="2160240" cy="2017751"/>
          </a:xfrm>
        </p:spPr>
        <p:txBody>
          <a:bodyPr/>
          <a:lstStyle/>
          <a:p>
            <a:r>
              <a:rPr lang="id-ID" altLang="ko-KR" sz="3200" dirty="0"/>
              <a:t>Pekerjaan</a:t>
            </a:r>
            <a:endParaRPr lang="ko-KR" altLang="en-US" sz="3200" dirty="0"/>
          </a:p>
        </p:txBody>
      </p:sp>
      <p:sp>
        <p:nvSpPr>
          <p:cNvPr id="3" name="Rectangle 2"/>
          <p:cNvSpPr/>
          <p:nvPr/>
        </p:nvSpPr>
        <p:spPr>
          <a:xfrm>
            <a:off x="3466379" y="928382"/>
            <a:ext cx="4932000" cy="32764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p>
        </p:txBody>
      </p:sp>
      <p:grpSp>
        <p:nvGrpSpPr>
          <p:cNvPr id="11" name="Group 10"/>
          <p:cNvGrpSpPr/>
          <p:nvPr/>
        </p:nvGrpSpPr>
        <p:grpSpPr>
          <a:xfrm>
            <a:off x="2670996" y="1739006"/>
            <a:ext cx="5698587" cy="1502864"/>
            <a:chOff x="2227883" y="1333918"/>
            <a:chExt cx="6160541" cy="1445623"/>
          </a:xfrm>
        </p:grpSpPr>
        <p:sp>
          <p:nvSpPr>
            <p:cNvPr id="12" name="TextBox 11"/>
            <p:cNvSpPr txBox="1"/>
            <p:nvPr/>
          </p:nvSpPr>
          <p:spPr>
            <a:xfrm>
              <a:off x="2227884" y="1657804"/>
              <a:ext cx="6160540" cy="1121737"/>
            </a:xfrm>
            <a:prstGeom prst="rect">
              <a:avLst/>
            </a:prstGeom>
            <a:noFill/>
          </p:spPr>
          <p:txBody>
            <a:bodyPr wrap="square" rtlCol="0">
              <a:spAutoFit/>
            </a:bodyPr>
            <a:lstStyle/>
            <a:p>
              <a:pPr algn="just">
                <a:lnSpc>
                  <a:spcPct val="150000"/>
                </a:lnSpc>
                <a:defRPr/>
              </a:pPr>
              <a:r>
                <a:rPr lang="id-ID" sz="1200" dirty="0">
                  <a:latin typeface="Arial" panose="020B0604020202020204" pitchFamily="34" charset="0"/>
                  <a:cs typeface="Arial" panose="020B0604020202020204" pitchFamily="34" charset="0"/>
                </a:rPr>
                <a:t>T</a:t>
              </a:r>
              <a:r>
                <a:rPr lang="en-US" sz="1200" dirty="0" err="1">
                  <a:latin typeface="Arial" panose="020B0604020202020204" pitchFamily="34" charset="0"/>
                  <a:cs typeface="Arial" panose="020B0604020202020204" pitchFamily="34" charset="0"/>
                </a:rPr>
                <a:t>eori</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klasik</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menganggap</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bahwa</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manusia</a:t>
              </a:r>
              <a:r>
                <a:rPr lang="id-ID"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lah</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sebagai</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faktor</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produksi</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utama</a:t>
              </a:r>
              <a:r>
                <a:rPr lang="en-US" sz="1200" dirty="0">
                  <a:latin typeface="Arial" panose="020B0604020202020204" pitchFamily="34" charset="0"/>
                  <a:cs typeface="Arial" panose="020B0604020202020204" pitchFamily="34" charset="0"/>
                </a:rPr>
                <a:t> yang </a:t>
              </a:r>
              <a:r>
                <a:rPr lang="en-US" sz="1200" dirty="0" err="1">
                  <a:latin typeface="Arial" panose="020B0604020202020204" pitchFamily="34" charset="0"/>
                  <a:cs typeface="Arial" panose="020B0604020202020204" pitchFamily="34" charset="0"/>
                </a:rPr>
                <a:t>menentukan</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kemakmuran</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bangsa-bangsa</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Alasannya</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alam</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tanah</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tidak</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ada</a:t>
              </a:r>
              <a:r>
                <a:rPr lang="en-US" sz="1200" dirty="0">
                  <a:latin typeface="Arial" panose="020B0604020202020204" pitchFamily="34" charset="0"/>
                  <a:cs typeface="Arial" panose="020B0604020202020204" pitchFamily="34" charset="0"/>
                </a:rPr>
                <a:t> </a:t>
              </a:r>
              <a:endParaRPr lang="id-ID" sz="1200" dirty="0">
                <a:latin typeface="Arial" panose="020B0604020202020204" pitchFamily="34" charset="0"/>
                <a:cs typeface="Arial" panose="020B0604020202020204" pitchFamily="34" charset="0"/>
              </a:endParaRPr>
            </a:p>
            <a:p>
              <a:pPr algn="just">
                <a:lnSpc>
                  <a:spcPct val="150000"/>
                </a:lnSpc>
                <a:defRPr/>
              </a:pPr>
              <a:r>
                <a:rPr lang="en-US" sz="1200" dirty="0" err="1">
                  <a:latin typeface="Arial" panose="020B0604020202020204" pitchFamily="34" charset="0"/>
                  <a:cs typeface="Arial" panose="020B0604020202020204" pitchFamily="34" charset="0"/>
                </a:rPr>
                <a:t>artinya</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kalau</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tidak</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ada</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sumber</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daya</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manusia</a:t>
              </a:r>
              <a:r>
                <a:rPr lang="en-US" sz="1200" dirty="0">
                  <a:latin typeface="Arial" panose="020B0604020202020204" pitchFamily="34" charset="0"/>
                  <a:cs typeface="Arial" panose="020B0604020202020204" pitchFamily="34" charset="0"/>
                </a:rPr>
                <a:t> yang </a:t>
              </a:r>
              <a:r>
                <a:rPr lang="en-US" sz="1200" dirty="0" err="1">
                  <a:latin typeface="Arial" panose="020B0604020202020204" pitchFamily="34" charset="0"/>
                  <a:cs typeface="Arial" panose="020B0604020202020204" pitchFamily="34" charset="0"/>
                </a:rPr>
                <a:t>pandai</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mengolahnya</a:t>
              </a:r>
              <a:r>
                <a:rPr lang="en-US" sz="1200" dirty="0">
                  <a:latin typeface="Arial" panose="020B0604020202020204" pitchFamily="34" charset="0"/>
                  <a:cs typeface="Arial" panose="020B0604020202020204" pitchFamily="34" charset="0"/>
                </a:rPr>
                <a:t> </a:t>
              </a:r>
              <a:endParaRPr lang="id-ID" sz="1200" dirty="0">
                <a:latin typeface="Arial" panose="020B0604020202020204" pitchFamily="34" charset="0"/>
                <a:cs typeface="Arial" panose="020B0604020202020204" pitchFamily="34" charset="0"/>
              </a:endParaRPr>
            </a:p>
            <a:p>
              <a:pPr algn="just">
                <a:lnSpc>
                  <a:spcPct val="150000"/>
                </a:lnSpc>
                <a:defRPr/>
              </a:pPr>
              <a:r>
                <a:rPr lang="en-US" sz="1200" dirty="0" err="1">
                  <a:latin typeface="Arial" panose="020B0604020202020204" pitchFamily="34" charset="0"/>
                  <a:cs typeface="Arial" panose="020B0604020202020204" pitchFamily="34" charset="0"/>
                </a:rPr>
                <a:t>sehingga</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bermanfaat</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bagi</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kehidupan</a:t>
              </a:r>
              <a:endParaRPr lang="id-ID" sz="1200" b="1" dirty="0">
                <a:latin typeface="Arial" panose="020B0604020202020204" pitchFamily="34" charset="0"/>
                <a:cs typeface="Arial" panose="020B0604020202020204" pitchFamily="34" charset="0"/>
              </a:endParaRPr>
            </a:p>
          </p:txBody>
        </p:sp>
        <p:sp>
          <p:nvSpPr>
            <p:cNvPr id="13" name="TextBox 12"/>
            <p:cNvSpPr txBox="1"/>
            <p:nvPr/>
          </p:nvSpPr>
          <p:spPr>
            <a:xfrm>
              <a:off x="2227883" y="1333918"/>
              <a:ext cx="6160540" cy="307777"/>
            </a:xfrm>
            <a:prstGeom prst="rect">
              <a:avLst/>
            </a:prstGeom>
            <a:noFill/>
          </p:spPr>
          <p:txBody>
            <a:bodyPr wrap="square" rtlCol="0">
              <a:spAutoFit/>
            </a:bodyPr>
            <a:lstStyle/>
            <a:p>
              <a:r>
                <a:rPr lang="id-ID" sz="1400" b="1" dirty="0"/>
                <a:t>Mulyadi (2003)</a:t>
              </a:r>
              <a:endParaRPr lang="ko-KR" altLang="en-US" sz="1400" b="1" dirty="0">
                <a:solidFill>
                  <a:schemeClr val="tx1">
                    <a:lumMod val="75000"/>
                    <a:lumOff val="25000"/>
                  </a:schemeClr>
                </a:solidFill>
                <a:cs typeface="Arial" pitchFamily="34" charset="0"/>
              </a:endParaRPr>
            </a:p>
          </p:txBody>
        </p:sp>
      </p:grpSp>
      <p:pic>
        <p:nvPicPr>
          <p:cNvPr id="10" name="Picture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00392" y="30411"/>
            <a:ext cx="906214" cy="453107"/>
          </a:xfrm>
          <a:prstGeom prst="rect">
            <a:avLst/>
          </a:prstGeom>
        </p:spPr>
      </p:pic>
    </p:spTree>
    <p:extLst>
      <p:ext uri="{BB962C8B-B14F-4D97-AF65-F5344CB8AC3E}">
        <p14:creationId xmlns:p14="http://schemas.microsoft.com/office/powerpoint/2010/main" val="2722731829"/>
      </p:ext>
    </p:extLst>
  </p:cSld>
  <p:clrMapOvr>
    <a:masterClrMapping/>
  </p:clrMapOvr>
  <p:transition spd="slow">
    <p:wip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prstGeom prst="rect">
            <a:avLst/>
          </a:prstGeom>
        </p:spPr>
        <p:txBody>
          <a:bodyPr/>
          <a:lstStyle/>
          <a:p>
            <a:r>
              <a:rPr lang="id-ID" altLang="ko-KR" dirty="0">
                <a:solidFill>
                  <a:schemeClr val="accent1"/>
                </a:solidFill>
              </a:rPr>
              <a:t>Pekerja</a:t>
            </a:r>
            <a:endParaRPr lang="ko-KR" altLang="en-US" dirty="0"/>
          </a:p>
        </p:txBody>
      </p:sp>
      <p:grpSp>
        <p:nvGrpSpPr>
          <p:cNvPr id="10" name="Group 9"/>
          <p:cNvGrpSpPr/>
          <p:nvPr/>
        </p:nvGrpSpPr>
        <p:grpSpPr>
          <a:xfrm>
            <a:off x="395536" y="1384431"/>
            <a:ext cx="3600400" cy="1227969"/>
            <a:chOff x="683568" y="1554467"/>
            <a:chExt cx="4464498" cy="1227969"/>
          </a:xfrm>
        </p:grpSpPr>
        <p:sp>
          <p:nvSpPr>
            <p:cNvPr id="8" name="TextBox 7"/>
            <p:cNvSpPr txBox="1"/>
            <p:nvPr/>
          </p:nvSpPr>
          <p:spPr>
            <a:xfrm>
              <a:off x="683568" y="1766773"/>
              <a:ext cx="4464497" cy="1015663"/>
            </a:xfrm>
            <a:prstGeom prst="rect">
              <a:avLst/>
            </a:prstGeom>
            <a:noFill/>
          </p:spPr>
          <p:txBody>
            <a:bodyPr wrap="square" rtlCol="0">
              <a:spAutoFit/>
            </a:bodyPr>
            <a:lstStyle/>
            <a:p>
              <a:pPr algn="r"/>
              <a:r>
                <a:rPr lang="id-ID" altLang="ko-KR" sz="1200" dirty="0">
                  <a:solidFill>
                    <a:schemeClr val="tx1">
                      <a:lumMod val="75000"/>
                      <a:lumOff val="25000"/>
                    </a:schemeClr>
                  </a:solidFill>
                  <a:cs typeface="Arial" pitchFamily="34" charset="0"/>
                </a:rPr>
                <a:t>Pekerjaan yang menghasilkan barang adalah pekerjaan yang menghasilkan suatu barang yang bisa dipergunakan oleh seseorang. Contoh dari pekerjaan yang menghasilkan barang adalah penjual kue, petani dan peternak.</a:t>
              </a:r>
              <a:endParaRPr lang="en-US" altLang="ko-KR" sz="1200" dirty="0">
                <a:solidFill>
                  <a:schemeClr val="tx1">
                    <a:lumMod val="75000"/>
                    <a:lumOff val="25000"/>
                  </a:schemeClr>
                </a:solidFill>
                <a:cs typeface="Arial" pitchFamily="34" charset="0"/>
              </a:endParaRPr>
            </a:p>
          </p:txBody>
        </p:sp>
        <p:sp>
          <p:nvSpPr>
            <p:cNvPr id="9" name="TextBox 8"/>
            <p:cNvSpPr txBox="1"/>
            <p:nvPr/>
          </p:nvSpPr>
          <p:spPr>
            <a:xfrm>
              <a:off x="683569" y="1554467"/>
              <a:ext cx="4464497" cy="276999"/>
            </a:xfrm>
            <a:prstGeom prst="rect">
              <a:avLst/>
            </a:prstGeom>
            <a:noFill/>
          </p:spPr>
          <p:txBody>
            <a:bodyPr wrap="square" rtlCol="0">
              <a:spAutoFit/>
            </a:bodyPr>
            <a:lstStyle/>
            <a:p>
              <a:pPr algn="r"/>
              <a:r>
                <a:rPr lang="id-ID" altLang="ko-KR" sz="1200" b="1" dirty="0">
                  <a:solidFill>
                    <a:schemeClr val="accent1"/>
                  </a:solidFill>
                  <a:cs typeface="Arial" pitchFamily="34" charset="0"/>
                </a:rPr>
                <a:t>Barang</a:t>
              </a:r>
              <a:endParaRPr lang="ko-KR" altLang="en-US" sz="1200" b="1" dirty="0">
                <a:solidFill>
                  <a:schemeClr val="accent1"/>
                </a:solidFill>
                <a:cs typeface="Arial" pitchFamily="34" charset="0"/>
              </a:endParaRPr>
            </a:p>
          </p:txBody>
        </p:sp>
      </p:grpSp>
      <p:grpSp>
        <p:nvGrpSpPr>
          <p:cNvPr id="11" name="Group 10"/>
          <p:cNvGrpSpPr/>
          <p:nvPr/>
        </p:nvGrpSpPr>
        <p:grpSpPr>
          <a:xfrm>
            <a:off x="5148064" y="3384641"/>
            <a:ext cx="3672408" cy="1412635"/>
            <a:chOff x="683568" y="1554467"/>
            <a:chExt cx="4464498" cy="1412635"/>
          </a:xfrm>
        </p:grpSpPr>
        <p:sp>
          <p:nvSpPr>
            <p:cNvPr id="12" name="TextBox 11"/>
            <p:cNvSpPr txBox="1"/>
            <p:nvPr/>
          </p:nvSpPr>
          <p:spPr>
            <a:xfrm>
              <a:off x="683568" y="1766773"/>
              <a:ext cx="4464497" cy="1200329"/>
            </a:xfrm>
            <a:prstGeom prst="rect">
              <a:avLst/>
            </a:prstGeom>
            <a:noFill/>
          </p:spPr>
          <p:txBody>
            <a:bodyPr wrap="square" rtlCol="0">
              <a:spAutoFit/>
            </a:bodyPr>
            <a:lstStyle/>
            <a:p>
              <a:r>
                <a:rPr lang="id-ID" altLang="ko-KR" sz="1200" dirty="0">
                  <a:solidFill>
                    <a:schemeClr val="tx1">
                      <a:lumMod val="75000"/>
                      <a:lumOff val="25000"/>
                    </a:schemeClr>
                  </a:solidFill>
                  <a:cs typeface="Arial" pitchFamily="34" charset="0"/>
                </a:rPr>
                <a:t>Pekerjaan yang menghasilkan jasa adalah suatu pekerjaan yang dimana dari hasil pekerjaannya bisa dinikmati dan dirasakan oleh orang lain. Pekerjaan yang menghasilkan jasa ini tidak menghasilkan barang. Contohnya adalah pekerja hotel, pemandu wisata, guru, dan dokter.</a:t>
              </a:r>
              <a:endParaRPr lang="en-US" altLang="ko-KR" sz="1200" dirty="0">
                <a:solidFill>
                  <a:schemeClr val="tx1">
                    <a:lumMod val="75000"/>
                    <a:lumOff val="25000"/>
                  </a:schemeClr>
                </a:solidFill>
                <a:cs typeface="Arial" pitchFamily="34" charset="0"/>
              </a:endParaRPr>
            </a:p>
          </p:txBody>
        </p:sp>
        <p:sp>
          <p:nvSpPr>
            <p:cNvPr id="13" name="TextBox 12"/>
            <p:cNvSpPr txBox="1"/>
            <p:nvPr/>
          </p:nvSpPr>
          <p:spPr>
            <a:xfrm>
              <a:off x="683569" y="1554467"/>
              <a:ext cx="4464497" cy="276999"/>
            </a:xfrm>
            <a:prstGeom prst="rect">
              <a:avLst/>
            </a:prstGeom>
            <a:noFill/>
          </p:spPr>
          <p:txBody>
            <a:bodyPr wrap="square" rtlCol="0">
              <a:spAutoFit/>
            </a:bodyPr>
            <a:lstStyle/>
            <a:p>
              <a:r>
                <a:rPr lang="id-ID" altLang="ko-KR" sz="1200" b="1" dirty="0">
                  <a:solidFill>
                    <a:schemeClr val="tx1">
                      <a:lumMod val="75000"/>
                      <a:lumOff val="25000"/>
                    </a:schemeClr>
                  </a:solidFill>
                  <a:cs typeface="Arial" pitchFamily="34" charset="0"/>
                </a:rPr>
                <a:t>Jasa</a:t>
              </a:r>
              <a:endParaRPr lang="ko-KR" altLang="en-US" sz="1200" b="1" dirty="0">
                <a:solidFill>
                  <a:schemeClr val="tx1">
                    <a:lumMod val="75000"/>
                    <a:lumOff val="25000"/>
                  </a:schemeClr>
                </a:solidFill>
                <a:cs typeface="Arial" pitchFamily="34" charset="0"/>
              </a:endParaRPr>
            </a:p>
          </p:txBody>
        </p:sp>
      </p:grpSp>
      <p:sp>
        <p:nvSpPr>
          <p:cNvPr id="14" name="Text Placeholder 4"/>
          <p:cNvSpPr txBox="1">
            <a:spLocks/>
          </p:cNvSpPr>
          <p:nvPr/>
        </p:nvSpPr>
        <p:spPr>
          <a:xfrm>
            <a:off x="0" y="699542"/>
            <a:ext cx="9144000" cy="263475"/>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endParaRPr lang="ko-KR" altLang="en-US" sz="1200" dirty="0">
              <a:cs typeface="Arial" pitchFamily="34" charset="0"/>
            </a:endParaRPr>
          </a:p>
        </p:txBody>
      </p:sp>
      <p:sp>
        <p:nvSpPr>
          <p:cNvPr id="15" name="Rectangle 14"/>
          <p:cNvSpPr/>
          <p:nvPr/>
        </p:nvSpPr>
        <p:spPr>
          <a:xfrm>
            <a:off x="4155380" y="1481349"/>
            <a:ext cx="864096" cy="84946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p>
        </p:txBody>
      </p:sp>
      <p:sp>
        <p:nvSpPr>
          <p:cNvPr id="16" name="Rectangle 15"/>
          <p:cNvSpPr/>
          <p:nvPr/>
        </p:nvSpPr>
        <p:spPr>
          <a:xfrm>
            <a:off x="4155380" y="3481559"/>
            <a:ext cx="864096" cy="849466"/>
          </a:xfrm>
          <a:prstGeom prst="rect">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p>
        </p:txBody>
      </p:sp>
      <p:pic>
        <p:nvPicPr>
          <p:cNvPr id="3" name="Picture Placeholder 2"/>
          <p:cNvPicPr>
            <a:picLocks noGrp="1" noChangeAspect="1"/>
          </p:cNvPicPr>
          <p:nvPr>
            <p:ph type="pic" idx="10"/>
          </p:nvPr>
        </p:nvPicPr>
        <p:blipFill>
          <a:blip r:embed="rId2" cstate="print">
            <a:extLst>
              <a:ext uri="{28A0092B-C50C-407E-A947-70E740481C1C}">
                <a14:useLocalDpi xmlns:a14="http://schemas.microsoft.com/office/drawing/2010/main" val="0"/>
              </a:ext>
            </a:extLst>
          </a:blip>
          <a:srcRect l="5677" r="5677"/>
          <a:stretch>
            <a:fillRect/>
          </a:stretch>
        </p:blipFill>
        <p:spPr/>
      </p:pic>
      <p:pic>
        <p:nvPicPr>
          <p:cNvPr id="5" name="Picture Placeholder 4"/>
          <p:cNvPicPr>
            <a:picLocks noGrp="1" noChangeAspect="1"/>
          </p:cNvPicPr>
          <p:nvPr>
            <p:ph type="pic" idx="1"/>
          </p:nvPr>
        </p:nvPicPr>
        <p:blipFill rotWithShape="1">
          <a:blip r:embed="rId3" cstate="print">
            <a:extLst>
              <a:ext uri="{28A0092B-C50C-407E-A947-70E740481C1C}">
                <a14:useLocalDpi xmlns:a14="http://schemas.microsoft.com/office/drawing/2010/main" val="0"/>
              </a:ext>
            </a:extLst>
          </a:blip>
          <a:srcRect l="-167" t="618" r="49873" b="-618"/>
          <a:stretch/>
        </p:blipFill>
        <p:spPr/>
      </p:pic>
      <p:sp>
        <p:nvSpPr>
          <p:cNvPr id="20" name="Round Same Side Corner Rectangle 36">
            <a:extLst>
              <a:ext uri="{FF2B5EF4-FFF2-40B4-BE49-F238E27FC236}">
                <a16:creationId xmlns:a16="http://schemas.microsoft.com/office/drawing/2014/main" id="{2E8C48A3-9860-4E49-A6AC-E9A75CE8C11F}"/>
              </a:ext>
            </a:extLst>
          </p:cNvPr>
          <p:cNvSpPr/>
          <p:nvPr/>
        </p:nvSpPr>
        <p:spPr>
          <a:xfrm>
            <a:off x="4368610" y="1745279"/>
            <a:ext cx="406779" cy="321606"/>
          </a:xfrm>
          <a:custGeom>
            <a:avLst/>
            <a:gdLst/>
            <a:ahLst/>
            <a:cxnLst/>
            <a:rect l="l" t="t" r="r" b="b"/>
            <a:pathLst>
              <a:path w="3219104" h="2545072">
                <a:moveTo>
                  <a:pt x="2779672" y="457200"/>
                </a:moveTo>
                <a:lnTo>
                  <a:pt x="2975888" y="457200"/>
                </a:lnTo>
                <a:cubicBezTo>
                  <a:pt x="3110212" y="457200"/>
                  <a:pt x="3219104" y="566092"/>
                  <a:pt x="3219104" y="700416"/>
                </a:cubicBezTo>
                <a:lnTo>
                  <a:pt x="3219104" y="2301856"/>
                </a:lnTo>
                <a:cubicBezTo>
                  <a:pt x="3219104" y="2436180"/>
                  <a:pt x="3110212" y="2545072"/>
                  <a:pt x="2975888" y="2545072"/>
                </a:cubicBezTo>
                <a:lnTo>
                  <a:pt x="2779672" y="2545072"/>
                </a:lnTo>
                <a:close/>
                <a:moveTo>
                  <a:pt x="243216" y="457200"/>
                </a:moveTo>
                <a:lnTo>
                  <a:pt x="439432" y="457200"/>
                </a:lnTo>
                <a:lnTo>
                  <a:pt x="439432" y="2545072"/>
                </a:lnTo>
                <a:lnTo>
                  <a:pt x="243216" y="2545072"/>
                </a:lnTo>
                <a:cubicBezTo>
                  <a:pt x="108892" y="2545072"/>
                  <a:pt x="0" y="2436180"/>
                  <a:pt x="0" y="2301856"/>
                </a:cubicBezTo>
                <a:lnTo>
                  <a:pt x="0" y="700416"/>
                </a:lnTo>
                <a:cubicBezTo>
                  <a:pt x="0" y="566092"/>
                  <a:pt x="108892" y="457200"/>
                  <a:pt x="243216" y="457200"/>
                </a:cubicBezTo>
                <a:close/>
                <a:moveTo>
                  <a:pt x="1428476" y="174246"/>
                </a:moveTo>
                <a:cubicBezTo>
                  <a:pt x="1372210" y="174246"/>
                  <a:pt x="1326598" y="219858"/>
                  <a:pt x="1326598" y="276124"/>
                </a:cubicBezTo>
                <a:lnTo>
                  <a:pt x="1326598" y="457200"/>
                </a:lnTo>
                <a:lnTo>
                  <a:pt x="1892506" y="457200"/>
                </a:lnTo>
                <a:lnTo>
                  <a:pt x="1892506" y="276124"/>
                </a:lnTo>
                <a:cubicBezTo>
                  <a:pt x="1892506" y="219858"/>
                  <a:pt x="1846894" y="174246"/>
                  <a:pt x="1790628" y="174246"/>
                </a:cubicBezTo>
                <a:close/>
                <a:moveTo>
                  <a:pt x="1285704" y="0"/>
                </a:moveTo>
                <a:lnTo>
                  <a:pt x="1933400" y="0"/>
                </a:lnTo>
                <a:cubicBezTo>
                  <a:pt x="2007048" y="0"/>
                  <a:pt x="2066752" y="59704"/>
                  <a:pt x="2066752" y="133352"/>
                </a:cubicBezTo>
                <a:lnTo>
                  <a:pt x="2066752" y="457200"/>
                </a:lnTo>
                <a:lnTo>
                  <a:pt x="2599672" y="457200"/>
                </a:lnTo>
                <a:lnTo>
                  <a:pt x="2599672" y="2545072"/>
                </a:lnTo>
                <a:lnTo>
                  <a:pt x="619432" y="2545072"/>
                </a:lnTo>
                <a:lnTo>
                  <a:pt x="619432" y="457200"/>
                </a:lnTo>
                <a:lnTo>
                  <a:pt x="1152352" y="457200"/>
                </a:lnTo>
                <a:lnTo>
                  <a:pt x="1152352" y="133352"/>
                </a:lnTo>
                <a:cubicBezTo>
                  <a:pt x="1152352" y="59704"/>
                  <a:pt x="1212056" y="0"/>
                  <a:pt x="128570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21" name="Round Same Side Corner Rectangle 8">
            <a:extLst>
              <a:ext uri="{FF2B5EF4-FFF2-40B4-BE49-F238E27FC236}">
                <a16:creationId xmlns:a16="http://schemas.microsoft.com/office/drawing/2014/main" id="{C802C4F5-D3C9-4731-9FE0-46625D3F734A}"/>
              </a:ext>
            </a:extLst>
          </p:cNvPr>
          <p:cNvSpPr/>
          <p:nvPr/>
        </p:nvSpPr>
        <p:spPr>
          <a:xfrm>
            <a:off x="4355976" y="3689026"/>
            <a:ext cx="176460" cy="464752"/>
          </a:xfrm>
          <a:custGeom>
            <a:avLst/>
            <a:gdLst>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8887 w 1489775"/>
              <a:gd name="connsiteY10" fmla="*/ 2305078 h 3923699"/>
              <a:gd name="connsiteX11" fmla="*/ 1151853 w 1489775"/>
              <a:gd name="connsiteY11" fmla="*/ 3743699 h 3923699"/>
              <a:gd name="connsiteX12" fmla="*/ 971853 w 1489775"/>
              <a:gd name="connsiteY12" fmla="*/ 3923699 h 3923699"/>
              <a:gd name="connsiteX13" fmla="*/ 791853 w 1489775"/>
              <a:gd name="connsiteY13" fmla="*/ 3743699 h 3923699"/>
              <a:gd name="connsiteX14" fmla="*/ 791853 w 1489775"/>
              <a:gd name="connsiteY14" fmla="*/ 2305078 h 3923699"/>
              <a:gd name="connsiteX15" fmla="*/ 683854 w 1489775"/>
              <a:gd name="connsiteY15" fmla="*/ 2305078 h 3923699"/>
              <a:gd name="connsiteX16" fmla="*/ 683854 w 1489775"/>
              <a:gd name="connsiteY16" fmla="*/ 3743698 h 3923699"/>
              <a:gd name="connsiteX17" fmla="*/ 503854 w 1489775"/>
              <a:gd name="connsiteY17" fmla="*/ 3923698 h 3923699"/>
              <a:gd name="connsiteX18" fmla="*/ 323854 w 1489775"/>
              <a:gd name="connsiteY18" fmla="*/ 3743698 h 3923699"/>
              <a:gd name="connsiteX19" fmla="*/ 323854 w 1489775"/>
              <a:gd name="connsiteY19" fmla="*/ 2238914 h 3923699"/>
              <a:gd name="connsiteX20" fmla="*/ 330887 w 1489775"/>
              <a:gd name="connsiteY20" fmla="*/ 2238914 h 3923699"/>
              <a:gd name="connsiteX21" fmla="*/ 330887 w 1489775"/>
              <a:gd name="connsiteY21" fmla="*/ 1390678 h 3923699"/>
              <a:gd name="connsiteX22" fmla="*/ 288033 w 1489775"/>
              <a:gd name="connsiteY22" fmla="*/ 1390678 h 3923699"/>
              <a:gd name="connsiteX23" fmla="*/ 288033 w 1489775"/>
              <a:gd name="connsiteY23" fmla="*/ 2063902 h 3923699"/>
              <a:gd name="connsiteX24" fmla="*/ 144017 w 1489775"/>
              <a:gd name="connsiteY24" fmla="*/ 2207918 h 3923699"/>
              <a:gd name="connsiteX25" fmla="*/ 1 w 1489775"/>
              <a:gd name="connsiteY25" fmla="*/ 2063902 h 3923699"/>
              <a:gd name="connsiteX26" fmla="*/ 1 w 1489775"/>
              <a:gd name="connsiteY26" fmla="*/ 1390678 h 3923699"/>
              <a:gd name="connsiteX27" fmla="*/ 0 w 1489775"/>
              <a:gd name="connsiteY27" fmla="*/ 1390678 h 3923699"/>
              <a:gd name="connsiteX28" fmla="*/ 0 w 1489775"/>
              <a:gd name="connsiteY28" fmla="*/ 1030958 h 3923699"/>
              <a:gd name="connsiteX29" fmla="*/ 280204 w 1489775"/>
              <a:gd name="connsiteY29" fmla="*/ 750754 h 3923699"/>
              <a:gd name="connsiteX30" fmla="*/ 744888 w 1489775"/>
              <a:gd name="connsiteY30" fmla="*/ 0 h 3923699"/>
              <a:gd name="connsiteX31" fmla="*/ 1082199 w 1489775"/>
              <a:gd name="connsiteY31" fmla="*/ 337311 h 3923699"/>
              <a:gd name="connsiteX32" fmla="*/ 744888 w 1489775"/>
              <a:gd name="connsiteY32" fmla="*/ 674622 h 3923699"/>
              <a:gd name="connsiteX33" fmla="*/ 407577 w 1489775"/>
              <a:gd name="connsiteY33" fmla="*/ 337311 h 3923699"/>
              <a:gd name="connsiteX34" fmla="*/ 744888 w 1489775"/>
              <a:gd name="connsiteY34"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2238914 h 3923699"/>
              <a:gd name="connsiteX20" fmla="*/ 330887 w 1489775"/>
              <a:gd name="connsiteY20" fmla="*/ 1390678 h 3923699"/>
              <a:gd name="connsiteX21" fmla="*/ 288033 w 1489775"/>
              <a:gd name="connsiteY21" fmla="*/ 1390678 h 3923699"/>
              <a:gd name="connsiteX22" fmla="*/ 288033 w 1489775"/>
              <a:gd name="connsiteY22" fmla="*/ 2063902 h 3923699"/>
              <a:gd name="connsiteX23" fmla="*/ 144017 w 1489775"/>
              <a:gd name="connsiteY23" fmla="*/ 2207918 h 3923699"/>
              <a:gd name="connsiteX24" fmla="*/ 1 w 1489775"/>
              <a:gd name="connsiteY24" fmla="*/ 2063902 h 3923699"/>
              <a:gd name="connsiteX25" fmla="*/ 1 w 1489775"/>
              <a:gd name="connsiteY25" fmla="*/ 1390678 h 3923699"/>
              <a:gd name="connsiteX26" fmla="*/ 0 w 1489775"/>
              <a:gd name="connsiteY26" fmla="*/ 1390678 h 3923699"/>
              <a:gd name="connsiteX27" fmla="*/ 0 w 1489775"/>
              <a:gd name="connsiteY27" fmla="*/ 1030958 h 3923699"/>
              <a:gd name="connsiteX28" fmla="*/ 280204 w 1489775"/>
              <a:gd name="connsiteY28" fmla="*/ 750754 h 3923699"/>
              <a:gd name="connsiteX29" fmla="*/ 744888 w 1489775"/>
              <a:gd name="connsiteY29" fmla="*/ 0 h 3923699"/>
              <a:gd name="connsiteX30" fmla="*/ 1082199 w 1489775"/>
              <a:gd name="connsiteY30" fmla="*/ 337311 h 3923699"/>
              <a:gd name="connsiteX31" fmla="*/ 744888 w 1489775"/>
              <a:gd name="connsiteY31" fmla="*/ 674622 h 3923699"/>
              <a:gd name="connsiteX32" fmla="*/ 407577 w 1489775"/>
              <a:gd name="connsiteY32" fmla="*/ 337311 h 3923699"/>
              <a:gd name="connsiteX33" fmla="*/ 744888 w 1489775"/>
              <a:gd name="connsiteY33"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23854 w 1489775"/>
              <a:gd name="connsiteY18" fmla="*/ 2238914 h 3923699"/>
              <a:gd name="connsiteX19" fmla="*/ 330887 w 1489775"/>
              <a:gd name="connsiteY19" fmla="*/ 1390678 h 3923699"/>
              <a:gd name="connsiteX20" fmla="*/ 288033 w 1489775"/>
              <a:gd name="connsiteY20" fmla="*/ 1390678 h 3923699"/>
              <a:gd name="connsiteX21" fmla="*/ 288033 w 1489775"/>
              <a:gd name="connsiteY21" fmla="*/ 2063902 h 3923699"/>
              <a:gd name="connsiteX22" fmla="*/ 144017 w 1489775"/>
              <a:gd name="connsiteY22" fmla="*/ 2207918 h 3923699"/>
              <a:gd name="connsiteX23" fmla="*/ 1 w 1489775"/>
              <a:gd name="connsiteY23" fmla="*/ 2063902 h 3923699"/>
              <a:gd name="connsiteX24" fmla="*/ 1 w 1489775"/>
              <a:gd name="connsiteY24" fmla="*/ 1390678 h 3923699"/>
              <a:gd name="connsiteX25" fmla="*/ 0 w 1489775"/>
              <a:gd name="connsiteY25" fmla="*/ 1390678 h 3923699"/>
              <a:gd name="connsiteX26" fmla="*/ 0 w 1489775"/>
              <a:gd name="connsiteY26" fmla="*/ 1030958 h 3923699"/>
              <a:gd name="connsiteX27" fmla="*/ 280204 w 1489775"/>
              <a:gd name="connsiteY27" fmla="*/ 750754 h 3923699"/>
              <a:gd name="connsiteX28" fmla="*/ 744888 w 1489775"/>
              <a:gd name="connsiteY28" fmla="*/ 0 h 3923699"/>
              <a:gd name="connsiteX29" fmla="*/ 1082199 w 1489775"/>
              <a:gd name="connsiteY29" fmla="*/ 337311 h 3923699"/>
              <a:gd name="connsiteX30" fmla="*/ 744888 w 1489775"/>
              <a:gd name="connsiteY30" fmla="*/ 674622 h 3923699"/>
              <a:gd name="connsiteX31" fmla="*/ 407577 w 1489775"/>
              <a:gd name="connsiteY31" fmla="*/ 337311 h 3923699"/>
              <a:gd name="connsiteX32" fmla="*/ 744888 w 1489775"/>
              <a:gd name="connsiteY32" fmla="*/ 0 h 3923699"/>
              <a:gd name="connsiteX0" fmla="*/ 280204 w 1489775"/>
              <a:gd name="connsiteY0" fmla="*/ 750754 h 3923699"/>
              <a:gd name="connsiteX1" fmla="*/ 1209570 w 1489775"/>
              <a:gd name="connsiteY1" fmla="*/ 750754 h 3923699"/>
              <a:gd name="connsiteX2" fmla="*/ 1489774 w 1489775"/>
              <a:gd name="connsiteY2" fmla="*/ 1030958 h 3923699"/>
              <a:gd name="connsiteX3" fmla="*/ 1489774 w 1489775"/>
              <a:gd name="connsiteY3" fmla="*/ 1293518 h 3923699"/>
              <a:gd name="connsiteX4" fmla="*/ 1489775 w 1489775"/>
              <a:gd name="connsiteY4" fmla="*/ 1293518 h 3923699"/>
              <a:gd name="connsiteX5" fmla="*/ 1489775 w 1489775"/>
              <a:gd name="connsiteY5" fmla="*/ 2063902 h 3923699"/>
              <a:gd name="connsiteX6" fmla="*/ 1345759 w 1489775"/>
              <a:gd name="connsiteY6" fmla="*/ 2207918 h 3923699"/>
              <a:gd name="connsiteX7" fmla="*/ 1201743 w 1489775"/>
              <a:gd name="connsiteY7" fmla="*/ 2063902 h 3923699"/>
              <a:gd name="connsiteX8" fmla="*/ 1201743 w 1489775"/>
              <a:gd name="connsiteY8" fmla="*/ 1390678 h 3923699"/>
              <a:gd name="connsiteX9" fmla="*/ 1158887 w 1489775"/>
              <a:gd name="connsiteY9" fmla="*/ 1390678 h 3923699"/>
              <a:gd name="connsiteX10" fmla="*/ 1151853 w 1489775"/>
              <a:gd name="connsiteY10" fmla="*/ 3743699 h 3923699"/>
              <a:gd name="connsiteX11" fmla="*/ 971853 w 1489775"/>
              <a:gd name="connsiteY11" fmla="*/ 3923699 h 3923699"/>
              <a:gd name="connsiteX12" fmla="*/ 791853 w 1489775"/>
              <a:gd name="connsiteY12" fmla="*/ 3743699 h 3923699"/>
              <a:gd name="connsiteX13" fmla="*/ 791853 w 1489775"/>
              <a:gd name="connsiteY13" fmla="*/ 2305078 h 3923699"/>
              <a:gd name="connsiteX14" fmla="*/ 683854 w 1489775"/>
              <a:gd name="connsiteY14" fmla="*/ 2305078 h 3923699"/>
              <a:gd name="connsiteX15" fmla="*/ 683854 w 1489775"/>
              <a:gd name="connsiteY15" fmla="*/ 3743698 h 3923699"/>
              <a:gd name="connsiteX16" fmla="*/ 503854 w 1489775"/>
              <a:gd name="connsiteY16" fmla="*/ 3923698 h 3923699"/>
              <a:gd name="connsiteX17" fmla="*/ 323854 w 1489775"/>
              <a:gd name="connsiteY17" fmla="*/ 3743698 h 3923699"/>
              <a:gd name="connsiteX18" fmla="*/ 330887 w 1489775"/>
              <a:gd name="connsiteY18" fmla="*/ 1390678 h 3923699"/>
              <a:gd name="connsiteX19" fmla="*/ 288033 w 1489775"/>
              <a:gd name="connsiteY19" fmla="*/ 1390678 h 3923699"/>
              <a:gd name="connsiteX20" fmla="*/ 288033 w 1489775"/>
              <a:gd name="connsiteY20" fmla="*/ 2063902 h 3923699"/>
              <a:gd name="connsiteX21" fmla="*/ 144017 w 1489775"/>
              <a:gd name="connsiteY21" fmla="*/ 2207918 h 3923699"/>
              <a:gd name="connsiteX22" fmla="*/ 1 w 1489775"/>
              <a:gd name="connsiteY22" fmla="*/ 2063902 h 3923699"/>
              <a:gd name="connsiteX23" fmla="*/ 1 w 1489775"/>
              <a:gd name="connsiteY23" fmla="*/ 1390678 h 3923699"/>
              <a:gd name="connsiteX24" fmla="*/ 0 w 1489775"/>
              <a:gd name="connsiteY24" fmla="*/ 1390678 h 3923699"/>
              <a:gd name="connsiteX25" fmla="*/ 0 w 1489775"/>
              <a:gd name="connsiteY25" fmla="*/ 1030958 h 3923699"/>
              <a:gd name="connsiteX26" fmla="*/ 280204 w 1489775"/>
              <a:gd name="connsiteY26" fmla="*/ 750754 h 3923699"/>
              <a:gd name="connsiteX27" fmla="*/ 744888 w 1489775"/>
              <a:gd name="connsiteY27" fmla="*/ 0 h 3923699"/>
              <a:gd name="connsiteX28" fmla="*/ 1082199 w 1489775"/>
              <a:gd name="connsiteY28" fmla="*/ 337311 h 3923699"/>
              <a:gd name="connsiteX29" fmla="*/ 744888 w 1489775"/>
              <a:gd name="connsiteY29" fmla="*/ 674622 h 3923699"/>
              <a:gd name="connsiteX30" fmla="*/ 407577 w 1489775"/>
              <a:gd name="connsiteY30" fmla="*/ 337311 h 3923699"/>
              <a:gd name="connsiteX31" fmla="*/ 744888 w 1489775"/>
              <a:gd name="connsiteY31" fmla="*/ 0 h 3923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489775" h="3923699">
                <a:moveTo>
                  <a:pt x="280204" y="750754"/>
                </a:moveTo>
                <a:lnTo>
                  <a:pt x="1209570" y="750754"/>
                </a:lnTo>
                <a:cubicBezTo>
                  <a:pt x="1364322" y="750754"/>
                  <a:pt x="1489774" y="876206"/>
                  <a:pt x="1489774" y="1030958"/>
                </a:cubicBezTo>
                <a:lnTo>
                  <a:pt x="1489774" y="1293518"/>
                </a:lnTo>
                <a:lnTo>
                  <a:pt x="1489775" y="1293518"/>
                </a:lnTo>
                <a:lnTo>
                  <a:pt x="1489775" y="2063902"/>
                </a:lnTo>
                <a:cubicBezTo>
                  <a:pt x="1489775" y="2143440"/>
                  <a:pt x="1425297" y="2207918"/>
                  <a:pt x="1345759" y="2207918"/>
                </a:cubicBezTo>
                <a:cubicBezTo>
                  <a:pt x="1266221" y="2207918"/>
                  <a:pt x="1201743" y="2143440"/>
                  <a:pt x="1201743" y="2063902"/>
                </a:cubicBezTo>
                <a:lnTo>
                  <a:pt x="1201743" y="1390678"/>
                </a:lnTo>
                <a:lnTo>
                  <a:pt x="1158887" y="1390678"/>
                </a:lnTo>
                <a:cubicBezTo>
                  <a:pt x="1156542" y="2175018"/>
                  <a:pt x="1154198" y="2959359"/>
                  <a:pt x="1151853" y="3743699"/>
                </a:cubicBezTo>
                <a:cubicBezTo>
                  <a:pt x="1151853" y="3843110"/>
                  <a:pt x="1071264" y="3923699"/>
                  <a:pt x="971853" y="3923699"/>
                </a:cubicBezTo>
                <a:cubicBezTo>
                  <a:pt x="872442" y="3923699"/>
                  <a:pt x="791853" y="3843110"/>
                  <a:pt x="791853" y="3743699"/>
                </a:cubicBezTo>
                <a:lnTo>
                  <a:pt x="791853" y="2305078"/>
                </a:lnTo>
                <a:lnTo>
                  <a:pt x="683854" y="2305078"/>
                </a:lnTo>
                <a:lnTo>
                  <a:pt x="683854" y="3743698"/>
                </a:lnTo>
                <a:cubicBezTo>
                  <a:pt x="683854" y="3843109"/>
                  <a:pt x="603265" y="3923698"/>
                  <a:pt x="503854" y="3923698"/>
                </a:cubicBezTo>
                <a:cubicBezTo>
                  <a:pt x="404443" y="3923698"/>
                  <a:pt x="323854" y="3843109"/>
                  <a:pt x="323854" y="3743698"/>
                </a:cubicBezTo>
                <a:cubicBezTo>
                  <a:pt x="326198" y="2959358"/>
                  <a:pt x="328543" y="2175018"/>
                  <a:pt x="330887" y="1390678"/>
                </a:cubicBezTo>
                <a:lnTo>
                  <a:pt x="288033" y="1390678"/>
                </a:lnTo>
                <a:lnTo>
                  <a:pt x="288033" y="2063902"/>
                </a:lnTo>
                <a:cubicBezTo>
                  <a:pt x="288033" y="2143440"/>
                  <a:pt x="223555" y="2207918"/>
                  <a:pt x="144017" y="2207918"/>
                </a:cubicBezTo>
                <a:cubicBezTo>
                  <a:pt x="64479" y="2207918"/>
                  <a:pt x="1" y="2143440"/>
                  <a:pt x="1" y="2063902"/>
                </a:cubicBezTo>
                <a:lnTo>
                  <a:pt x="1" y="1390678"/>
                </a:lnTo>
                <a:lnTo>
                  <a:pt x="0" y="1390678"/>
                </a:lnTo>
                <a:lnTo>
                  <a:pt x="0" y="1030958"/>
                </a:lnTo>
                <a:cubicBezTo>
                  <a:pt x="0" y="876206"/>
                  <a:pt x="125452" y="750754"/>
                  <a:pt x="280204" y="750754"/>
                </a:cubicBezTo>
                <a:close/>
                <a:moveTo>
                  <a:pt x="744888" y="0"/>
                </a:moveTo>
                <a:cubicBezTo>
                  <a:pt x="931180" y="0"/>
                  <a:pt x="1082199" y="151019"/>
                  <a:pt x="1082199" y="337311"/>
                </a:cubicBezTo>
                <a:cubicBezTo>
                  <a:pt x="1082199" y="523603"/>
                  <a:pt x="931180" y="674622"/>
                  <a:pt x="744888" y="674622"/>
                </a:cubicBezTo>
                <a:cubicBezTo>
                  <a:pt x="558596" y="674622"/>
                  <a:pt x="407577" y="523603"/>
                  <a:pt x="407577" y="337311"/>
                </a:cubicBezTo>
                <a:cubicBezTo>
                  <a:pt x="407577" y="151019"/>
                  <a:pt x="558596" y="0"/>
                  <a:pt x="744888"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22" name="Round Same Side Corner Rectangle 20">
            <a:extLst>
              <a:ext uri="{FF2B5EF4-FFF2-40B4-BE49-F238E27FC236}">
                <a16:creationId xmlns:a16="http://schemas.microsoft.com/office/drawing/2014/main" id="{5914F390-697D-4F4F-847F-A3EAFF8870C6}"/>
              </a:ext>
            </a:extLst>
          </p:cNvPr>
          <p:cNvSpPr/>
          <p:nvPr/>
        </p:nvSpPr>
        <p:spPr>
          <a:xfrm rot="10800000">
            <a:off x="4600589" y="3686880"/>
            <a:ext cx="219879" cy="469045"/>
          </a:xfrm>
          <a:custGeom>
            <a:avLst/>
            <a:gdLst>
              <a:gd name="connsiteX0" fmla="*/ 1228565 w 1856332"/>
              <a:gd name="connsiteY0" fmla="*/ 3214674 h 3959924"/>
              <a:gd name="connsiteX1" fmla="*/ 622681 w 1856332"/>
              <a:gd name="connsiteY1" fmla="*/ 3214674 h 3959924"/>
              <a:gd name="connsiteX2" fmla="*/ 521281 w 1856332"/>
              <a:gd name="connsiteY2" fmla="*/ 3174669 h 3959924"/>
              <a:gd name="connsiteX3" fmla="*/ 466697 w 1856332"/>
              <a:gd name="connsiteY3" fmla="*/ 3144149 h 3959924"/>
              <a:gd name="connsiteX4" fmla="*/ 8303 w 1856332"/>
              <a:gd name="connsiteY4" fmla="*/ 1942070 h 3959924"/>
              <a:gd name="connsiteX5" fmla="*/ 81139 w 1856332"/>
              <a:gd name="connsiteY5" fmla="*/ 1779444 h 3959924"/>
              <a:gd name="connsiteX6" fmla="*/ 243764 w 1856332"/>
              <a:gd name="connsiteY6" fmla="*/ 1852280 h 3959924"/>
              <a:gd name="connsiteX7" fmla="*/ 504770 w 1856332"/>
              <a:gd name="connsiteY7" fmla="*/ 2536736 h 3959924"/>
              <a:gd name="connsiteX8" fmla="*/ 555637 w 1856332"/>
              <a:gd name="connsiteY8" fmla="*/ 2536736 h 3959924"/>
              <a:gd name="connsiteX9" fmla="*/ 226299 w 1856332"/>
              <a:gd name="connsiteY9" fmla="*/ 1210417 h 3959924"/>
              <a:gd name="connsiteX10" fmla="*/ 551784 w 1856332"/>
              <a:gd name="connsiteY10" fmla="*/ 1210417 h 3959924"/>
              <a:gd name="connsiteX11" fmla="*/ 551784 w 1856332"/>
              <a:gd name="connsiteY11" fmla="*/ 168335 h 3959924"/>
              <a:gd name="connsiteX12" fmla="*/ 720119 w 1856332"/>
              <a:gd name="connsiteY12" fmla="*/ 0 h 3959924"/>
              <a:gd name="connsiteX13" fmla="*/ 888454 w 1856332"/>
              <a:gd name="connsiteY13" fmla="*/ 168335 h 3959924"/>
              <a:gd name="connsiteX14" fmla="*/ 888454 w 1856332"/>
              <a:gd name="connsiteY14" fmla="*/ 1210417 h 3959924"/>
              <a:gd name="connsiteX15" fmla="*/ 968040 w 1856332"/>
              <a:gd name="connsiteY15" fmla="*/ 1210417 h 3959924"/>
              <a:gd name="connsiteX16" fmla="*/ 968040 w 1856332"/>
              <a:gd name="connsiteY16" fmla="*/ 168335 h 3959924"/>
              <a:gd name="connsiteX17" fmla="*/ 1136375 w 1856332"/>
              <a:gd name="connsiteY17" fmla="*/ 0 h 3959924"/>
              <a:gd name="connsiteX18" fmla="*/ 1304710 w 1856332"/>
              <a:gd name="connsiteY18" fmla="*/ 168335 h 3959924"/>
              <a:gd name="connsiteX19" fmla="*/ 1304710 w 1856332"/>
              <a:gd name="connsiteY19" fmla="*/ 1210417 h 3959924"/>
              <a:gd name="connsiteX20" fmla="*/ 1631589 w 1856332"/>
              <a:gd name="connsiteY20" fmla="*/ 1210417 h 3959924"/>
              <a:gd name="connsiteX21" fmla="*/ 1302251 w 1856332"/>
              <a:gd name="connsiteY21" fmla="*/ 2536736 h 3959924"/>
              <a:gd name="connsiteX22" fmla="*/ 1351562 w 1856332"/>
              <a:gd name="connsiteY22" fmla="*/ 2536736 h 3959924"/>
              <a:gd name="connsiteX23" fmla="*/ 1612568 w 1856332"/>
              <a:gd name="connsiteY23" fmla="*/ 1852280 h 3959924"/>
              <a:gd name="connsiteX24" fmla="*/ 1775193 w 1856332"/>
              <a:gd name="connsiteY24" fmla="*/ 1779444 h 3959924"/>
              <a:gd name="connsiteX25" fmla="*/ 1848029 w 1856332"/>
              <a:gd name="connsiteY25" fmla="*/ 1942070 h 3959924"/>
              <a:gd name="connsiteX26" fmla="*/ 1389635 w 1856332"/>
              <a:gd name="connsiteY26" fmla="*/ 3144149 h 3959924"/>
              <a:gd name="connsiteX27" fmla="*/ 1344732 w 1856332"/>
              <a:gd name="connsiteY27" fmla="*/ 3176282 h 3959924"/>
              <a:gd name="connsiteX28" fmla="*/ 1228565 w 1856332"/>
              <a:gd name="connsiteY28" fmla="*/ 3214674 h 3959924"/>
              <a:gd name="connsiteX29" fmla="*/ 925623 w 1856332"/>
              <a:gd name="connsiteY29" fmla="*/ 3959924 h 3959924"/>
              <a:gd name="connsiteX30" fmla="*/ 601623 w 1856332"/>
              <a:gd name="connsiteY30" fmla="*/ 3635924 h 3959924"/>
              <a:gd name="connsiteX31" fmla="*/ 925623 w 1856332"/>
              <a:gd name="connsiteY31" fmla="*/ 3311924 h 3959924"/>
              <a:gd name="connsiteX32" fmla="*/ 1249623 w 1856332"/>
              <a:gd name="connsiteY32" fmla="*/ 3635924 h 3959924"/>
              <a:gd name="connsiteX33" fmla="*/ 925623 w 1856332"/>
              <a:gd name="connsiteY33"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344732 w 1856332"/>
              <a:gd name="connsiteY26" fmla="*/ 3176282 h 3959924"/>
              <a:gd name="connsiteX27" fmla="*/ 1228565 w 1856332"/>
              <a:gd name="connsiteY27" fmla="*/ 3214674 h 3959924"/>
              <a:gd name="connsiteX28" fmla="*/ 925623 w 1856332"/>
              <a:gd name="connsiteY28" fmla="*/ 3959924 h 3959924"/>
              <a:gd name="connsiteX29" fmla="*/ 601623 w 1856332"/>
              <a:gd name="connsiteY29" fmla="*/ 3635924 h 3959924"/>
              <a:gd name="connsiteX30" fmla="*/ 925623 w 1856332"/>
              <a:gd name="connsiteY30" fmla="*/ 3311924 h 3959924"/>
              <a:gd name="connsiteX31" fmla="*/ 1249623 w 1856332"/>
              <a:gd name="connsiteY31" fmla="*/ 3635924 h 3959924"/>
              <a:gd name="connsiteX32" fmla="*/ 925623 w 1856332"/>
              <a:gd name="connsiteY32"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344732 w 1856332"/>
              <a:gd name="connsiteY26" fmla="*/ 3176282 h 3959924"/>
              <a:gd name="connsiteX27" fmla="*/ 1228565 w 1856332"/>
              <a:gd name="connsiteY27" fmla="*/ 3214674 h 3959924"/>
              <a:gd name="connsiteX28" fmla="*/ 925623 w 1856332"/>
              <a:gd name="connsiteY28" fmla="*/ 3959924 h 3959924"/>
              <a:gd name="connsiteX29" fmla="*/ 601623 w 1856332"/>
              <a:gd name="connsiteY29" fmla="*/ 3635924 h 3959924"/>
              <a:gd name="connsiteX30" fmla="*/ 925623 w 1856332"/>
              <a:gd name="connsiteY30" fmla="*/ 3311924 h 3959924"/>
              <a:gd name="connsiteX31" fmla="*/ 1249623 w 1856332"/>
              <a:gd name="connsiteY31" fmla="*/ 3635924 h 3959924"/>
              <a:gd name="connsiteX32" fmla="*/ 925623 w 1856332"/>
              <a:gd name="connsiteY32"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 name="connsiteX0" fmla="*/ 1228565 w 1856332"/>
              <a:gd name="connsiteY0" fmla="*/ 3214674 h 3959924"/>
              <a:gd name="connsiteX1" fmla="*/ 622681 w 1856332"/>
              <a:gd name="connsiteY1" fmla="*/ 3214674 h 3959924"/>
              <a:gd name="connsiteX2" fmla="*/ 466697 w 1856332"/>
              <a:gd name="connsiteY2" fmla="*/ 3144149 h 3959924"/>
              <a:gd name="connsiteX3" fmla="*/ 8303 w 1856332"/>
              <a:gd name="connsiteY3" fmla="*/ 1942070 h 3959924"/>
              <a:gd name="connsiteX4" fmla="*/ 81139 w 1856332"/>
              <a:gd name="connsiteY4" fmla="*/ 1779444 h 3959924"/>
              <a:gd name="connsiteX5" fmla="*/ 243764 w 1856332"/>
              <a:gd name="connsiteY5" fmla="*/ 1852280 h 3959924"/>
              <a:gd name="connsiteX6" fmla="*/ 504770 w 1856332"/>
              <a:gd name="connsiteY6" fmla="*/ 2536736 h 3959924"/>
              <a:gd name="connsiteX7" fmla="*/ 555637 w 1856332"/>
              <a:gd name="connsiteY7" fmla="*/ 2536736 h 3959924"/>
              <a:gd name="connsiteX8" fmla="*/ 226299 w 1856332"/>
              <a:gd name="connsiteY8" fmla="*/ 1210417 h 3959924"/>
              <a:gd name="connsiteX9" fmla="*/ 551784 w 1856332"/>
              <a:gd name="connsiteY9" fmla="*/ 1210417 h 3959924"/>
              <a:gd name="connsiteX10" fmla="*/ 551784 w 1856332"/>
              <a:gd name="connsiteY10" fmla="*/ 168335 h 3959924"/>
              <a:gd name="connsiteX11" fmla="*/ 720119 w 1856332"/>
              <a:gd name="connsiteY11" fmla="*/ 0 h 3959924"/>
              <a:gd name="connsiteX12" fmla="*/ 888454 w 1856332"/>
              <a:gd name="connsiteY12" fmla="*/ 168335 h 3959924"/>
              <a:gd name="connsiteX13" fmla="*/ 888454 w 1856332"/>
              <a:gd name="connsiteY13" fmla="*/ 1210417 h 3959924"/>
              <a:gd name="connsiteX14" fmla="*/ 968040 w 1856332"/>
              <a:gd name="connsiteY14" fmla="*/ 1210417 h 3959924"/>
              <a:gd name="connsiteX15" fmla="*/ 968040 w 1856332"/>
              <a:gd name="connsiteY15" fmla="*/ 168335 h 3959924"/>
              <a:gd name="connsiteX16" fmla="*/ 1136375 w 1856332"/>
              <a:gd name="connsiteY16" fmla="*/ 0 h 3959924"/>
              <a:gd name="connsiteX17" fmla="*/ 1304710 w 1856332"/>
              <a:gd name="connsiteY17" fmla="*/ 168335 h 3959924"/>
              <a:gd name="connsiteX18" fmla="*/ 1304710 w 1856332"/>
              <a:gd name="connsiteY18" fmla="*/ 1210417 h 3959924"/>
              <a:gd name="connsiteX19" fmla="*/ 1631589 w 1856332"/>
              <a:gd name="connsiteY19" fmla="*/ 1210417 h 3959924"/>
              <a:gd name="connsiteX20" fmla="*/ 1302251 w 1856332"/>
              <a:gd name="connsiteY20" fmla="*/ 2536736 h 3959924"/>
              <a:gd name="connsiteX21" fmla="*/ 1351562 w 1856332"/>
              <a:gd name="connsiteY21" fmla="*/ 2536736 h 3959924"/>
              <a:gd name="connsiteX22" fmla="*/ 1612568 w 1856332"/>
              <a:gd name="connsiteY22" fmla="*/ 1852280 h 3959924"/>
              <a:gd name="connsiteX23" fmla="*/ 1775193 w 1856332"/>
              <a:gd name="connsiteY23" fmla="*/ 1779444 h 3959924"/>
              <a:gd name="connsiteX24" fmla="*/ 1848029 w 1856332"/>
              <a:gd name="connsiteY24" fmla="*/ 1942070 h 3959924"/>
              <a:gd name="connsiteX25" fmla="*/ 1389635 w 1856332"/>
              <a:gd name="connsiteY25" fmla="*/ 3144149 h 3959924"/>
              <a:gd name="connsiteX26" fmla="*/ 1228565 w 1856332"/>
              <a:gd name="connsiteY26" fmla="*/ 3214674 h 3959924"/>
              <a:gd name="connsiteX27" fmla="*/ 925623 w 1856332"/>
              <a:gd name="connsiteY27" fmla="*/ 3959924 h 3959924"/>
              <a:gd name="connsiteX28" fmla="*/ 601623 w 1856332"/>
              <a:gd name="connsiteY28" fmla="*/ 3635924 h 3959924"/>
              <a:gd name="connsiteX29" fmla="*/ 925623 w 1856332"/>
              <a:gd name="connsiteY29" fmla="*/ 3311924 h 3959924"/>
              <a:gd name="connsiteX30" fmla="*/ 1249623 w 1856332"/>
              <a:gd name="connsiteY30" fmla="*/ 3635924 h 3959924"/>
              <a:gd name="connsiteX31" fmla="*/ 925623 w 1856332"/>
              <a:gd name="connsiteY31" fmla="*/ 3959924 h 3959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856332" h="3959924">
                <a:moveTo>
                  <a:pt x="1228565" y="3214674"/>
                </a:moveTo>
                <a:lnTo>
                  <a:pt x="622681" y="3214674"/>
                </a:lnTo>
                <a:cubicBezTo>
                  <a:pt x="495703" y="3202920"/>
                  <a:pt x="501057" y="3225622"/>
                  <a:pt x="466697" y="3144149"/>
                </a:cubicBezTo>
                <a:lnTo>
                  <a:pt x="8303" y="1942070"/>
                </a:lnTo>
                <a:cubicBezTo>
                  <a:pt x="-16491" y="1877049"/>
                  <a:pt x="16118" y="1804239"/>
                  <a:pt x="81139" y="1779444"/>
                </a:cubicBezTo>
                <a:cubicBezTo>
                  <a:pt x="146160" y="1754650"/>
                  <a:pt x="218970" y="1787259"/>
                  <a:pt x="243764" y="1852280"/>
                </a:cubicBezTo>
                <a:lnTo>
                  <a:pt x="504770" y="2536736"/>
                </a:lnTo>
                <a:lnTo>
                  <a:pt x="555637" y="2536736"/>
                </a:lnTo>
                <a:lnTo>
                  <a:pt x="226299" y="1210417"/>
                </a:lnTo>
                <a:lnTo>
                  <a:pt x="551784" y="1210417"/>
                </a:lnTo>
                <a:lnTo>
                  <a:pt x="551784" y="168335"/>
                </a:lnTo>
                <a:cubicBezTo>
                  <a:pt x="551784" y="75366"/>
                  <a:pt x="627150" y="0"/>
                  <a:pt x="720119" y="0"/>
                </a:cubicBezTo>
                <a:cubicBezTo>
                  <a:pt x="813088" y="0"/>
                  <a:pt x="888454" y="75366"/>
                  <a:pt x="888454" y="168335"/>
                </a:cubicBezTo>
                <a:lnTo>
                  <a:pt x="888454" y="1210417"/>
                </a:lnTo>
                <a:lnTo>
                  <a:pt x="968040" y="1210417"/>
                </a:lnTo>
                <a:lnTo>
                  <a:pt x="968040" y="168335"/>
                </a:lnTo>
                <a:cubicBezTo>
                  <a:pt x="968040" y="75366"/>
                  <a:pt x="1043406" y="0"/>
                  <a:pt x="1136375" y="0"/>
                </a:cubicBezTo>
                <a:cubicBezTo>
                  <a:pt x="1229344" y="0"/>
                  <a:pt x="1304710" y="75366"/>
                  <a:pt x="1304710" y="168335"/>
                </a:cubicBezTo>
                <a:lnTo>
                  <a:pt x="1304710" y="1210417"/>
                </a:lnTo>
                <a:lnTo>
                  <a:pt x="1631589" y="1210417"/>
                </a:lnTo>
                <a:lnTo>
                  <a:pt x="1302251" y="2536736"/>
                </a:lnTo>
                <a:lnTo>
                  <a:pt x="1351562" y="2536736"/>
                </a:lnTo>
                <a:lnTo>
                  <a:pt x="1612568" y="1852280"/>
                </a:lnTo>
                <a:cubicBezTo>
                  <a:pt x="1637362" y="1787259"/>
                  <a:pt x="1710172" y="1754650"/>
                  <a:pt x="1775193" y="1779444"/>
                </a:cubicBezTo>
                <a:cubicBezTo>
                  <a:pt x="1840214" y="1804239"/>
                  <a:pt x="1872823" y="1877049"/>
                  <a:pt x="1848029" y="1942070"/>
                </a:cubicBezTo>
                <a:lnTo>
                  <a:pt x="1389635" y="3144149"/>
                </a:lnTo>
                <a:cubicBezTo>
                  <a:pt x="1348984" y="3225622"/>
                  <a:pt x="1356391" y="3202920"/>
                  <a:pt x="1228565" y="3214674"/>
                </a:cubicBezTo>
                <a:close/>
                <a:moveTo>
                  <a:pt x="925623" y="3959924"/>
                </a:moveTo>
                <a:cubicBezTo>
                  <a:pt x="746683" y="3959924"/>
                  <a:pt x="601623" y="3814864"/>
                  <a:pt x="601623" y="3635924"/>
                </a:cubicBezTo>
                <a:cubicBezTo>
                  <a:pt x="601623" y="3456984"/>
                  <a:pt x="746683" y="3311924"/>
                  <a:pt x="925623" y="3311924"/>
                </a:cubicBezTo>
                <a:cubicBezTo>
                  <a:pt x="1104563" y="3311924"/>
                  <a:pt x="1249623" y="3456984"/>
                  <a:pt x="1249623" y="3635924"/>
                </a:cubicBezTo>
                <a:cubicBezTo>
                  <a:pt x="1249623" y="3814864"/>
                  <a:pt x="1104563" y="3959924"/>
                  <a:pt x="925623" y="3959924"/>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pic>
        <p:nvPicPr>
          <p:cNvPr id="17" name="Picture 1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710462" y="123479"/>
            <a:ext cx="1296144" cy="648072"/>
          </a:xfrm>
          <a:prstGeom prst="rect">
            <a:avLst/>
          </a:prstGeom>
        </p:spPr>
      </p:pic>
    </p:spTree>
    <p:extLst>
      <p:ext uri="{BB962C8B-B14F-4D97-AF65-F5344CB8AC3E}">
        <p14:creationId xmlns:p14="http://schemas.microsoft.com/office/powerpoint/2010/main" val="1526996295"/>
      </p:ext>
    </p:extLst>
  </p:cSld>
  <p:clrMapOvr>
    <a:masterClrMapping/>
  </p:clrMapOvr>
  <p:transition spd="slow">
    <p:wip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483768" y="801338"/>
            <a:ext cx="6106187" cy="3642619"/>
          </a:xfrm>
          <a:prstGeom prst="rect">
            <a:avLst/>
          </a:prstGeom>
          <a:noFill/>
          <a:ln w="635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p>
        </p:txBody>
      </p:sp>
      <p:sp>
        <p:nvSpPr>
          <p:cNvPr id="2" name="Title 1"/>
          <p:cNvSpPr>
            <a:spLocks noGrp="1"/>
          </p:cNvSpPr>
          <p:nvPr>
            <p:ph type="title"/>
          </p:nvPr>
        </p:nvSpPr>
        <p:spPr>
          <a:xfrm>
            <a:off x="179512" y="801339"/>
            <a:ext cx="2160240" cy="2017751"/>
          </a:xfrm>
        </p:spPr>
        <p:txBody>
          <a:bodyPr/>
          <a:lstStyle/>
          <a:p>
            <a:r>
              <a:rPr lang="id-ID" altLang="ko-KR" sz="3200" dirty="0"/>
              <a:t>Pekerjaan</a:t>
            </a:r>
            <a:endParaRPr lang="ko-KR" altLang="en-US" sz="3200" dirty="0"/>
          </a:p>
        </p:txBody>
      </p:sp>
      <p:sp>
        <p:nvSpPr>
          <p:cNvPr id="3" name="Rectangle 2"/>
          <p:cNvSpPr/>
          <p:nvPr/>
        </p:nvSpPr>
        <p:spPr>
          <a:xfrm>
            <a:off x="3466379" y="928382"/>
            <a:ext cx="4932000" cy="32764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p>
        </p:txBody>
      </p:sp>
      <p:sp>
        <p:nvSpPr>
          <p:cNvPr id="12" name="TextBox 11"/>
          <p:cNvSpPr txBox="1"/>
          <p:nvPr/>
        </p:nvSpPr>
        <p:spPr>
          <a:xfrm>
            <a:off x="2670997" y="1635646"/>
            <a:ext cx="5698586" cy="2308324"/>
          </a:xfrm>
          <a:prstGeom prst="rect">
            <a:avLst/>
          </a:prstGeom>
          <a:noFill/>
        </p:spPr>
        <p:txBody>
          <a:bodyPr wrap="square" rtlCol="0">
            <a:spAutoFit/>
          </a:bodyPr>
          <a:lstStyle/>
          <a:p>
            <a:pPr fontAlgn="base"/>
            <a:r>
              <a:rPr lang="en-US" sz="1200" dirty="0" err="1">
                <a:latin typeface="Arial" panose="020B0604020202020204" pitchFamily="34" charset="0"/>
                <a:cs typeface="Arial" panose="020B0604020202020204" pitchFamily="34" charset="0"/>
              </a:rPr>
              <a:t>Jenis</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pekerjaan</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ini</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menghasilkan</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jasa</a:t>
            </a:r>
            <a:r>
              <a:rPr lang="en-US" sz="1200" dirty="0">
                <a:latin typeface="Arial" panose="020B0604020202020204" pitchFamily="34" charset="0"/>
                <a:cs typeface="Arial" panose="020B0604020202020204" pitchFamily="34" charset="0"/>
              </a:rPr>
              <a:t> yang </a:t>
            </a:r>
            <a:r>
              <a:rPr lang="en-US" sz="1200" dirty="0" err="1">
                <a:latin typeface="Arial" panose="020B0604020202020204" pitchFamily="34" charset="0"/>
                <a:cs typeface="Arial" panose="020B0604020202020204" pitchFamily="34" charset="0"/>
              </a:rPr>
              <a:t>dibutuhkan</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oleh</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masyarakat</a:t>
            </a:r>
            <a:r>
              <a:rPr lang="en-US" sz="1200" dirty="0">
                <a:latin typeface="Arial" panose="020B0604020202020204" pitchFamily="34" charset="0"/>
                <a:cs typeface="Arial" panose="020B0604020202020204" pitchFamily="34" charset="0"/>
              </a:rPr>
              <a:t>. </a:t>
            </a:r>
            <a:endParaRPr lang="id-ID" sz="1200" dirty="0">
              <a:latin typeface="Arial" panose="020B0604020202020204" pitchFamily="34" charset="0"/>
              <a:cs typeface="Arial" panose="020B0604020202020204" pitchFamily="34" charset="0"/>
            </a:endParaRPr>
          </a:p>
          <a:p>
            <a:pPr fontAlgn="base"/>
            <a:r>
              <a:rPr lang="en-US" sz="1200" dirty="0">
                <a:latin typeface="Arial" panose="020B0604020202020204" pitchFamily="34" charset="0"/>
                <a:cs typeface="Arial" panose="020B0604020202020204" pitchFamily="34" charset="0"/>
              </a:rPr>
              <a:t>Kita </a:t>
            </a:r>
            <a:r>
              <a:rPr lang="en-US" sz="1200" dirty="0" err="1">
                <a:latin typeface="Arial" panose="020B0604020202020204" pitchFamily="34" charset="0"/>
                <a:cs typeface="Arial" panose="020B0604020202020204" pitchFamily="34" charset="0"/>
              </a:rPr>
              <a:t>membutuhkan</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pendidikan</a:t>
            </a:r>
            <a:r>
              <a:rPr lang="en-US" sz="1200" dirty="0">
                <a:latin typeface="Arial" panose="020B0604020202020204" pitchFamily="34" charset="0"/>
                <a:cs typeface="Arial" panose="020B0604020202020204" pitchFamily="34" charset="0"/>
              </a:rPr>
              <a:t>,</a:t>
            </a:r>
            <a:r>
              <a:rPr lang="id-ID"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layanan</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kesehatan</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layanan</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transportasi</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dan</a:t>
            </a:r>
            <a:r>
              <a:rPr lang="en-US" sz="1200" dirty="0">
                <a:latin typeface="Arial" panose="020B0604020202020204" pitchFamily="34" charset="0"/>
                <a:cs typeface="Arial" panose="020B0604020202020204" pitchFamily="34" charset="0"/>
              </a:rPr>
              <a:t> </a:t>
            </a:r>
            <a:endParaRPr lang="id-ID" sz="1200" dirty="0">
              <a:latin typeface="Arial" panose="020B0604020202020204" pitchFamily="34" charset="0"/>
              <a:cs typeface="Arial" panose="020B0604020202020204" pitchFamily="34" charset="0"/>
            </a:endParaRPr>
          </a:p>
          <a:p>
            <a:pPr fontAlgn="base"/>
            <a:r>
              <a:rPr lang="en-US" sz="1200" dirty="0">
                <a:latin typeface="Arial" panose="020B0604020202020204" pitchFamily="34" charset="0"/>
                <a:cs typeface="Arial" panose="020B0604020202020204" pitchFamily="34" charset="0"/>
              </a:rPr>
              <a:t>lain-lain. </a:t>
            </a:r>
            <a:r>
              <a:rPr lang="en-US" sz="1200" dirty="0" err="1">
                <a:latin typeface="Arial" panose="020B0604020202020204" pitchFamily="34" charset="0"/>
                <a:cs typeface="Arial" panose="020B0604020202020204" pitchFamily="34" charset="0"/>
              </a:rPr>
              <a:t>Dokter</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merupakan</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pekerjaan</a:t>
            </a:r>
            <a:r>
              <a:rPr lang="en-US" sz="1200" dirty="0">
                <a:latin typeface="Arial" panose="020B0604020202020204" pitchFamily="34" charset="0"/>
                <a:cs typeface="Arial" panose="020B0604020202020204" pitchFamily="34" charset="0"/>
              </a:rPr>
              <a:t> yang </a:t>
            </a:r>
            <a:r>
              <a:rPr lang="en-US" sz="1200" dirty="0" err="1">
                <a:latin typeface="Arial" panose="020B0604020202020204" pitchFamily="34" charset="0"/>
                <a:cs typeface="Arial" panose="020B0604020202020204" pitchFamily="34" charset="0"/>
              </a:rPr>
              <a:t>menghasilkan</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jasa</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dalam</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bidang</a:t>
            </a:r>
            <a:r>
              <a:rPr lang="en-US" sz="1200" dirty="0">
                <a:latin typeface="Arial" panose="020B0604020202020204" pitchFamily="34" charset="0"/>
                <a:cs typeface="Arial" panose="020B0604020202020204" pitchFamily="34" charset="0"/>
              </a:rPr>
              <a:t> </a:t>
            </a:r>
            <a:endParaRPr lang="id-ID" sz="1200" dirty="0">
              <a:latin typeface="Arial" panose="020B0604020202020204" pitchFamily="34" charset="0"/>
              <a:cs typeface="Arial" panose="020B0604020202020204" pitchFamily="34" charset="0"/>
            </a:endParaRPr>
          </a:p>
          <a:p>
            <a:pPr fontAlgn="base"/>
            <a:r>
              <a:rPr lang="en-US" sz="1200" dirty="0" err="1">
                <a:latin typeface="Arial" panose="020B0604020202020204" pitchFamily="34" charset="0"/>
                <a:cs typeface="Arial" panose="020B0604020202020204" pitchFamily="34" charset="0"/>
              </a:rPr>
              <a:t>kesehatan</a:t>
            </a:r>
            <a:r>
              <a:rPr lang="en-US" sz="1200" dirty="0">
                <a:latin typeface="Arial" panose="020B0604020202020204" pitchFamily="34" charset="0"/>
                <a:cs typeface="Arial" panose="020B0604020202020204" pitchFamily="34" charset="0"/>
              </a:rPr>
              <a:t>.</a:t>
            </a:r>
            <a:endParaRPr lang="id-ID" sz="1200" dirty="0">
              <a:latin typeface="Arial" panose="020B0604020202020204" pitchFamily="34" charset="0"/>
              <a:cs typeface="Arial" panose="020B0604020202020204" pitchFamily="34" charset="0"/>
            </a:endParaRPr>
          </a:p>
          <a:p>
            <a:pPr fontAlgn="base"/>
            <a:endParaRPr lang="en-US" sz="1200" dirty="0">
              <a:latin typeface="Arial" panose="020B0604020202020204" pitchFamily="34" charset="0"/>
              <a:cs typeface="Arial" panose="020B0604020202020204" pitchFamily="34" charset="0"/>
            </a:endParaRPr>
          </a:p>
          <a:p>
            <a:pPr fontAlgn="base"/>
            <a:r>
              <a:rPr lang="en-US" sz="1200" dirty="0" err="1">
                <a:latin typeface="Arial" panose="020B0604020202020204" pitchFamily="34" charset="0"/>
                <a:cs typeface="Arial" panose="020B0604020202020204" pitchFamily="34" charset="0"/>
              </a:rPr>
              <a:t>Perhatikan</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contoh</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jenis</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pekerjaan</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serta</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jasanya</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berikut</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ini</a:t>
            </a:r>
            <a:r>
              <a:rPr lang="en-US" sz="1200" dirty="0">
                <a:latin typeface="Arial" panose="020B0604020202020204" pitchFamily="34" charset="0"/>
                <a:cs typeface="Arial" panose="020B0604020202020204" pitchFamily="34" charset="0"/>
              </a:rPr>
              <a:t>.</a:t>
            </a:r>
            <a:endParaRPr lang="id-ID" sz="1200" dirty="0">
              <a:latin typeface="Arial" panose="020B0604020202020204" pitchFamily="34" charset="0"/>
              <a:cs typeface="Arial" panose="020B0604020202020204" pitchFamily="34" charset="0"/>
            </a:endParaRPr>
          </a:p>
          <a:p>
            <a:pPr marL="171450" indent="-171450" fontAlgn="base">
              <a:buFont typeface="Arial" panose="020B0604020202020204" pitchFamily="34" charset="0"/>
              <a:buChar char="•"/>
            </a:pPr>
            <a:r>
              <a:rPr lang="en-US" sz="1200" dirty="0">
                <a:latin typeface="Arial" panose="020B0604020202020204" pitchFamily="34" charset="0"/>
                <a:cs typeface="Arial" panose="020B0604020202020204" pitchFamily="34" charset="0"/>
              </a:rPr>
              <a:t>Guru </a:t>
            </a:r>
            <a:r>
              <a:rPr lang="en-US" sz="1200" dirty="0" err="1">
                <a:latin typeface="Arial" panose="020B0604020202020204" pitchFamily="34" charset="0"/>
                <a:cs typeface="Arial" panose="020B0604020202020204" pitchFamily="34" charset="0"/>
              </a:rPr>
              <a:t>berjasa</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dalam</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pendidikan</a:t>
            </a:r>
            <a:r>
              <a:rPr lang="en-US" sz="1200" dirty="0">
                <a:latin typeface="Arial" panose="020B0604020202020204" pitchFamily="34" charset="0"/>
                <a:cs typeface="Arial" panose="020B0604020202020204" pitchFamily="34" charset="0"/>
              </a:rPr>
              <a:t>.</a:t>
            </a:r>
          </a:p>
          <a:p>
            <a:pPr marL="171450" indent="-171450" fontAlgn="base">
              <a:buFont typeface="Arial" panose="020B0604020202020204" pitchFamily="34" charset="0"/>
              <a:buChar char="•"/>
            </a:pPr>
            <a:r>
              <a:rPr lang="en-US" sz="1200" dirty="0" err="1">
                <a:latin typeface="Arial" panose="020B0604020202020204" pitchFamily="34" charset="0"/>
                <a:cs typeface="Arial" panose="020B0604020202020204" pitchFamily="34" charset="0"/>
              </a:rPr>
              <a:t>Dokter</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berjasa</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dalam</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kesehatan</a:t>
            </a:r>
            <a:r>
              <a:rPr lang="en-US" sz="1200" dirty="0">
                <a:latin typeface="Arial" panose="020B0604020202020204" pitchFamily="34" charset="0"/>
                <a:cs typeface="Arial" panose="020B0604020202020204" pitchFamily="34" charset="0"/>
              </a:rPr>
              <a:t>.</a:t>
            </a:r>
          </a:p>
          <a:p>
            <a:pPr marL="171450" indent="-171450" fontAlgn="base">
              <a:buFont typeface="Arial" panose="020B0604020202020204" pitchFamily="34" charset="0"/>
              <a:buChar char="•"/>
            </a:pPr>
            <a:r>
              <a:rPr lang="en-US" sz="1200" dirty="0" err="1">
                <a:latin typeface="Arial" panose="020B0604020202020204" pitchFamily="34" charset="0"/>
                <a:cs typeface="Arial" panose="020B0604020202020204" pitchFamily="34" charset="0"/>
              </a:rPr>
              <a:t>Sopir</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berjasa</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dalam</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layanan</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transportasi</a:t>
            </a:r>
            <a:r>
              <a:rPr lang="en-US" sz="1200" dirty="0">
                <a:latin typeface="Arial" panose="020B0604020202020204" pitchFamily="34" charset="0"/>
                <a:cs typeface="Arial" panose="020B0604020202020204" pitchFamily="34" charset="0"/>
              </a:rPr>
              <a:t>.</a:t>
            </a:r>
            <a:endParaRPr lang="id-ID" sz="1200" dirty="0">
              <a:latin typeface="Arial" panose="020B0604020202020204" pitchFamily="34" charset="0"/>
              <a:cs typeface="Arial" panose="020B0604020202020204" pitchFamily="34" charset="0"/>
            </a:endParaRPr>
          </a:p>
          <a:p>
            <a:pPr marL="171450" indent="-171450" fontAlgn="base">
              <a:buFont typeface="Arial" panose="020B0604020202020204" pitchFamily="34" charset="0"/>
              <a:buChar char="•"/>
            </a:pPr>
            <a:endParaRPr lang="en-US" sz="1200" dirty="0">
              <a:latin typeface="Arial" panose="020B0604020202020204" pitchFamily="34" charset="0"/>
              <a:cs typeface="Arial" panose="020B0604020202020204" pitchFamily="34" charset="0"/>
            </a:endParaRPr>
          </a:p>
          <a:p>
            <a:pPr fontAlgn="base"/>
            <a:r>
              <a:rPr lang="en-US" sz="1200" dirty="0" err="1">
                <a:latin typeface="Arial" panose="020B0604020202020204" pitchFamily="34" charset="0"/>
                <a:cs typeface="Arial" panose="020B0604020202020204" pitchFamily="34" charset="0"/>
              </a:rPr>
              <a:t>Jenis</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pekerjaan</a:t>
            </a:r>
            <a:r>
              <a:rPr lang="en-US" sz="1200" dirty="0">
                <a:latin typeface="Arial" panose="020B0604020202020204" pitchFamily="34" charset="0"/>
                <a:cs typeface="Arial" panose="020B0604020202020204" pitchFamily="34" charset="0"/>
              </a:rPr>
              <a:t> lain yang </a:t>
            </a:r>
            <a:r>
              <a:rPr lang="en-US" sz="1200" dirty="0" err="1">
                <a:latin typeface="Arial" panose="020B0604020202020204" pitchFamily="34" charset="0"/>
                <a:cs typeface="Arial" panose="020B0604020202020204" pitchFamily="34" charset="0"/>
              </a:rPr>
              <a:t>menghasilkan</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jasa</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ialah</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montir</a:t>
            </a:r>
            <a:r>
              <a:rPr lang="en-US" sz="1200" dirty="0">
                <a:latin typeface="Arial" panose="020B0604020202020204" pitchFamily="34" charset="0"/>
                <a:cs typeface="Arial" panose="020B0604020202020204" pitchFamily="34" charset="0"/>
              </a:rPr>
              <a:t>,</a:t>
            </a:r>
            <a:r>
              <a:rPr lang="id-ID"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sopir</a:t>
            </a:r>
            <a:r>
              <a:rPr lang="en-US" sz="1200" dirty="0">
                <a:latin typeface="Arial" panose="020B0604020202020204" pitchFamily="34" charset="0"/>
                <a:cs typeface="Arial" panose="020B0604020202020204" pitchFamily="34" charset="0"/>
              </a:rPr>
              <a:t>,</a:t>
            </a:r>
            <a:r>
              <a:rPr lang="id-ID"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pengacara</a:t>
            </a:r>
            <a:r>
              <a:rPr lang="en-US" sz="1200" dirty="0">
                <a:latin typeface="Arial" panose="020B0604020202020204" pitchFamily="34" charset="0"/>
                <a:cs typeface="Arial" panose="020B0604020202020204" pitchFamily="34" charset="0"/>
              </a:rPr>
              <a:t>,</a:t>
            </a:r>
            <a:r>
              <a:rPr lang="id-ID"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polisi</a:t>
            </a:r>
            <a:r>
              <a:rPr lang="id-ID" sz="1200" dirty="0">
                <a:latin typeface="Arial" panose="020B0604020202020204" pitchFamily="34" charset="0"/>
                <a:cs typeface="Arial" panose="020B0604020202020204" pitchFamily="34" charset="0"/>
              </a:rPr>
              <a:t>,</a:t>
            </a:r>
            <a:r>
              <a:rPr lang="en-US" sz="1200" dirty="0">
                <a:latin typeface="Arial" panose="020B0604020202020204" pitchFamily="34" charset="0"/>
                <a:cs typeface="Arial" panose="020B0604020202020204" pitchFamily="34" charset="0"/>
              </a:rPr>
              <a:t> </a:t>
            </a:r>
            <a:endParaRPr lang="id-ID" sz="1200" dirty="0">
              <a:latin typeface="Arial" panose="020B0604020202020204" pitchFamily="34" charset="0"/>
              <a:cs typeface="Arial" panose="020B0604020202020204" pitchFamily="34" charset="0"/>
            </a:endParaRPr>
          </a:p>
          <a:p>
            <a:pPr fontAlgn="base"/>
            <a:r>
              <a:rPr lang="en-US" sz="1200" dirty="0" err="1">
                <a:latin typeface="Arial" panose="020B0604020202020204" pitchFamily="34" charset="0"/>
                <a:cs typeface="Arial" panose="020B0604020202020204" pitchFamily="34" charset="0"/>
              </a:rPr>
              <a:t>tentara</a:t>
            </a:r>
            <a:r>
              <a:rPr lang="en-US" sz="1200" dirty="0">
                <a:latin typeface="Arial" panose="020B0604020202020204" pitchFamily="34" charset="0"/>
                <a:cs typeface="Arial" panose="020B0604020202020204" pitchFamily="34" charset="0"/>
              </a:rPr>
              <a:t>,</a:t>
            </a:r>
            <a:r>
              <a:rPr lang="id-ID"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jaksa</a:t>
            </a:r>
            <a:r>
              <a:rPr lang="en-US" sz="1200" dirty="0">
                <a:latin typeface="Arial" panose="020B0604020202020204" pitchFamily="34" charset="0"/>
                <a:cs typeface="Arial" panose="020B0604020202020204" pitchFamily="34" charset="0"/>
              </a:rPr>
              <a:t>,</a:t>
            </a:r>
            <a:r>
              <a:rPr lang="id-ID" sz="1200" dirty="0">
                <a:latin typeface="Arial" panose="020B0604020202020204" pitchFamily="34" charset="0"/>
                <a:cs typeface="Arial" panose="020B0604020202020204" pitchFamily="34" charset="0"/>
              </a:rPr>
              <a:t> </a:t>
            </a:r>
            <a:r>
              <a:rPr lang="en-US" sz="1200" dirty="0">
                <a:latin typeface="Arial" panose="020B0604020202020204" pitchFamily="34" charset="0"/>
                <a:cs typeface="Arial" panose="020B0604020202020204" pitchFamily="34" charset="0"/>
              </a:rPr>
              <a:t>hakim,</a:t>
            </a:r>
            <a:r>
              <a:rPr lang="id-ID"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pegawai</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negeri</a:t>
            </a:r>
            <a:r>
              <a:rPr lang="en-US" sz="1200" dirty="0">
                <a:latin typeface="Arial" panose="020B0604020202020204" pitchFamily="34" charset="0"/>
                <a:cs typeface="Arial" panose="020B0604020202020204" pitchFamily="34" charset="0"/>
              </a:rPr>
              <a:t>,</a:t>
            </a:r>
            <a:r>
              <a:rPr lang="id-ID"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perias</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pengantin</a:t>
            </a:r>
            <a:r>
              <a:rPr lang="id-ID"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dan</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perawat</a:t>
            </a:r>
            <a:r>
              <a:rPr lang="en-US" sz="1200" dirty="0">
                <a:latin typeface="Arial" panose="020B0604020202020204" pitchFamily="34" charset="0"/>
                <a:cs typeface="Arial" panose="020B0604020202020204" pitchFamily="34" charset="0"/>
              </a:rPr>
              <a:t>.</a:t>
            </a:r>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00392" y="30411"/>
            <a:ext cx="906214" cy="453107"/>
          </a:xfrm>
          <a:prstGeom prst="rect">
            <a:avLst/>
          </a:prstGeom>
        </p:spPr>
      </p:pic>
    </p:spTree>
    <p:extLst>
      <p:ext uri="{BB962C8B-B14F-4D97-AF65-F5344CB8AC3E}">
        <p14:creationId xmlns:p14="http://schemas.microsoft.com/office/powerpoint/2010/main" val="1665739894"/>
      </p:ext>
    </p:extLst>
  </p:cSld>
  <p:clrMapOvr>
    <a:masterClrMapping/>
  </p:clrMapOvr>
  <p:transition spd="slow">
    <p:wip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0" y="2955479"/>
            <a:ext cx="9144000" cy="1512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sz="1800" dirty="0"/>
          </a:p>
        </p:txBody>
      </p:sp>
      <p:grpSp>
        <p:nvGrpSpPr>
          <p:cNvPr id="8" name="Group 7"/>
          <p:cNvGrpSpPr/>
          <p:nvPr/>
        </p:nvGrpSpPr>
        <p:grpSpPr>
          <a:xfrm>
            <a:off x="1828381" y="3297304"/>
            <a:ext cx="5472608" cy="826255"/>
            <a:chOff x="1828381" y="3313206"/>
            <a:chExt cx="5472608" cy="826255"/>
          </a:xfrm>
        </p:grpSpPr>
        <p:sp>
          <p:nvSpPr>
            <p:cNvPr id="6" name="Title 1"/>
            <p:cNvSpPr txBox="1">
              <a:spLocks/>
            </p:cNvSpPr>
            <p:nvPr/>
          </p:nvSpPr>
          <p:spPr>
            <a:xfrm>
              <a:off x="1828381" y="3313206"/>
              <a:ext cx="5472608" cy="542078"/>
            </a:xfrm>
            <a:prstGeom prst="rect">
              <a:avLst/>
            </a:prstGeom>
          </p:spPr>
          <p:txBody>
            <a:bodyPr anchor="ctr"/>
            <a:lstStyle>
              <a:lvl1pPr algn="ctr" defTabSz="914400" rtl="0" eaLnBrk="1" latinLnBrk="1" hangingPunct="1">
                <a:spcBef>
                  <a:spcPct val="0"/>
                </a:spcBef>
                <a:buNone/>
                <a:defRPr sz="3600" b="1" kern="1200" baseline="0">
                  <a:solidFill>
                    <a:schemeClr val="tx1">
                      <a:lumMod val="75000"/>
                      <a:lumOff val="25000"/>
                    </a:schemeClr>
                  </a:solidFill>
                  <a:latin typeface="Arial" pitchFamily="34" charset="0"/>
                  <a:ea typeface="+mj-ea"/>
                  <a:cs typeface="Arial" pitchFamily="34" charset="0"/>
                </a:defRPr>
              </a:lvl1pPr>
            </a:lstStyle>
            <a:p>
              <a:r>
                <a:rPr lang="en-US" altLang="ko-KR" dirty="0">
                  <a:solidFill>
                    <a:schemeClr val="bg1"/>
                  </a:solidFill>
                  <a:latin typeface="+mj-lt"/>
                </a:rPr>
                <a:t>Thank you</a:t>
              </a:r>
              <a:endParaRPr lang="ko-KR" altLang="en-US" dirty="0">
                <a:solidFill>
                  <a:schemeClr val="bg1"/>
                </a:solidFill>
                <a:latin typeface="+mj-lt"/>
              </a:endParaRPr>
            </a:p>
          </p:txBody>
        </p:sp>
        <p:sp>
          <p:nvSpPr>
            <p:cNvPr id="7" name="Text Placeholder 7"/>
            <p:cNvSpPr txBox="1">
              <a:spLocks/>
            </p:cNvSpPr>
            <p:nvPr/>
          </p:nvSpPr>
          <p:spPr>
            <a:xfrm>
              <a:off x="1828381" y="3862774"/>
              <a:ext cx="5472608" cy="276687"/>
            </a:xfrm>
            <a:prstGeom prst="rect">
              <a:avLst/>
            </a:prstGeom>
          </p:spPr>
          <p:txBody>
            <a:bodyP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id-ID" altLang="ko-KR" sz="1200" dirty="0">
                  <a:solidFill>
                    <a:schemeClr val="bg1"/>
                  </a:solidFill>
                  <a:cs typeface="Arial" pitchFamily="34" charset="0"/>
                </a:rPr>
                <a:t>See you on the next Chapter </a:t>
              </a:r>
              <a:r>
                <a:rPr lang="id-ID" altLang="ko-KR" sz="1200" dirty="0">
                  <a:solidFill>
                    <a:schemeClr val="bg1"/>
                  </a:solidFill>
                  <a:cs typeface="Arial" pitchFamily="34" charset="0"/>
                  <a:sym typeface="Wingdings" panose="05000000000000000000" pitchFamily="2" charset="2"/>
                </a:rPr>
                <a:t></a:t>
              </a:r>
              <a:endParaRPr lang="ko-KR" altLang="en-US" sz="1200" dirty="0">
                <a:solidFill>
                  <a:schemeClr val="bg1"/>
                </a:solidFill>
                <a:cs typeface="Arial" pitchFamily="34" charset="0"/>
              </a:endParaRPr>
            </a:p>
          </p:txBody>
        </p:sp>
      </p:grpSp>
      <p:sp>
        <p:nvSpPr>
          <p:cNvPr id="2" name="TextBox 1"/>
          <p:cNvSpPr txBox="1"/>
          <p:nvPr/>
        </p:nvSpPr>
        <p:spPr>
          <a:xfrm>
            <a:off x="7596336" y="4467479"/>
            <a:ext cx="1440160" cy="707886"/>
          </a:xfrm>
          <a:prstGeom prst="rect">
            <a:avLst/>
          </a:prstGeom>
          <a:noFill/>
        </p:spPr>
        <p:txBody>
          <a:bodyPr wrap="square" rtlCol="0">
            <a:spAutoFit/>
          </a:bodyPr>
          <a:lstStyle/>
          <a:p>
            <a:r>
              <a:rPr lang="id-ID" sz="1000" dirty="0">
                <a:hlinkClick r:id="rId2"/>
              </a:rPr>
              <a:t>Gambar di ambil dari:</a:t>
            </a:r>
          </a:p>
          <a:p>
            <a:r>
              <a:rPr lang="id-ID" sz="1000" dirty="0">
                <a:hlinkClick r:id="rId2"/>
              </a:rPr>
              <a:t>www.diahdidi.com</a:t>
            </a:r>
            <a:endParaRPr lang="id-ID" sz="1000" dirty="0"/>
          </a:p>
          <a:p>
            <a:r>
              <a:rPr lang="id-ID" sz="1000" dirty="0">
                <a:hlinkClick r:id="rId3"/>
              </a:rPr>
              <a:t>www.mindler.com</a:t>
            </a:r>
            <a:endParaRPr lang="id-ID" sz="1000" dirty="0"/>
          </a:p>
          <a:p>
            <a:r>
              <a:rPr lang="id-ID" sz="1000" dirty="0"/>
              <a:t>www.agilitypr.com</a:t>
            </a:r>
          </a:p>
        </p:txBody>
      </p:sp>
      <p:pic>
        <p:nvPicPr>
          <p:cNvPr id="3" name="Picture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51520" y="2997104"/>
            <a:ext cx="2857500" cy="1428750"/>
          </a:xfrm>
          <a:prstGeom prst="rect">
            <a:avLst/>
          </a:prstGeom>
        </p:spPr>
      </p:pic>
    </p:spTree>
    <p:extLst>
      <p:ext uri="{BB962C8B-B14F-4D97-AF65-F5344CB8AC3E}">
        <p14:creationId xmlns:p14="http://schemas.microsoft.com/office/powerpoint/2010/main" val="1735950204"/>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6B70176-CDF6-4A45-9AA1-BD34B2B4DAA2}"/>
              </a:ext>
            </a:extLst>
          </p:cNvPr>
          <p:cNvSpPr>
            <a:spLocks noGrp="1"/>
          </p:cNvSpPr>
          <p:nvPr>
            <p:ph type="body" sz="quarter" idx="10"/>
          </p:nvPr>
        </p:nvSpPr>
        <p:spPr/>
        <p:txBody>
          <a:bodyPr/>
          <a:lstStyle/>
          <a:p>
            <a:endParaRPr lang="en-US"/>
          </a:p>
        </p:txBody>
      </p:sp>
      <p:sp>
        <p:nvSpPr>
          <p:cNvPr id="3" name="Text Placeholder 2">
            <a:extLst>
              <a:ext uri="{FF2B5EF4-FFF2-40B4-BE49-F238E27FC236}">
                <a16:creationId xmlns:a16="http://schemas.microsoft.com/office/drawing/2014/main" id="{488D4705-B289-4D3E-8378-3138FFE92D6C}"/>
              </a:ext>
            </a:extLst>
          </p:cNvPr>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677854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6EE94053-E5F5-4ED6-8E8E-D38F84128911}"/>
              </a:ext>
            </a:extLst>
          </p:cNvPr>
          <p:cNvSpPr>
            <a:spLocks noGrp="1"/>
          </p:cNvSpPr>
          <p:nvPr>
            <p:ph type="title"/>
          </p:nvPr>
        </p:nvSpPr>
        <p:spPr/>
        <p:txBody>
          <a:bodyPr/>
          <a:lstStyle/>
          <a:p>
            <a:r>
              <a:rPr lang="en-US" dirty="0"/>
              <a:t>BUATLAH ARTIKEL 50 KATA</a:t>
            </a:r>
          </a:p>
        </p:txBody>
      </p:sp>
      <p:sp>
        <p:nvSpPr>
          <p:cNvPr id="5" name="TextBox 4">
            <a:extLst>
              <a:ext uri="{FF2B5EF4-FFF2-40B4-BE49-F238E27FC236}">
                <a16:creationId xmlns:a16="http://schemas.microsoft.com/office/drawing/2014/main" id="{E437E8B0-3BF0-4130-9945-282CF8475CEB}"/>
              </a:ext>
            </a:extLst>
          </p:cNvPr>
          <p:cNvSpPr txBox="1"/>
          <p:nvPr/>
        </p:nvSpPr>
        <p:spPr>
          <a:xfrm>
            <a:off x="1547664" y="2067694"/>
            <a:ext cx="7272808" cy="646331"/>
          </a:xfrm>
          <a:prstGeom prst="rect">
            <a:avLst/>
          </a:prstGeom>
          <a:noFill/>
        </p:spPr>
        <p:txBody>
          <a:bodyPr wrap="square" rtlCol="0">
            <a:spAutoFit/>
          </a:bodyPr>
          <a:lstStyle/>
          <a:p>
            <a:r>
              <a:rPr lang="en-US" dirty="0"/>
              <a:t>BUATLAH KARYA TULIS BERUPA OPINI MENGENAI </a:t>
            </a:r>
          </a:p>
          <a:p>
            <a:endParaRPr lang="en-US" dirty="0"/>
          </a:p>
        </p:txBody>
      </p:sp>
    </p:spTree>
    <p:extLst>
      <p:ext uri="{BB962C8B-B14F-4D97-AF65-F5344CB8AC3E}">
        <p14:creationId xmlns:p14="http://schemas.microsoft.com/office/powerpoint/2010/main" val="38270115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A8C08B-4096-4D82-A7BC-2B931507FE19}"/>
              </a:ext>
            </a:extLst>
          </p:cNvPr>
          <p:cNvSpPr>
            <a:spLocks noGrp="1"/>
          </p:cNvSpPr>
          <p:nvPr>
            <p:ph type="title"/>
          </p:nvPr>
        </p:nvSpPr>
        <p:spPr>
          <a:xfrm>
            <a:off x="0" y="2283718"/>
            <a:ext cx="9144000" cy="884466"/>
          </a:xfrm>
        </p:spPr>
        <p:txBody>
          <a:bodyPr/>
          <a:lstStyle/>
          <a:p>
            <a:pPr algn="ctr"/>
            <a:r>
              <a:rPr lang="id-ID" sz="2400" dirty="0"/>
              <a:t>Hal lain yang diterapkan oleh Ritz-Carlton adalah dengan menanamkan rasa bangga dari setiap karyawan. Karyawan diajarkan prinsip “Anda melayani, tapi Anda bukanlah pembantu.” Moto perusahaan yang diterapkan adalah “ </a:t>
            </a:r>
            <a:r>
              <a:rPr lang="id-ID" sz="2400" i="1" dirty="0"/>
              <a:t>We are ladies and gentlemen serving ladies and gentlemen</a:t>
            </a:r>
            <a:r>
              <a:rPr lang="id-ID" sz="2400" dirty="0"/>
              <a:t>.” </a:t>
            </a:r>
            <a:br>
              <a:rPr lang="en-US" sz="2400" dirty="0"/>
            </a:br>
            <a:endParaRPr lang="en-US" sz="2400" dirty="0"/>
          </a:p>
        </p:txBody>
      </p:sp>
    </p:spTree>
    <p:extLst>
      <p:ext uri="{BB962C8B-B14F-4D97-AF65-F5344CB8AC3E}">
        <p14:creationId xmlns:p14="http://schemas.microsoft.com/office/powerpoint/2010/main" val="14987037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그림 개체 틀 3">
            <a:extLst>
              <a:ext uri="{FF2B5EF4-FFF2-40B4-BE49-F238E27FC236}">
                <a16:creationId xmlns:a16="http://schemas.microsoft.com/office/drawing/2014/main" id="{C688C8CE-BF36-49D8-95CC-6470575940ED}"/>
              </a:ext>
            </a:extLst>
          </p:cNvPr>
          <p:cNvSpPr>
            <a:spLocks noGrp="1"/>
          </p:cNvSpPr>
          <p:nvPr>
            <p:ph type="pic" idx="1"/>
          </p:nvPr>
        </p:nvSpPr>
        <p:spPr/>
      </p:sp>
      <p:sp>
        <p:nvSpPr>
          <p:cNvPr id="13" name="Rectangle 12"/>
          <p:cNvSpPr/>
          <p:nvPr/>
        </p:nvSpPr>
        <p:spPr>
          <a:xfrm>
            <a:off x="0" y="1439509"/>
            <a:ext cx="9144000" cy="2264482"/>
          </a:xfrm>
          <a:prstGeom prst="rect">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p>
        </p:txBody>
      </p:sp>
      <p:sp>
        <p:nvSpPr>
          <p:cNvPr id="3" name="Rectangle 2"/>
          <p:cNvSpPr/>
          <p:nvPr/>
        </p:nvSpPr>
        <p:spPr>
          <a:xfrm>
            <a:off x="0" y="1611796"/>
            <a:ext cx="9144000" cy="1919908"/>
          </a:xfrm>
          <a:prstGeom prst="rect">
            <a:avLst/>
          </a:prstGeom>
          <a:solidFill>
            <a:schemeClr val="accent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p>
        </p:txBody>
      </p:sp>
      <p:sp>
        <p:nvSpPr>
          <p:cNvPr id="14" name="Text Placeholder 13"/>
          <p:cNvSpPr txBox="1">
            <a:spLocks/>
          </p:cNvSpPr>
          <p:nvPr/>
        </p:nvSpPr>
        <p:spPr>
          <a:xfrm>
            <a:off x="2305033" y="1780481"/>
            <a:ext cx="4529562" cy="576064"/>
          </a:xfrm>
          <a:prstGeom prst="rect">
            <a:avLst/>
          </a:prstGeom>
        </p:spPr>
        <p:txBody>
          <a:bodyPr anchor="ctr"/>
          <a:lstStyle>
            <a:lvl1pPr marL="342900" indent="-342900" algn="l" defTabSz="914400" rtl="0" eaLnBrk="1" latinLnBrk="1"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1"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1"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1"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id-ID" altLang="ko-KR" sz="3600" b="1" dirty="0">
                <a:solidFill>
                  <a:schemeClr val="bg1"/>
                </a:solidFill>
                <a:latin typeface="Arial" pitchFamily="34" charset="0"/>
                <a:cs typeface="Arial" pitchFamily="34" charset="0"/>
              </a:rPr>
              <a:t>PROFESSION</a:t>
            </a:r>
            <a:endParaRPr lang="ko-KR" altLang="en-US" sz="3600" b="1" dirty="0">
              <a:solidFill>
                <a:schemeClr val="bg1"/>
              </a:solidFill>
              <a:latin typeface="Arial" pitchFamily="34" charset="0"/>
              <a:cs typeface="Arial" pitchFamily="34" charset="0"/>
            </a:endParaRPr>
          </a:p>
        </p:txBody>
      </p:sp>
      <p:sp>
        <p:nvSpPr>
          <p:cNvPr id="15" name="TextBox 14"/>
          <p:cNvSpPr txBox="1"/>
          <p:nvPr/>
        </p:nvSpPr>
        <p:spPr>
          <a:xfrm>
            <a:off x="2305032" y="2475359"/>
            <a:ext cx="4859255" cy="400110"/>
          </a:xfrm>
          <a:prstGeom prst="rect">
            <a:avLst/>
          </a:prstGeom>
          <a:noFill/>
        </p:spPr>
        <p:txBody>
          <a:bodyPr wrap="square" rtlCol="0">
            <a:spAutoFit/>
          </a:bodyPr>
          <a:lstStyle/>
          <a:p>
            <a:pPr algn="ctr"/>
            <a:r>
              <a:rPr lang="id-ID" altLang="ko-KR" sz="2000" dirty="0">
                <a:solidFill>
                  <a:schemeClr val="bg1"/>
                </a:solidFill>
                <a:latin typeface="Arial" pitchFamily="34" charset="0"/>
                <a:cs typeface="Arial" pitchFamily="34" charset="0"/>
              </a:rPr>
              <a:t>What do you think about PROFESSION?</a:t>
            </a:r>
            <a:r>
              <a:rPr lang="en-US" altLang="ko-KR" sz="2000" dirty="0">
                <a:solidFill>
                  <a:schemeClr val="bg1"/>
                </a:solidFill>
                <a:latin typeface="Arial" pitchFamily="34" charset="0"/>
                <a:cs typeface="Arial" pitchFamily="34" charset="0"/>
              </a:rPr>
              <a:t> </a:t>
            </a:r>
          </a:p>
        </p:txBody>
      </p:sp>
      <p:pic>
        <p:nvPicPr>
          <p:cNvPr id="7" name="Picture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33840" y="4254226"/>
            <a:ext cx="1572766" cy="786383"/>
          </a:xfrm>
          <a:prstGeom prst="rect">
            <a:avLst/>
          </a:prstGeom>
        </p:spPr>
      </p:pic>
    </p:spTree>
    <p:extLst>
      <p:ext uri="{BB962C8B-B14F-4D97-AF65-F5344CB8AC3E}">
        <p14:creationId xmlns:p14="http://schemas.microsoft.com/office/powerpoint/2010/main" val="1123758890"/>
      </p:ext>
    </p:ext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 name="Table 14"/>
          <p:cNvGraphicFramePr>
            <a:graphicFrameLocks noGrp="1"/>
          </p:cNvGraphicFramePr>
          <p:nvPr>
            <p:extLst>
              <p:ext uri="{D42A27DB-BD31-4B8C-83A1-F6EECF244321}">
                <p14:modId xmlns:p14="http://schemas.microsoft.com/office/powerpoint/2010/main" val="2001927804"/>
              </p:ext>
            </p:extLst>
          </p:nvPr>
        </p:nvGraphicFramePr>
        <p:xfrm>
          <a:off x="2667838" y="1328176"/>
          <a:ext cx="1727743" cy="2861261"/>
        </p:xfrm>
        <a:graphic>
          <a:graphicData uri="http://schemas.openxmlformats.org/drawingml/2006/table">
            <a:tbl>
              <a:tblPr firstRow="1" bandRow="1">
                <a:tableStyleId>{5940675A-B579-460E-94D1-54222C63F5DA}</a:tableStyleId>
              </a:tblPr>
              <a:tblGrid>
                <a:gridCol w="223865">
                  <a:extLst>
                    <a:ext uri="{9D8B030D-6E8A-4147-A177-3AD203B41FA5}">
                      <a16:colId xmlns:a16="http://schemas.microsoft.com/office/drawing/2014/main" val="20000"/>
                    </a:ext>
                  </a:extLst>
                </a:gridCol>
                <a:gridCol w="1280013">
                  <a:extLst>
                    <a:ext uri="{9D8B030D-6E8A-4147-A177-3AD203B41FA5}">
                      <a16:colId xmlns:a16="http://schemas.microsoft.com/office/drawing/2014/main" val="20001"/>
                    </a:ext>
                  </a:extLst>
                </a:gridCol>
                <a:gridCol w="223865">
                  <a:extLst>
                    <a:ext uri="{9D8B030D-6E8A-4147-A177-3AD203B41FA5}">
                      <a16:colId xmlns:a16="http://schemas.microsoft.com/office/drawing/2014/main" val="20002"/>
                    </a:ext>
                  </a:extLst>
                </a:gridCol>
              </a:tblGrid>
              <a:tr h="268608">
                <a:tc gridSpan="3">
                  <a:txBody>
                    <a:bodyPr/>
                    <a:lstStyle/>
                    <a:p>
                      <a:pPr algn="ctr"/>
                      <a:r>
                        <a:rPr lang="id-ID" altLang="ko-KR" sz="1200" b="1" dirty="0">
                          <a:solidFill>
                            <a:schemeClr val="bg1"/>
                          </a:solidFill>
                          <a:latin typeface="Arial" pitchFamily="34" charset="0"/>
                          <a:cs typeface="Arial" pitchFamily="34" charset="0"/>
                        </a:rPr>
                        <a:t>1</a:t>
                      </a:r>
                      <a:endParaRPr lang="ko-KR" altLang="en-US" sz="1200" b="1" dirty="0">
                        <a:solidFill>
                          <a:schemeClr val="bg1"/>
                        </a:solidFill>
                        <a:latin typeface="Arial" pitchFamily="34" charset="0"/>
                        <a:cs typeface="Arial" pitchFamily="34" charset="0"/>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1"/>
                    </a:solidFill>
                  </a:tcPr>
                </a:tc>
                <a:tc hMerge="1">
                  <a:txBody>
                    <a:bodyPr/>
                    <a:lstStyle/>
                    <a:p>
                      <a:pPr latinLnBrk="1"/>
                      <a:endParaRPr lang="ko-KR" altLang="en-US" dirty="0"/>
                    </a:p>
                  </a:txBody>
                  <a:tcPr/>
                </a:tc>
                <a:tc hMerge="1">
                  <a:txBody>
                    <a:bodyPr/>
                    <a:lstStyle/>
                    <a:p>
                      <a:pPr latinLnBrk="1"/>
                      <a:endParaRPr lang="ko-KR" altLang="en-US" dirty="0"/>
                    </a:p>
                  </a:txBody>
                  <a:tcPr/>
                </a:tc>
                <a:extLst>
                  <a:ext uri="{0D108BD9-81ED-4DB2-BD59-A6C34878D82A}">
                    <a16:rowId xmlns:a16="http://schemas.microsoft.com/office/drawing/2014/main" val="10000"/>
                  </a:ext>
                </a:extLst>
              </a:tr>
              <a:tr h="1021831">
                <a:tc gridSpan="3">
                  <a:txBody>
                    <a:bodyPr/>
                    <a:lstStyle/>
                    <a:p>
                      <a:pPr algn="ctr" latinLnBrk="1"/>
                      <a:endParaRPr lang="en-US" altLang="ko-KR" sz="1400" b="1" dirty="0">
                        <a:solidFill>
                          <a:schemeClr val="tx1">
                            <a:lumMod val="50000"/>
                            <a:lumOff val="50000"/>
                          </a:schemeClr>
                        </a:solidFill>
                        <a:latin typeface="Arial" pitchFamily="34" charset="0"/>
                        <a:cs typeface="Arial" pitchFamily="34" charset="0"/>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pPr latinLnBrk="1"/>
                      <a:endParaRPr lang="ko-KR" altLang="en-US" dirty="0"/>
                    </a:p>
                  </a:txBody>
                  <a:tcPr/>
                </a:tc>
                <a:tc hMerge="1">
                  <a:txBody>
                    <a:bodyPr/>
                    <a:lstStyle/>
                    <a:p>
                      <a:pPr latinLnBrk="1"/>
                      <a:endParaRPr lang="ko-KR" altLang="en-US" dirty="0"/>
                    </a:p>
                  </a:txBody>
                  <a:tcPr/>
                </a:tc>
                <a:extLst>
                  <a:ext uri="{0D108BD9-81ED-4DB2-BD59-A6C34878D82A}">
                    <a16:rowId xmlns:a16="http://schemas.microsoft.com/office/drawing/2014/main" val="10001"/>
                  </a:ext>
                </a:extLst>
              </a:tr>
              <a:tr h="471803">
                <a:tc>
                  <a:txBody>
                    <a:bodyPr/>
                    <a:lstStyle/>
                    <a:p>
                      <a:pPr latinLnBrk="1"/>
                      <a:endParaRPr lang="ko-KR" altLang="en-US" dirty="0">
                        <a:latin typeface="Arial" pitchFamily="34" charset="0"/>
                        <a:cs typeface="Arial"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1"/>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endParaRPr lang="en-US" altLang="ko-KR" sz="2400" b="1" dirty="0">
                        <a:solidFill>
                          <a:schemeClr val="bg1"/>
                        </a:solidFill>
                        <a:latin typeface="Arial" pitchFamily="34" charset="0"/>
                        <a:cs typeface="Arial" pitchFamily="34" charset="0"/>
                      </a:endParaRPr>
                    </a:p>
                  </a:txBody>
                  <a:tcPr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latinLnBrk="1"/>
                      <a:endParaRPr lang="ko-KR" altLang="en-US" dirty="0">
                        <a:solidFill>
                          <a:schemeClr val="bg1"/>
                        </a:solidFill>
                        <a:latin typeface="Arial" pitchFamily="34" charset="0"/>
                        <a:cs typeface="Arial"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2"/>
                  </a:ext>
                </a:extLst>
              </a:tr>
              <a:tr h="762744">
                <a:tc>
                  <a:txBody>
                    <a:bodyPr/>
                    <a:lstStyle/>
                    <a:p>
                      <a:pPr latinLnBrk="1"/>
                      <a:endParaRPr lang="ko-KR" altLang="en-US" dirty="0">
                        <a:latin typeface="Arial" pitchFamily="34" charset="0"/>
                        <a:cs typeface="Arial"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1"/>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id-ID" altLang="ko-KR" sz="1600" b="1" dirty="0">
                          <a:solidFill>
                            <a:schemeClr val="bg1"/>
                          </a:solidFill>
                          <a:latin typeface="Arial" pitchFamily="34" charset="0"/>
                          <a:cs typeface="Arial" pitchFamily="34" charset="0"/>
                        </a:rPr>
                        <a:t>PROFESI UMUM</a:t>
                      </a:r>
                      <a:endParaRPr lang="en-US" altLang="ko-KR" sz="1600" b="1" dirty="0">
                        <a:solidFill>
                          <a:schemeClr val="bg1"/>
                        </a:solidFill>
                        <a:latin typeface="Arial" pitchFamily="34" charset="0"/>
                        <a:cs typeface="Arial" pitchFamily="34" charset="0"/>
                      </a:endParaRPr>
                    </a:p>
                    <a:p>
                      <a:pPr marL="0" marR="0" indent="0" algn="ctr" defTabSz="914400" rtl="0" eaLnBrk="1" fontAlgn="auto" latinLnBrk="1" hangingPunct="1">
                        <a:lnSpc>
                          <a:spcPct val="100000"/>
                        </a:lnSpc>
                        <a:spcBef>
                          <a:spcPts val="0"/>
                        </a:spcBef>
                        <a:spcAft>
                          <a:spcPts val="0"/>
                        </a:spcAft>
                        <a:buClrTx/>
                        <a:buSzTx/>
                        <a:buFontTx/>
                        <a:buNone/>
                        <a:tabLst/>
                        <a:defRPr/>
                      </a:pPr>
                      <a:endParaRPr lang="en-US" altLang="ko-KR" sz="1200" b="1" dirty="0">
                        <a:solidFill>
                          <a:schemeClr val="bg1"/>
                        </a:solidFill>
                        <a:latin typeface="Arial" pitchFamily="34" charset="0"/>
                        <a:cs typeface="Arial" pitchFamily="34" charset="0"/>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1"/>
                    </a:solidFill>
                  </a:tcPr>
                </a:tc>
                <a:tc>
                  <a:txBody>
                    <a:bodyPr/>
                    <a:lstStyle/>
                    <a:p>
                      <a:pPr latinLnBrk="1"/>
                      <a:endParaRPr lang="ko-KR" altLang="en-US" dirty="0">
                        <a:solidFill>
                          <a:schemeClr val="bg1"/>
                        </a:solidFill>
                        <a:latin typeface="Arial" pitchFamily="34" charset="0"/>
                        <a:cs typeface="Arial"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1"/>
                    </a:solidFill>
                  </a:tcPr>
                </a:tc>
                <a:extLst>
                  <a:ext uri="{0D108BD9-81ED-4DB2-BD59-A6C34878D82A}">
                    <a16:rowId xmlns:a16="http://schemas.microsoft.com/office/drawing/2014/main" val="10003"/>
                  </a:ext>
                </a:extLst>
              </a:tr>
              <a:tr h="330563">
                <a:tc gridSpan="3">
                  <a:txBody>
                    <a:bodyPr/>
                    <a:lstStyle/>
                    <a:p>
                      <a:pPr marL="0" marR="0" indent="0" algn="ctr" defTabSz="914400" rtl="0" eaLnBrk="1" fontAlgn="auto" latinLnBrk="1" hangingPunct="1">
                        <a:lnSpc>
                          <a:spcPct val="100000"/>
                        </a:lnSpc>
                        <a:spcBef>
                          <a:spcPts val="0"/>
                        </a:spcBef>
                        <a:spcAft>
                          <a:spcPts val="0"/>
                        </a:spcAft>
                        <a:buClrTx/>
                        <a:buSzTx/>
                        <a:buFontTx/>
                        <a:buNone/>
                        <a:tabLst/>
                        <a:defRPr/>
                      </a:pPr>
                      <a:endParaRPr lang="ko-KR" altLang="en-US" sz="1400" b="1" dirty="0">
                        <a:solidFill>
                          <a:schemeClr val="bg1"/>
                        </a:solidFill>
                        <a:latin typeface="Arial" pitchFamily="34" charset="0"/>
                        <a:cs typeface="Arial" pitchFamily="34" charset="0"/>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accent1"/>
                    </a:solidFill>
                  </a:tcPr>
                </a:tc>
                <a:tc hMerge="1">
                  <a:txBody>
                    <a:bodyPr/>
                    <a:lstStyle/>
                    <a:p>
                      <a:pPr latinLnBrk="1"/>
                      <a:endParaRPr lang="ko-KR" altLang="en-US" dirty="0"/>
                    </a:p>
                  </a:txBody>
                  <a:tcPr/>
                </a:tc>
                <a:tc hMerge="1">
                  <a:txBody>
                    <a:bodyPr/>
                    <a:lstStyle/>
                    <a:p>
                      <a:pPr latinLnBrk="1"/>
                      <a:endParaRPr lang="ko-KR" altLang="en-US" dirty="0"/>
                    </a:p>
                  </a:txBody>
                  <a:tcPr/>
                </a:tc>
                <a:extLst>
                  <a:ext uri="{0D108BD9-81ED-4DB2-BD59-A6C34878D82A}">
                    <a16:rowId xmlns:a16="http://schemas.microsoft.com/office/drawing/2014/main" val="10004"/>
                  </a:ext>
                </a:extLst>
              </a:tr>
            </a:tbl>
          </a:graphicData>
        </a:graphic>
      </p:graphicFrame>
      <p:graphicFrame>
        <p:nvGraphicFramePr>
          <p:cNvPr id="21" name="Table 20"/>
          <p:cNvGraphicFramePr>
            <a:graphicFrameLocks noGrp="1"/>
          </p:cNvGraphicFramePr>
          <p:nvPr>
            <p:extLst>
              <p:ext uri="{D42A27DB-BD31-4B8C-83A1-F6EECF244321}">
                <p14:modId xmlns:p14="http://schemas.microsoft.com/office/powerpoint/2010/main" val="3088099576"/>
              </p:ext>
            </p:extLst>
          </p:nvPr>
        </p:nvGraphicFramePr>
        <p:xfrm>
          <a:off x="4755920" y="1328176"/>
          <a:ext cx="1727743" cy="2861261"/>
        </p:xfrm>
        <a:graphic>
          <a:graphicData uri="http://schemas.openxmlformats.org/drawingml/2006/table">
            <a:tbl>
              <a:tblPr firstRow="1" bandRow="1">
                <a:tableStyleId>{5940675A-B579-460E-94D1-54222C63F5DA}</a:tableStyleId>
              </a:tblPr>
              <a:tblGrid>
                <a:gridCol w="223865">
                  <a:extLst>
                    <a:ext uri="{9D8B030D-6E8A-4147-A177-3AD203B41FA5}">
                      <a16:colId xmlns:a16="http://schemas.microsoft.com/office/drawing/2014/main" val="20000"/>
                    </a:ext>
                  </a:extLst>
                </a:gridCol>
                <a:gridCol w="1280013">
                  <a:extLst>
                    <a:ext uri="{9D8B030D-6E8A-4147-A177-3AD203B41FA5}">
                      <a16:colId xmlns:a16="http://schemas.microsoft.com/office/drawing/2014/main" val="20001"/>
                    </a:ext>
                  </a:extLst>
                </a:gridCol>
                <a:gridCol w="223865">
                  <a:extLst>
                    <a:ext uri="{9D8B030D-6E8A-4147-A177-3AD203B41FA5}">
                      <a16:colId xmlns:a16="http://schemas.microsoft.com/office/drawing/2014/main" val="20002"/>
                    </a:ext>
                  </a:extLst>
                </a:gridCol>
              </a:tblGrid>
              <a:tr h="268608">
                <a:tc gridSpan="3">
                  <a:txBody>
                    <a:bodyPr/>
                    <a:lstStyle/>
                    <a:p>
                      <a:pPr algn="ctr"/>
                      <a:r>
                        <a:rPr lang="id-ID" altLang="ko-KR" sz="1200" b="1" dirty="0">
                          <a:solidFill>
                            <a:schemeClr val="bg1"/>
                          </a:solidFill>
                          <a:latin typeface="Arial" pitchFamily="34" charset="0"/>
                          <a:cs typeface="Arial" pitchFamily="34" charset="0"/>
                        </a:rPr>
                        <a:t>2</a:t>
                      </a:r>
                      <a:endParaRPr lang="ko-KR" altLang="en-US" sz="1200" b="1" dirty="0">
                        <a:solidFill>
                          <a:schemeClr val="bg1"/>
                        </a:solidFill>
                        <a:latin typeface="Arial" pitchFamily="34" charset="0"/>
                        <a:cs typeface="Arial" pitchFamily="34" charset="0"/>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65000"/>
                        <a:lumOff val="35000"/>
                      </a:schemeClr>
                    </a:solidFill>
                  </a:tcPr>
                </a:tc>
                <a:tc hMerge="1">
                  <a:txBody>
                    <a:bodyPr/>
                    <a:lstStyle/>
                    <a:p>
                      <a:pPr latinLnBrk="1"/>
                      <a:endParaRPr lang="ko-KR" altLang="en-US" dirty="0"/>
                    </a:p>
                  </a:txBody>
                  <a:tcPr/>
                </a:tc>
                <a:tc hMerge="1">
                  <a:txBody>
                    <a:bodyPr/>
                    <a:lstStyle/>
                    <a:p>
                      <a:pPr latinLnBrk="1"/>
                      <a:endParaRPr lang="ko-KR" altLang="en-US" dirty="0"/>
                    </a:p>
                  </a:txBody>
                  <a:tcPr/>
                </a:tc>
                <a:extLst>
                  <a:ext uri="{0D108BD9-81ED-4DB2-BD59-A6C34878D82A}">
                    <a16:rowId xmlns:a16="http://schemas.microsoft.com/office/drawing/2014/main" val="10000"/>
                  </a:ext>
                </a:extLst>
              </a:tr>
              <a:tr h="1021831">
                <a:tc gridSpan="3">
                  <a:txBody>
                    <a:bodyPr/>
                    <a:lstStyle/>
                    <a:p>
                      <a:pPr algn="ctr" latinLnBrk="1"/>
                      <a:endParaRPr lang="en-US" altLang="ko-KR" sz="1400" b="1" dirty="0">
                        <a:solidFill>
                          <a:schemeClr val="tx1">
                            <a:lumMod val="50000"/>
                            <a:lumOff val="50000"/>
                          </a:schemeClr>
                        </a:solidFill>
                        <a:latin typeface="Arial" pitchFamily="34" charset="0"/>
                        <a:cs typeface="Arial" pitchFamily="34" charset="0"/>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hMerge="1">
                  <a:txBody>
                    <a:bodyPr/>
                    <a:lstStyle/>
                    <a:p>
                      <a:pPr latinLnBrk="1"/>
                      <a:endParaRPr lang="ko-KR" altLang="en-US" dirty="0"/>
                    </a:p>
                  </a:txBody>
                  <a:tcPr/>
                </a:tc>
                <a:tc hMerge="1">
                  <a:txBody>
                    <a:bodyPr/>
                    <a:lstStyle/>
                    <a:p>
                      <a:pPr latinLnBrk="1"/>
                      <a:endParaRPr lang="ko-KR" altLang="en-US" dirty="0"/>
                    </a:p>
                  </a:txBody>
                  <a:tcPr/>
                </a:tc>
                <a:extLst>
                  <a:ext uri="{0D108BD9-81ED-4DB2-BD59-A6C34878D82A}">
                    <a16:rowId xmlns:a16="http://schemas.microsoft.com/office/drawing/2014/main" val="10001"/>
                  </a:ext>
                </a:extLst>
              </a:tr>
              <a:tr h="471803">
                <a:tc>
                  <a:txBody>
                    <a:bodyPr/>
                    <a:lstStyle/>
                    <a:p>
                      <a:endParaRPr lang="id-ID" dirty="0"/>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65000"/>
                        <a:lumOff val="35000"/>
                      </a:schemeClr>
                    </a:solidFill>
                  </a:tcPr>
                </a:tc>
                <a:tc>
                  <a:txBody>
                    <a:bodyPr/>
                    <a:lstStyle/>
                    <a:p>
                      <a:endParaRPr lang="id-ID" dirty="0"/>
                    </a:p>
                  </a:txBody>
                  <a:tcPr anchor="ctr">
                    <a:lnL w="12700" cmpd="sng">
                      <a:noFill/>
                    </a:lnL>
                    <a:lnR w="12700" cmpd="sng">
                      <a:noFill/>
                    </a:lnR>
                    <a:lnT w="127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lumMod val="65000"/>
                        <a:lumOff val="35000"/>
                      </a:schemeClr>
                    </a:solidFill>
                  </a:tcPr>
                </a:tc>
                <a:tc>
                  <a:txBody>
                    <a:bodyPr/>
                    <a:lstStyle/>
                    <a:p>
                      <a:pPr latinLnBrk="1"/>
                      <a:endParaRPr lang="ko-KR" altLang="en-US" dirty="0">
                        <a:solidFill>
                          <a:schemeClr val="bg1"/>
                        </a:solidFill>
                        <a:latin typeface="Arial" pitchFamily="34" charset="0"/>
                        <a:cs typeface="Arial"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65000"/>
                        <a:lumOff val="35000"/>
                      </a:schemeClr>
                    </a:solidFill>
                  </a:tcPr>
                </a:tc>
                <a:extLst>
                  <a:ext uri="{0D108BD9-81ED-4DB2-BD59-A6C34878D82A}">
                    <a16:rowId xmlns:a16="http://schemas.microsoft.com/office/drawing/2014/main" val="10002"/>
                  </a:ext>
                </a:extLst>
              </a:tr>
              <a:tr h="762744">
                <a:tc>
                  <a:txBody>
                    <a:bodyPr/>
                    <a:lstStyle/>
                    <a:p>
                      <a:pPr latinLnBrk="1"/>
                      <a:endParaRPr lang="ko-KR" altLang="en-US" dirty="0">
                        <a:latin typeface="Arial" pitchFamily="34" charset="0"/>
                        <a:cs typeface="Arial"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65000"/>
                        <a:lumOff val="35000"/>
                      </a:schemeClr>
                    </a:solidFill>
                  </a:tcPr>
                </a:tc>
                <a:tc>
                  <a:txBody>
                    <a:bodyPr/>
                    <a:lstStyle/>
                    <a:p>
                      <a:pPr marL="0" marR="0" indent="0" algn="ctr" defTabSz="914400" rtl="0" eaLnBrk="1" fontAlgn="auto" latinLnBrk="1" hangingPunct="1">
                        <a:lnSpc>
                          <a:spcPct val="100000"/>
                        </a:lnSpc>
                        <a:spcBef>
                          <a:spcPts val="0"/>
                        </a:spcBef>
                        <a:spcAft>
                          <a:spcPts val="0"/>
                        </a:spcAft>
                        <a:buClrTx/>
                        <a:buSzTx/>
                        <a:buFontTx/>
                        <a:buNone/>
                        <a:tabLst/>
                        <a:defRPr/>
                      </a:pPr>
                      <a:r>
                        <a:rPr lang="id-ID" altLang="ko-KR" sz="1600" b="1" dirty="0">
                          <a:solidFill>
                            <a:schemeClr val="bg1"/>
                          </a:solidFill>
                          <a:latin typeface="Arial" pitchFamily="34" charset="0"/>
                          <a:cs typeface="Arial" pitchFamily="34" charset="0"/>
                        </a:rPr>
                        <a:t>PROFESI LUHUR</a:t>
                      </a:r>
                      <a:endParaRPr lang="en-US" altLang="ko-KR" sz="1600" b="1" dirty="0">
                        <a:solidFill>
                          <a:schemeClr val="bg1"/>
                        </a:solidFill>
                        <a:latin typeface="Arial" pitchFamily="34" charset="0"/>
                        <a:cs typeface="Arial" pitchFamily="34" charset="0"/>
                      </a:endParaRPr>
                    </a:p>
                    <a:p>
                      <a:pPr marL="0" marR="0" indent="0" algn="ctr" defTabSz="914400" rtl="0" eaLnBrk="1" fontAlgn="auto" latinLnBrk="1" hangingPunct="1">
                        <a:lnSpc>
                          <a:spcPct val="100000"/>
                        </a:lnSpc>
                        <a:spcBef>
                          <a:spcPts val="0"/>
                        </a:spcBef>
                        <a:spcAft>
                          <a:spcPts val="0"/>
                        </a:spcAft>
                        <a:buClrTx/>
                        <a:buSzTx/>
                        <a:buFontTx/>
                        <a:buNone/>
                        <a:tabLst/>
                        <a:defRPr/>
                      </a:pPr>
                      <a:endParaRPr lang="en-US" altLang="ko-KR" sz="1200" b="1" dirty="0">
                        <a:solidFill>
                          <a:schemeClr val="bg1"/>
                        </a:solidFill>
                        <a:latin typeface="Arial" pitchFamily="34" charset="0"/>
                        <a:cs typeface="Arial" pitchFamily="34" charset="0"/>
                      </a:endParaRPr>
                    </a:p>
                  </a:txBody>
                  <a:tcPr anchor="ctr">
                    <a:lnL w="12700" cmpd="sng">
                      <a:noFill/>
                    </a:lnL>
                    <a:lnR w="12700" cmpd="sng">
                      <a:noFill/>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tx1">
                        <a:lumMod val="65000"/>
                        <a:lumOff val="35000"/>
                      </a:schemeClr>
                    </a:solidFill>
                  </a:tcPr>
                </a:tc>
                <a:tc>
                  <a:txBody>
                    <a:bodyPr/>
                    <a:lstStyle/>
                    <a:p>
                      <a:pPr latinLnBrk="1"/>
                      <a:endParaRPr lang="ko-KR" altLang="en-US" dirty="0">
                        <a:solidFill>
                          <a:schemeClr val="bg1"/>
                        </a:solidFill>
                        <a:latin typeface="Arial" pitchFamily="34" charset="0"/>
                        <a:cs typeface="Arial" pitchFamily="34" charset="0"/>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65000"/>
                        <a:lumOff val="35000"/>
                      </a:schemeClr>
                    </a:solidFill>
                  </a:tcPr>
                </a:tc>
                <a:extLst>
                  <a:ext uri="{0D108BD9-81ED-4DB2-BD59-A6C34878D82A}">
                    <a16:rowId xmlns:a16="http://schemas.microsoft.com/office/drawing/2014/main" val="10003"/>
                  </a:ext>
                </a:extLst>
              </a:tr>
              <a:tr h="330563">
                <a:tc gridSpan="3">
                  <a:txBody>
                    <a:bodyPr/>
                    <a:lstStyle/>
                    <a:p>
                      <a:pPr marL="0" marR="0" indent="0" algn="ctr" defTabSz="914400" rtl="0" eaLnBrk="1" fontAlgn="auto" latinLnBrk="1" hangingPunct="1">
                        <a:lnSpc>
                          <a:spcPct val="100000"/>
                        </a:lnSpc>
                        <a:spcBef>
                          <a:spcPts val="0"/>
                        </a:spcBef>
                        <a:spcAft>
                          <a:spcPts val="0"/>
                        </a:spcAft>
                        <a:buClrTx/>
                        <a:buSzTx/>
                        <a:buFontTx/>
                        <a:buNone/>
                        <a:tabLst/>
                        <a:defRPr/>
                      </a:pPr>
                      <a:endParaRPr lang="ko-KR" altLang="en-US" sz="1400" b="1" dirty="0">
                        <a:solidFill>
                          <a:schemeClr val="bg1"/>
                        </a:solidFill>
                        <a:latin typeface="Arial" pitchFamily="34" charset="0"/>
                        <a:cs typeface="Arial" pitchFamily="34" charset="0"/>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tx1">
                        <a:lumMod val="65000"/>
                        <a:lumOff val="35000"/>
                      </a:schemeClr>
                    </a:solidFill>
                  </a:tcPr>
                </a:tc>
                <a:tc hMerge="1">
                  <a:txBody>
                    <a:bodyPr/>
                    <a:lstStyle/>
                    <a:p>
                      <a:pPr latinLnBrk="1"/>
                      <a:endParaRPr lang="ko-KR" altLang="en-US" dirty="0"/>
                    </a:p>
                  </a:txBody>
                  <a:tcPr/>
                </a:tc>
                <a:tc hMerge="1">
                  <a:txBody>
                    <a:bodyPr/>
                    <a:lstStyle/>
                    <a:p>
                      <a:pPr latinLnBrk="1"/>
                      <a:endParaRPr lang="ko-KR" altLang="en-US" dirty="0"/>
                    </a:p>
                  </a:txBody>
                  <a:tcPr/>
                </a:tc>
                <a:extLst>
                  <a:ext uri="{0D108BD9-81ED-4DB2-BD59-A6C34878D82A}">
                    <a16:rowId xmlns:a16="http://schemas.microsoft.com/office/drawing/2014/main" val="10004"/>
                  </a:ext>
                </a:extLst>
              </a:tr>
            </a:tbl>
          </a:graphicData>
        </a:graphic>
      </p:graphicFrame>
      <p:graphicFrame>
        <p:nvGraphicFramePr>
          <p:cNvPr id="17" name="Chart 5">
            <a:extLst>
              <a:ext uri="{FF2B5EF4-FFF2-40B4-BE49-F238E27FC236}">
                <a16:creationId xmlns:a16="http://schemas.microsoft.com/office/drawing/2014/main" id="{E56A8B9F-FCF8-4193-A6E7-BEB09678746B}"/>
              </a:ext>
            </a:extLst>
          </p:cNvPr>
          <p:cNvGraphicFramePr/>
          <p:nvPr>
            <p:extLst>
              <p:ext uri="{D42A27DB-BD31-4B8C-83A1-F6EECF244321}">
                <p14:modId xmlns:p14="http://schemas.microsoft.com/office/powerpoint/2010/main" val="629496344"/>
              </p:ext>
            </p:extLst>
          </p:nvPr>
        </p:nvGraphicFramePr>
        <p:xfrm>
          <a:off x="3075275" y="1669864"/>
          <a:ext cx="989263" cy="861574"/>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8" name="Chart 5">
            <a:extLst>
              <a:ext uri="{FF2B5EF4-FFF2-40B4-BE49-F238E27FC236}">
                <a16:creationId xmlns:a16="http://schemas.microsoft.com/office/drawing/2014/main" id="{C86988DF-12E0-412A-A90B-7C2161D7D5DF}"/>
              </a:ext>
            </a:extLst>
          </p:cNvPr>
          <p:cNvGraphicFramePr/>
          <p:nvPr>
            <p:extLst>
              <p:ext uri="{D42A27DB-BD31-4B8C-83A1-F6EECF244321}">
                <p14:modId xmlns:p14="http://schemas.microsoft.com/office/powerpoint/2010/main" val="2774146966"/>
              </p:ext>
            </p:extLst>
          </p:nvPr>
        </p:nvGraphicFramePr>
        <p:xfrm>
          <a:off x="989999" y="1669864"/>
          <a:ext cx="989263" cy="861574"/>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9" name="Chart 5">
            <a:extLst>
              <a:ext uri="{FF2B5EF4-FFF2-40B4-BE49-F238E27FC236}">
                <a16:creationId xmlns:a16="http://schemas.microsoft.com/office/drawing/2014/main" id="{A02CEBFB-65D0-48F2-A94B-88833F4DF161}"/>
              </a:ext>
            </a:extLst>
          </p:cNvPr>
          <p:cNvGraphicFramePr/>
          <p:nvPr>
            <p:extLst>
              <p:ext uri="{D42A27DB-BD31-4B8C-83A1-F6EECF244321}">
                <p14:modId xmlns:p14="http://schemas.microsoft.com/office/powerpoint/2010/main" val="4268798832"/>
              </p:ext>
            </p:extLst>
          </p:nvPr>
        </p:nvGraphicFramePr>
        <p:xfrm>
          <a:off x="7245828" y="1669864"/>
          <a:ext cx="989263" cy="861574"/>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20" name="Chart 5">
            <a:extLst>
              <a:ext uri="{FF2B5EF4-FFF2-40B4-BE49-F238E27FC236}">
                <a16:creationId xmlns:a16="http://schemas.microsoft.com/office/drawing/2014/main" id="{734528B2-4292-405A-9034-011E02045345}"/>
              </a:ext>
            </a:extLst>
          </p:cNvPr>
          <p:cNvGraphicFramePr/>
          <p:nvPr>
            <p:extLst>
              <p:ext uri="{D42A27DB-BD31-4B8C-83A1-F6EECF244321}">
                <p14:modId xmlns:p14="http://schemas.microsoft.com/office/powerpoint/2010/main" val="2248012754"/>
              </p:ext>
            </p:extLst>
          </p:nvPr>
        </p:nvGraphicFramePr>
        <p:xfrm>
          <a:off x="5160551" y="1669864"/>
          <a:ext cx="989263" cy="861574"/>
        </p:xfrm>
        <a:graphic>
          <a:graphicData uri="http://schemas.openxmlformats.org/drawingml/2006/chart">
            <c:chart xmlns:c="http://schemas.openxmlformats.org/drawingml/2006/chart" xmlns:r="http://schemas.openxmlformats.org/officeDocument/2006/relationships" r:id="rId5"/>
          </a:graphicData>
        </a:graphic>
      </p:graphicFrame>
      <p:sp>
        <p:nvSpPr>
          <p:cNvPr id="2" name="Title 1"/>
          <p:cNvSpPr>
            <a:spLocks noGrp="1"/>
          </p:cNvSpPr>
          <p:nvPr>
            <p:ph type="title"/>
          </p:nvPr>
        </p:nvSpPr>
        <p:spPr/>
        <p:txBody>
          <a:bodyPr/>
          <a:lstStyle/>
          <a:p>
            <a:r>
              <a:rPr lang="id-ID" altLang="ko-KR" sz="2800" dirty="0">
                <a:solidFill>
                  <a:schemeClr val="accent1"/>
                </a:solidFill>
              </a:rPr>
              <a:t>Frans Magnis Suseno (1990:70)</a:t>
            </a:r>
            <a:endParaRPr lang="ko-KR" altLang="en-US" sz="2800" dirty="0">
              <a:solidFill>
                <a:schemeClr val="accent1"/>
              </a:solidFill>
            </a:endParaRPr>
          </a:p>
        </p:txBody>
      </p:sp>
      <p:pic>
        <p:nvPicPr>
          <p:cNvPr id="9" name="Picture 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100392" y="4638923"/>
            <a:ext cx="906214" cy="453107"/>
          </a:xfrm>
          <a:prstGeom prst="rect">
            <a:avLst/>
          </a:prstGeom>
        </p:spPr>
      </p:pic>
    </p:spTree>
    <p:extLst>
      <p:ext uri="{BB962C8B-B14F-4D97-AF65-F5344CB8AC3E}">
        <p14:creationId xmlns:p14="http://schemas.microsoft.com/office/powerpoint/2010/main" val="2422574450"/>
      </p:ext>
    </p:extLst>
  </p:cSld>
  <p:clrMapOvr>
    <a:masterClrMapping/>
  </p:clrMapOvr>
  <p:transition spd="slow">
    <p:push dir="u"/>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483768" y="801338"/>
            <a:ext cx="6106187" cy="3642619"/>
          </a:xfrm>
          <a:prstGeom prst="rect">
            <a:avLst/>
          </a:prstGeom>
          <a:noFill/>
          <a:ln w="635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p>
        </p:txBody>
      </p:sp>
      <p:sp>
        <p:nvSpPr>
          <p:cNvPr id="2" name="Title 1"/>
          <p:cNvSpPr>
            <a:spLocks noGrp="1"/>
          </p:cNvSpPr>
          <p:nvPr>
            <p:ph type="title"/>
          </p:nvPr>
        </p:nvSpPr>
        <p:spPr>
          <a:xfrm>
            <a:off x="179512" y="801339"/>
            <a:ext cx="2160240" cy="2017751"/>
          </a:xfrm>
        </p:spPr>
        <p:txBody>
          <a:bodyPr/>
          <a:lstStyle/>
          <a:p>
            <a:r>
              <a:rPr lang="id-ID" altLang="ko-KR" dirty="0">
                <a:solidFill>
                  <a:schemeClr val="tx1">
                    <a:lumMod val="75000"/>
                    <a:lumOff val="25000"/>
                  </a:schemeClr>
                </a:solidFill>
              </a:rPr>
              <a:t>Profesi Umum</a:t>
            </a:r>
            <a:endParaRPr lang="ko-KR" altLang="en-US" dirty="0"/>
          </a:p>
        </p:txBody>
      </p:sp>
      <p:sp>
        <p:nvSpPr>
          <p:cNvPr id="3" name="Rectangle 2"/>
          <p:cNvSpPr/>
          <p:nvPr/>
        </p:nvSpPr>
        <p:spPr>
          <a:xfrm>
            <a:off x="3466379" y="928382"/>
            <a:ext cx="4932000" cy="32764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p>
        </p:txBody>
      </p:sp>
      <p:grpSp>
        <p:nvGrpSpPr>
          <p:cNvPr id="11" name="Group 10"/>
          <p:cNvGrpSpPr/>
          <p:nvPr/>
        </p:nvGrpSpPr>
        <p:grpSpPr>
          <a:xfrm>
            <a:off x="2699792" y="987574"/>
            <a:ext cx="5381798" cy="3312368"/>
            <a:chOff x="2227883" y="1333918"/>
            <a:chExt cx="6160541" cy="3186208"/>
          </a:xfrm>
        </p:grpSpPr>
        <p:sp>
          <p:nvSpPr>
            <p:cNvPr id="12" name="TextBox 11"/>
            <p:cNvSpPr txBox="1"/>
            <p:nvPr/>
          </p:nvSpPr>
          <p:spPr>
            <a:xfrm>
              <a:off x="2227884" y="1657804"/>
              <a:ext cx="6160540" cy="2862322"/>
            </a:xfrm>
            <a:prstGeom prst="rect">
              <a:avLst/>
            </a:prstGeom>
            <a:noFill/>
          </p:spPr>
          <p:txBody>
            <a:bodyPr wrap="square" rtlCol="0">
              <a:spAutoFit/>
            </a:bodyPr>
            <a:lstStyle/>
            <a:p>
              <a:pPr algn="just">
                <a:lnSpc>
                  <a:spcPct val="150000"/>
                </a:lnSpc>
                <a:defRPr/>
              </a:pPr>
              <a:r>
                <a:rPr lang="en-US" sz="1200" dirty="0" err="1">
                  <a:latin typeface="Arial" panose="020B0604020202020204" pitchFamily="34" charset="0"/>
                  <a:cs typeface="Arial" panose="020B0604020202020204" pitchFamily="34" charset="0"/>
                </a:rPr>
                <a:t>Profesi</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pada</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umumnya</a:t>
              </a:r>
              <a:r>
                <a:rPr lang="en-US" sz="1200" dirty="0">
                  <a:latin typeface="Arial" panose="020B0604020202020204" pitchFamily="34" charset="0"/>
                  <a:cs typeface="Arial" panose="020B0604020202020204" pitchFamily="34" charset="0"/>
                </a:rPr>
                <a:t>, paling </a:t>
              </a:r>
              <a:r>
                <a:rPr lang="en-US" sz="1200" dirty="0" err="1">
                  <a:latin typeface="Arial" panose="020B0604020202020204" pitchFamily="34" charset="0"/>
                  <a:cs typeface="Arial" panose="020B0604020202020204" pitchFamily="34" charset="0"/>
                </a:rPr>
                <a:t>tidak</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ada</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dua</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prinsip</a:t>
              </a:r>
              <a:r>
                <a:rPr lang="en-US" sz="1200" dirty="0">
                  <a:latin typeface="Arial" panose="020B0604020202020204" pitchFamily="34" charset="0"/>
                  <a:cs typeface="Arial" panose="020B0604020202020204" pitchFamily="34" charset="0"/>
                </a:rPr>
                <a:t> yang </a:t>
              </a:r>
              <a:r>
                <a:rPr lang="en-US" sz="1200" dirty="0" err="1">
                  <a:latin typeface="Arial" panose="020B0604020202020204" pitchFamily="34" charset="0"/>
                  <a:cs typeface="Arial" panose="020B0604020202020204" pitchFamily="34" charset="0"/>
                </a:rPr>
                <a:t>wajib</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ditegakkan</a:t>
              </a:r>
              <a:r>
                <a:rPr lang="en-US" sz="1200" dirty="0">
                  <a:latin typeface="Arial" panose="020B0604020202020204" pitchFamily="34" charset="0"/>
                  <a:cs typeface="Arial" panose="020B0604020202020204" pitchFamily="34" charset="0"/>
                </a:rPr>
                <a:t>, </a:t>
              </a:r>
              <a:endParaRPr lang="id-ID" sz="1200" dirty="0">
                <a:latin typeface="Arial" panose="020B0604020202020204" pitchFamily="34" charset="0"/>
                <a:cs typeface="Arial" panose="020B0604020202020204" pitchFamily="34" charset="0"/>
              </a:endParaRPr>
            </a:p>
            <a:p>
              <a:pPr algn="just">
                <a:lnSpc>
                  <a:spcPct val="150000"/>
                </a:lnSpc>
                <a:defRPr/>
              </a:pPr>
              <a:r>
                <a:rPr lang="en-US" sz="1200" dirty="0" err="1">
                  <a:latin typeface="Arial" panose="020B0604020202020204" pitchFamily="34" charset="0"/>
                  <a:cs typeface="Arial" panose="020B0604020202020204" pitchFamily="34" charset="0"/>
                </a:rPr>
                <a:t>yaitu</a:t>
              </a:r>
              <a:r>
                <a:rPr lang="en-US" sz="1200" dirty="0">
                  <a:latin typeface="Arial" panose="020B0604020202020204" pitchFamily="34" charset="0"/>
                  <a:cs typeface="Arial" panose="020B0604020202020204" pitchFamily="34" charset="0"/>
                </a:rPr>
                <a:t>:</a:t>
              </a:r>
              <a:endParaRPr lang="id-ID" sz="1200" dirty="0">
                <a:latin typeface="Arial" panose="020B0604020202020204" pitchFamily="34" charset="0"/>
                <a:cs typeface="Arial" panose="020B0604020202020204" pitchFamily="34" charset="0"/>
              </a:endParaRPr>
            </a:p>
            <a:p>
              <a:pPr marL="914400" lvl="1" indent="-457200" algn="just">
                <a:lnSpc>
                  <a:spcPct val="150000"/>
                </a:lnSpc>
                <a:buFont typeface="+mj-lt"/>
                <a:buAutoNum type="arabicPeriod"/>
                <a:defRPr/>
              </a:pPr>
              <a:r>
                <a:rPr lang="id-ID" sz="1200" dirty="0">
                  <a:latin typeface="Arial" panose="020B0604020202020204" pitchFamily="34" charset="0"/>
                  <a:cs typeface="Arial" panose="020B0604020202020204" pitchFamily="34" charset="0"/>
                </a:rPr>
                <a:t>P</a:t>
              </a:r>
              <a:r>
                <a:rPr lang="en-US" sz="1200" dirty="0" err="1">
                  <a:latin typeface="Arial" panose="020B0604020202020204" pitchFamily="34" charset="0"/>
                  <a:cs typeface="Arial" panose="020B0604020202020204" pitchFamily="34" charset="0"/>
                </a:rPr>
                <a:t>rinsip</a:t>
              </a:r>
              <a:r>
                <a:rPr lang="en-US" sz="1200" dirty="0">
                  <a:latin typeface="Arial" panose="020B0604020202020204" pitchFamily="34" charset="0"/>
                  <a:cs typeface="Arial" panose="020B0604020202020204" pitchFamily="34" charset="0"/>
                </a:rPr>
                <a:t> agar </a:t>
              </a:r>
              <a:r>
                <a:rPr lang="en-US" sz="1200" dirty="0" err="1">
                  <a:latin typeface="Arial" panose="020B0604020202020204" pitchFamily="34" charset="0"/>
                  <a:cs typeface="Arial" panose="020B0604020202020204" pitchFamily="34" charset="0"/>
                </a:rPr>
                <a:t>menjalankan</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profesinya</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secara</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bertanggung</a:t>
              </a:r>
              <a:r>
                <a:rPr lang="en-US" sz="1200" dirty="0">
                  <a:latin typeface="Arial" panose="020B0604020202020204" pitchFamily="34" charset="0"/>
                  <a:cs typeface="Arial" panose="020B0604020202020204" pitchFamily="34" charset="0"/>
                </a:rPr>
                <a:t> </a:t>
              </a:r>
              <a:endParaRPr lang="id-ID" sz="1200" dirty="0">
                <a:latin typeface="Arial" panose="020B0604020202020204" pitchFamily="34" charset="0"/>
                <a:cs typeface="Arial" panose="020B0604020202020204" pitchFamily="34" charset="0"/>
              </a:endParaRPr>
            </a:p>
            <a:p>
              <a:pPr marL="914400" lvl="1" indent="-457200" algn="just">
                <a:lnSpc>
                  <a:spcPct val="150000"/>
                </a:lnSpc>
                <a:buFont typeface="+mj-lt"/>
                <a:buAutoNum type="arabicPeriod"/>
                <a:defRPr/>
              </a:pPr>
              <a:r>
                <a:rPr lang="en-US" sz="1200" dirty="0" err="1">
                  <a:latin typeface="Arial" panose="020B0604020202020204" pitchFamily="34" charset="0"/>
                  <a:cs typeface="Arial" panose="020B0604020202020204" pitchFamily="34" charset="0"/>
                </a:rPr>
                <a:t>jawab</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dan</a:t>
              </a:r>
              <a:endParaRPr lang="id-ID" sz="1200" dirty="0">
                <a:latin typeface="Arial" panose="020B0604020202020204" pitchFamily="34" charset="0"/>
                <a:cs typeface="Arial" panose="020B0604020202020204" pitchFamily="34" charset="0"/>
              </a:endParaRPr>
            </a:p>
            <a:p>
              <a:pPr marL="914400" lvl="1" indent="-457200" algn="just">
                <a:lnSpc>
                  <a:spcPct val="150000"/>
                </a:lnSpc>
                <a:buFont typeface="+mj-lt"/>
                <a:buAutoNum type="arabicPeriod"/>
                <a:defRPr/>
              </a:pPr>
              <a:r>
                <a:rPr lang="id-ID" sz="1200" dirty="0">
                  <a:latin typeface="Arial" panose="020B0604020202020204" pitchFamily="34" charset="0"/>
                  <a:cs typeface="Arial" panose="020B0604020202020204" pitchFamily="34" charset="0"/>
                </a:rPr>
                <a:t>H</a:t>
              </a:r>
              <a:r>
                <a:rPr lang="en-US" sz="1200" dirty="0" err="1">
                  <a:latin typeface="Arial" panose="020B0604020202020204" pitchFamily="34" charset="0"/>
                  <a:cs typeface="Arial" panose="020B0604020202020204" pitchFamily="34" charset="0"/>
                </a:rPr>
                <a:t>ormat</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terhadap</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hak-hak</a:t>
              </a:r>
              <a:r>
                <a:rPr lang="en-US" sz="1200" dirty="0">
                  <a:latin typeface="Arial" panose="020B0604020202020204" pitchFamily="34" charset="0"/>
                  <a:cs typeface="Arial" panose="020B0604020202020204" pitchFamily="34" charset="0"/>
                </a:rPr>
                <a:t> orang lain.</a:t>
              </a:r>
              <a:endParaRPr lang="id-ID" sz="1200" dirty="0">
                <a:latin typeface="Arial" panose="020B0604020202020204" pitchFamily="34" charset="0"/>
                <a:cs typeface="Arial" panose="020B0604020202020204" pitchFamily="34" charset="0"/>
              </a:endParaRPr>
            </a:p>
            <a:p>
              <a:pPr algn="just">
                <a:lnSpc>
                  <a:spcPct val="150000"/>
                </a:lnSpc>
                <a:defRPr/>
              </a:pPr>
              <a:r>
                <a:rPr lang="en-US" sz="1200" dirty="0" err="1">
                  <a:latin typeface="Arial" panose="020B0604020202020204" pitchFamily="34" charset="0"/>
                  <a:cs typeface="Arial" panose="020B0604020202020204" pitchFamily="34" charset="0"/>
                </a:rPr>
                <a:t>Pengertian</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bertanggung</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jawab</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ini</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menyangkut</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baik</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terhadap</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pekerjaannya</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maupun</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hasilnya</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dalam</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arti</a:t>
              </a:r>
              <a:r>
                <a:rPr lang="en-US" sz="1200" dirty="0">
                  <a:latin typeface="Arial" panose="020B0604020202020204" pitchFamily="34" charset="0"/>
                  <a:cs typeface="Arial" panose="020B0604020202020204" pitchFamily="34" charset="0"/>
                </a:rPr>
                <a:t> yang </a:t>
              </a:r>
              <a:r>
                <a:rPr lang="en-US" sz="1200" dirty="0" err="1">
                  <a:latin typeface="Arial" panose="020B0604020202020204" pitchFamily="34" charset="0"/>
                  <a:cs typeface="Arial" panose="020B0604020202020204" pitchFamily="34" charset="0"/>
                </a:rPr>
                <a:t>bersangkutan</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harus</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menjalankan</a:t>
              </a:r>
              <a:r>
                <a:rPr lang="en-US" sz="1200" dirty="0">
                  <a:latin typeface="Arial" panose="020B0604020202020204" pitchFamily="34" charset="0"/>
                  <a:cs typeface="Arial" panose="020B0604020202020204" pitchFamily="34" charset="0"/>
                </a:rPr>
                <a:t> </a:t>
              </a:r>
              <a:endParaRPr lang="id-ID" sz="1200" dirty="0">
                <a:latin typeface="Arial" panose="020B0604020202020204" pitchFamily="34" charset="0"/>
                <a:cs typeface="Arial" panose="020B0604020202020204" pitchFamily="34" charset="0"/>
              </a:endParaRPr>
            </a:p>
            <a:p>
              <a:pPr algn="just">
                <a:lnSpc>
                  <a:spcPct val="150000"/>
                </a:lnSpc>
                <a:defRPr/>
              </a:pPr>
              <a:r>
                <a:rPr lang="en-US" sz="1200" dirty="0" err="1">
                  <a:latin typeface="Arial" panose="020B0604020202020204" pitchFamily="34" charset="0"/>
                  <a:cs typeface="Arial" panose="020B0604020202020204" pitchFamily="34" charset="0"/>
                </a:rPr>
                <a:t>pekerjaannya</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dengan</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sebaik</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mungkin</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dengan</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hasil</a:t>
              </a:r>
              <a:r>
                <a:rPr lang="en-US" sz="1200" dirty="0">
                  <a:latin typeface="Arial" panose="020B0604020202020204" pitchFamily="34" charset="0"/>
                  <a:cs typeface="Arial" panose="020B0604020202020204" pitchFamily="34" charset="0"/>
                </a:rPr>
                <a:t> yang </a:t>
              </a:r>
              <a:r>
                <a:rPr lang="en-US" sz="1200" dirty="0" err="1">
                  <a:latin typeface="Arial" panose="020B0604020202020204" pitchFamily="34" charset="0"/>
                  <a:cs typeface="Arial" panose="020B0604020202020204" pitchFamily="34" charset="0"/>
                </a:rPr>
                <a:t>berkualitas</a:t>
              </a:r>
              <a:r>
                <a:rPr lang="en-US" sz="1200" dirty="0">
                  <a:latin typeface="Arial" panose="020B0604020202020204" pitchFamily="34" charset="0"/>
                  <a:cs typeface="Arial" panose="020B0604020202020204" pitchFamily="34" charset="0"/>
                </a:rPr>
                <a:t>. </a:t>
              </a:r>
              <a:endParaRPr lang="id-ID" sz="1200" dirty="0">
                <a:latin typeface="Arial" panose="020B0604020202020204" pitchFamily="34" charset="0"/>
                <a:cs typeface="Arial" panose="020B0604020202020204" pitchFamily="34" charset="0"/>
              </a:endParaRPr>
            </a:p>
            <a:p>
              <a:pPr algn="just">
                <a:lnSpc>
                  <a:spcPct val="150000"/>
                </a:lnSpc>
                <a:defRPr/>
              </a:pPr>
              <a:r>
                <a:rPr lang="en-US" sz="1200" dirty="0" err="1">
                  <a:latin typeface="Arial" panose="020B0604020202020204" pitchFamily="34" charset="0"/>
                  <a:cs typeface="Arial" panose="020B0604020202020204" pitchFamily="34" charset="0"/>
                </a:rPr>
                <a:t>Selain</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itu</a:t>
              </a:r>
              <a:r>
                <a:rPr lang="en-US" sz="1200" dirty="0">
                  <a:latin typeface="Arial" panose="020B0604020202020204" pitchFamily="34" charset="0"/>
                  <a:cs typeface="Arial" panose="020B0604020202020204" pitchFamily="34" charset="0"/>
                </a:rPr>
                <a:t>, juga </a:t>
              </a:r>
              <a:r>
                <a:rPr lang="en-US" sz="1200" dirty="0" err="1">
                  <a:latin typeface="Arial" panose="020B0604020202020204" pitchFamily="34" charset="0"/>
                  <a:cs typeface="Arial" panose="020B0604020202020204" pitchFamily="34" charset="0"/>
                </a:rPr>
                <a:t>dituntut</a:t>
              </a:r>
              <a:r>
                <a:rPr lang="en-US" sz="1200" dirty="0">
                  <a:latin typeface="Arial" panose="020B0604020202020204" pitchFamily="34" charset="0"/>
                  <a:cs typeface="Arial" panose="020B0604020202020204" pitchFamily="34" charset="0"/>
                </a:rPr>
                <a:t> agar </a:t>
              </a:r>
              <a:r>
                <a:rPr lang="en-US" sz="1200" dirty="0" err="1">
                  <a:latin typeface="Arial" panose="020B0604020202020204" pitchFamily="34" charset="0"/>
                  <a:cs typeface="Arial" panose="020B0604020202020204" pitchFamily="34" charset="0"/>
                </a:rPr>
                <a:t>dampak</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pekerjaan</a:t>
              </a:r>
              <a:r>
                <a:rPr lang="en-US" sz="1200" dirty="0">
                  <a:latin typeface="Arial" panose="020B0604020202020204" pitchFamily="34" charset="0"/>
                  <a:cs typeface="Arial" panose="020B0604020202020204" pitchFamily="34" charset="0"/>
                </a:rPr>
                <a:t> yang </a:t>
              </a:r>
              <a:r>
                <a:rPr lang="en-US" sz="1200" dirty="0" err="1">
                  <a:latin typeface="Arial" panose="020B0604020202020204" pitchFamily="34" charset="0"/>
                  <a:cs typeface="Arial" panose="020B0604020202020204" pitchFamily="34" charset="0"/>
                </a:rPr>
                <a:t>dilakukan</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tidak</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sampai</a:t>
              </a:r>
              <a:r>
                <a:rPr lang="en-US" sz="1200" dirty="0">
                  <a:latin typeface="Arial" panose="020B0604020202020204" pitchFamily="34" charset="0"/>
                  <a:cs typeface="Arial" panose="020B0604020202020204" pitchFamily="34" charset="0"/>
                </a:rPr>
                <a:t> </a:t>
              </a:r>
              <a:endParaRPr lang="id-ID" sz="1200" dirty="0">
                <a:latin typeface="Arial" panose="020B0604020202020204" pitchFamily="34" charset="0"/>
                <a:cs typeface="Arial" panose="020B0604020202020204" pitchFamily="34" charset="0"/>
              </a:endParaRPr>
            </a:p>
            <a:p>
              <a:pPr algn="just">
                <a:lnSpc>
                  <a:spcPct val="150000"/>
                </a:lnSpc>
                <a:defRPr/>
              </a:pPr>
              <a:r>
                <a:rPr lang="en-US" sz="1200" dirty="0" err="1">
                  <a:latin typeface="Arial" panose="020B0604020202020204" pitchFamily="34" charset="0"/>
                  <a:cs typeface="Arial" panose="020B0604020202020204" pitchFamily="34" charset="0"/>
                </a:rPr>
                <a:t>merusak</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lingkungan</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hidup</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artinya</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menghormati</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hak</a:t>
              </a:r>
              <a:r>
                <a:rPr lang="en-US" sz="1200" dirty="0">
                  <a:latin typeface="Arial" panose="020B0604020202020204" pitchFamily="34" charset="0"/>
                  <a:cs typeface="Arial" panose="020B0604020202020204" pitchFamily="34" charset="0"/>
                </a:rPr>
                <a:t> orang lain.</a:t>
              </a:r>
              <a:endParaRPr lang="id-ID" sz="1200" dirty="0">
                <a:latin typeface="Arial" panose="020B0604020202020204" pitchFamily="34" charset="0"/>
                <a:cs typeface="Arial" panose="020B0604020202020204" pitchFamily="34" charset="0"/>
              </a:endParaRPr>
            </a:p>
          </p:txBody>
        </p:sp>
        <p:sp>
          <p:nvSpPr>
            <p:cNvPr id="13" name="TextBox 12"/>
            <p:cNvSpPr txBox="1"/>
            <p:nvPr/>
          </p:nvSpPr>
          <p:spPr>
            <a:xfrm>
              <a:off x="2227883" y="1333918"/>
              <a:ext cx="6160540" cy="307777"/>
            </a:xfrm>
            <a:prstGeom prst="rect">
              <a:avLst/>
            </a:prstGeom>
            <a:noFill/>
          </p:spPr>
          <p:txBody>
            <a:bodyPr wrap="square" rtlCol="0">
              <a:spAutoFit/>
            </a:bodyPr>
            <a:lstStyle/>
            <a:p>
              <a:r>
                <a:rPr lang="en-US" sz="1400" b="1" dirty="0" err="1"/>
                <a:t>Frans</a:t>
              </a:r>
              <a:r>
                <a:rPr lang="en-US" sz="1400" b="1" dirty="0"/>
                <a:t> </a:t>
              </a:r>
              <a:r>
                <a:rPr lang="en-US" sz="1400" b="1" dirty="0" err="1"/>
                <a:t>Magnis</a:t>
              </a:r>
              <a:r>
                <a:rPr lang="en-US" sz="1400" b="1" dirty="0"/>
                <a:t> </a:t>
              </a:r>
              <a:r>
                <a:rPr lang="en-US" sz="1400" b="1" dirty="0" err="1"/>
                <a:t>Suseno</a:t>
              </a:r>
              <a:r>
                <a:rPr lang="en-US" sz="1400" b="1" dirty="0"/>
                <a:t> (1991 : 70)</a:t>
              </a:r>
              <a:endParaRPr lang="ko-KR" altLang="en-US" sz="1400" b="1" dirty="0">
                <a:solidFill>
                  <a:schemeClr val="tx1">
                    <a:lumMod val="75000"/>
                    <a:lumOff val="25000"/>
                  </a:schemeClr>
                </a:solidFill>
                <a:cs typeface="Arial" pitchFamily="34" charset="0"/>
              </a:endParaRPr>
            </a:p>
          </p:txBody>
        </p:sp>
      </p:gr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00392" y="4638923"/>
            <a:ext cx="906214" cy="453107"/>
          </a:xfrm>
          <a:prstGeom prst="rect">
            <a:avLst/>
          </a:prstGeom>
        </p:spPr>
      </p:pic>
    </p:spTree>
    <p:extLst>
      <p:ext uri="{BB962C8B-B14F-4D97-AF65-F5344CB8AC3E}">
        <p14:creationId xmlns:p14="http://schemas.microsoft.com/office/powerpoint/2010/main" val="793675445"/>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483768" y="801338"/>
            <a:ext cx="6106187" cy="3642619"/>
          </a:xfrm>
          <a:prstGeom prst="rect">
            <a:avLst/>
          </a:prstGeom>
          <a:noFill/>
          <a:ln w="635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p>
        </p:txBody>
      </p:sp>
      <p:sp>
        <p:nvSpPr>
          <p:cNvPr id="2" name="Title 1"/>
          <p:cNvSpPr>
            <a:spLocks noGrp="1"/>
          </p:cNvSpPr>
          <p:nvPr>
            <p:ph type="title"/>
          </p:nvPr>
        </p:nvSpPr>
        <p:spPr>
          <a:xfrm>
            <a:off x="179512" y="801339"/>
            <a:ext cx="2160240" cy="2017751"/>
          </a:xfrm>
        </p:spPr>
        <p:txBody>
          <a:bodyPr/>
          <a:lstStyle/>
          <a:p>
            <a:r>
              <a:rPr lang="id-ID" altLang="ko-KR" dirty="0">
                <a:solidFill>
                  <a:schemeClr val="tx1">
                    <a:lumMod val="75000"/>
                    <a:lumOff val="25000"/>
                  </a:schemeClr>
                </a:solidFill>
              </a:rPr>
              <a:t>Profesi Luhur</a:t>
            </a:r>
            <a:endParaRPr lang="ko-KR" altLang="en-US" dirty="0"/>
          </a:p>
        </p:txBody>
      </p:sp>
      <p:sp>
        <p:nvSpPr>
          <p:cNvPr id="3" name="Rectangle 2"/>
          <p:cNvSpPr/>
          <p:nvPr/>
        </p:nvSpPr>
        <p:spPr>
          <a:xfrm>
            <a:off x="3466379" y="928382"/>
            <a:ext cx="4932000" cy="327641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p>
        </p:txBody>
      </p:sp>
      <p:grpSp>
        <p:nvGrpSpPr>
          <p:cNvPr id="11" name="Group 10"/>
          <p:cNvGrpSpPr/>
          <p:nvPr/>
        </p:nvGrpSpPr>
        <p:grpSpPr>
          <a:xfrm>
            <a:off x="2699791" y="987574"/>
            <a:ext cx="5698587" cy="3476032"/>
            <a:chOff x="2227883" y="1333918"/>
            <a:chExt cx="6160541" cy="3343638"/>
          </a:xfrm>
        </p:grpSpPr>
        <p:sp>
          <p:nvSpPr>
            <p:cNvPr id="12" name="TextBox 11"/>
            <p:cNvSpPr txBox="1"/>
            <p:nvPr/>
          </p:nvSpPr>
          <p:spPr>
            <a:xfrm>
              <a:off x="2227884" y="1657804"/>
              <a:ext cx="6160540" cy="3019752"/>
            </a:xfrm>
            <a:prstGeom prst="rect">
              <a:avLst/>
            </a:prstGeom>
            <a:noFill/>
          </p:spPr>
          <p:txBody>
            <a:bodyPr wrap="square" rtlCol="0">
              <a:spAutoFit/>
            </a:bodyPr>
            <a:lstStyle/>
            <a:p>
              <a:pPr algn="just">
                <a:lnSpc>
                  <a:spcPct val="150000"/>
                </a:lnSpc>
                <a:defRPr/>
              </a:pPr>
              <a:r>
                <a:rPr lang="en-US" sz="1200" dirty="0" err="1">
                  <a:latin typeface="Arial" panose="020B0604020202020204" pitchFamily="34" charset="0"/>
                  <a:cs typeface="Arial" panose="020B0604020202020204" pitchFamily="34" charset="0"/>
                </a:rPr>
                <a:t>Dalam</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profesi</a:t>
              </a:r>
              <a:r>
                <a:rPr lang="en-US" sz="1200" dirty="0">
                  <a:latin typeface="Arial" panose="020B0604020202020204" pitchFamily="34" charset="0"/>
                  <a:cs typeface="Arial" panose="020B0604020202020204" pitchFamily="34" charset="0"/>
                </a:rPr>
                <a:t> yang </a:t>
              </a:r>
              <a:r>
                <a:rPr lang="en-US" sz="1200" dirty="0" err="1">
                  <a:latin typeface="Arial" panose="020B0604020202020204" pitchFamily="34" charset="0"/>
                  <a:cs typeface="Arial" panose="020B0604020202020204" pitchFamily="34" charset="0"/>
                </a:rPr>
                <a:t>luhur</a:t>
              </a:r>
              <a:r>
                <a:rPr lang="en-US" sz="1200" dirty="0">
                  <a:latin typeface="Arial" panose="020B0604020202020204" pitchFamily="34" charset="0"/>
                  <a:cs typeface="Arial" panose="020B0604020202020204" pitchFamily="34" charset="0"/>
                </a:rPr>
                <a:t> (</a:t>
              </a:r>
              <a:r>
                <a:rPr lang="en-US" sz="1200" i="1" dirty="0" err="1">
                  <a:latin typeface="Arial" panose="020B0604020202020204" pitchFamily="34" charset="0"/>
                  <a:cs typeface="Arial" panose="020B0604020202020204" pitchFamily="34" charset="0"/>
                </a:rPr>
                <a:t>officium</a:t>
              </a:r>
              <a:r>
                <a:rPr lang="en-US" sz="1200" i="1" dirty="0">
                  <a:latin typeface="Arial" panose="020B0604020202020204" pitchFamily="34" charset="0"/>
                  <a:cs typeface="Arial" panose="020B0604020202020204" pitchFamily="34" charset="0"/>
                </a:rPr>
                <a:t> </a:t>
              </a:r>
              <a:r>
                <a:rPr lang="en-US" sz="1200" i="1" dirty="0" err="1">
                  <a:latin typeface="Arial" panose="020B0604020202020204" pitchFamily="34" charset="0"/>
                  <a:cs typeface="Arial" panose="020B0604020202020204" pitchFamily="34" charset="0"/>
                </a:rPr>
                <a:t>nobile</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motivasi</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utamanya</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bukan</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untuk</a:t>
              </a:r>
              <a:r>
                <a:rPr lang="en-US" sz="1200" dirty="0">
                  <a:latin typeface="Arial" panose="020B0604020202020204" pitchFamily="34" charset="0"/>
                  <a:cs typeface="Arial" panose="020B0604020202020204" pitchFamily="34" charset="0"/>
                </a:rPr>
                <a:t> </a:t>
              </a:r>
              <a:endParaRPr lang="id-ID" sz="1200" dirty="0">
                <a:latin typeface="Arial" panose="020B0604020202020204" pitchFamily="34" charset="0"/>
                <a:cs typeface="Arial" panose="020B0604020202020204" pitchFamily="34" charset="0"/>
              </a:endParaRPr>
            </a:p>
            <a:p>
              <a:pPr algn="just">
                <a:lnSpc>
                  <a:spcPct val="150000"/>
                </a:lnSpc>
                <a:defRPr/>
              </a:pPr>
              <a:r>
                <a:rPr lang="en-US" sz="1200" dirty="0" err="1">
                  <a:latin typeface="Arial" panose="020B0604020202020204" pitchFamily="34" charset="0"/>
                  <a:cs typeface="Arial" panose="020B0604020202020204" pitchFamily="34" charset="0"/>
                </a:rPr>
                <a:t>memperoleh</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nafkah</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dari</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pekerjaan</a:t>
              </a:r>
              <a:r>
                <a:rPr lang="en-US" sz="1200" dirty="0">
                  <a:latin typeface="Arial" panose="020B0604020202020204" pitchFamily="34" charset="0"/>
                  <a:cs typeface="Arial" panose="020B0604020202020204" pitchFamily="34" charset="0"/>
                </a:rPr>
                <a:t> yang </a:t>
              </a:r>
              <a:r>
                <a:rPr lang="en-US" sz="1200" dirty="0" err="1">
                  <a:latin typeface="Arial" panose="020B0604020202020204" pitchFamily="34" charset="0"/>
                  <a:cs typeface="Arial" panose="020B0604020202020204" pitchFamily="34" charset="0"/>
                </a:rPr>
                <a:t>dilakukannya</a:t>
              </a:r>
              <a:r>
                <a:rPr lang="id-ID" sz="1200" dirty="0">
                  <a:latin typeface="Arial" panose="020B0604020202020204" pitchFamily="34" charset="0"/>
                  <a:cs typeface="Arial" panose="020B0604020202020204" pitchFamily="34" charset="0"/>
                </a:rPr>
                <a:t>.</a:t>
              </a:r>
              <a:r>
                <a:rPr lang="en-US" sz="1200" dirty="0">
                  <a:latin typeface="Arial" panose="020B0604020202020204" pitchFamily="34" charset="0"/>
                  <a:cs typeface="Arial" panose="020B0604020202020204" pitchFamily="34" charset="0"/>
                </a:rPr>
                <a:t> </a:t>
              </a:r>
              <a:r>
                <a:rPr lang="id-ID" sz="1200" dirty="0">
                  <a:latin typeface="Arial" panose="020B0604020202020204" pitchFamily="34" charset="0"/>
                  <a:cs typeface="Arial" panose="020B0604020202020204" pitchFamily="34" charset="0"/>
                </a:rPr>
                <a:t>D</a:t>
              </a:r>
              <a:r>
                <a:rPr lang="en-US" sz="1200" dirty="0" err="1">
                  <a:latin typeface="Arial" panose="020B0604020202020204" pitchFamily="34" charset="0"/>
                  <a:cs typeface="Arial" panose="020B0604020202020204" pitchFamily="34" charset="0"/>
                </a:rPr>
                <a:t>i</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samping</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itu</a:t>
              </a:r>
              <a:r>
                <a:rPr lang="en-US" sz="1200" dirty="0">
                  <a:latin typeface="Arial" panose="020B0604020202020204" pitchFamily="34" charset="0"/>
                  <a:cs typeface="Arial" panose="020B0604020202020204" pitchFamily="34" charset="0"/>
                </a:rPr>
                <a:t> juga</a:t>
              </a:r>
              <a:r>
                <a:rPr lang="id-ID" sz="1200" dirty="0">
                  <a:latin typeface="Arial" panose="020B0604020202020204" pitchFamily="34" charset="0"/>
                  <a:cs typeface="Arial" panose="020B0604020202020204" pitchFamily="34" charset="0"/>
                </a:rPr>
                <a:t>,</a:t>
              </a:r>
              <a:r>
                <a:rPr lang="en-US" sz="1200" dirty="0">
                  <a:latin typeface="Arial" panose="020B0604020202020204" pitchFamily="34" charset="0"/>
                  <a:cs typeface="Arial" panose="020B0604020202020204" pitchFamily="34" charset="0"/>
                </a:rPr>
                <a:t> </a:t>
              </a:r>
              <a:endParaRPr lang="id-ID" sz="1200" dirty="0">
                <a:latin typeface="Arial" panose="020B0604020202020204" pitchFamily="34" charset="0"/>
                <a:cs typeface="Arial" panose="020B0604020202020204" pitchFamily="34" charset="0"/>
              </a:endParaRPr>
            </a:p>
            <a:p>
              <a:pPr algn="just">
                <a:lnSpc>
                  <a:spcPct val="150000"/>
                </a:lnSpc>
                <a:defRPr/>
              </a:pPr>
              <a:r>
                <a:rPr lang="en-US" sz="1200" dirty="0" err="1">
                  <a:latin typeface="Arial" panose="020B0604020202020204" pitchFamily="34" charset="0"/>
                  <a:cs typeface="Arial" panose="020B0604020202020204" pitchFamily="34" charset="0"/>
                </a:rPr>
                <a:t>terdapat</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dua</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prinsip</a:t>
              </a:r>
              <a:r>
                <a:rPr lang="en-US" sz="1200" dirty="0">
                  <a:latin typeface="Arial" panose="020B0604020202020204" pitchFamily="34" charset="0"/>
                  <a:cs typeface="Arial" panose="020B0604020202020204" pitchFamily="34" charset="0"/>
                </a:rPr>
                <a:t> yang </a:t>
              </a:r>
              <a:r>
                <a:rPr lang="en-US" sz="1200" dirty="0" err="1">
                  <a:latin typeface="Arial" panose="020B0604020202020204" pitchFamily="34" charset="0"/>
                  <a:cs typeface="Arial" panose="020B0604020202020204" pitchFamily="34" charset="0"/>
                </a:rPr>
                <a:t>penting</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yaitu</a:t>
              </a:r>
              <a:r>
                <a:rPr lang="en-US" sz="1200" dirty="0">
                  <a:latin typeface="Arial" panose="020B0604020202020204" pitchFamily="34" charset="0"/>
                  <a:cs typeface="Arial" panose="020B0604020202020204" pitchFamily="34" charset="0"/>
                </a:rPr>
                <a:t>:</a:t>
              </a:r>
              <a:endParaRPr lang="id-ID" sz="1200" dirty="0">
                <a:latin typeface="Arial" panose="020B0604020202020204" pitchFamily="34" charset="0"/>
                <a:cs typeface="Arial" panose="020B0604020202020204" pitchFamily="34" charset="0"/>
              </a:endParaRPr>
            </a:p>
            <a:p>
              <a:pPr marL="914400" lvl="1" indent="-457200" algn="just">
                <a:lnSpc>
                  <a:spcPct val="150000"/>
                </a:lnSpc>
                <a:buFont typeface="+mj-lt"/>
                <a:buAutoNum type="arabicPeriod"/>
                <a:defRPr/>
              </a:pPr>
              <a:r>
                <a:rPr lang="id-ID" sz="1200" dirty="0">
                  <a:latin typeface="Arial" panose="020B0604020202020204" pitchFamily="34" charset="0"/>
                  <a:cs typeface="Arial" panose="020B0604020202020204" pitchFamily="34" charset="0"/>
                </a:rPr>
                <a:t>M</a:t>
              </a:r>
              <a:r>
                <a:rPr lang="en-US" sz="1200" dirty="0" err="1">
                  <a:latin typeface="Arial" panose="020B0604020202020204" pitchFamily="34" charset="0"/>
                  <a:cs typeface="Arial" panose="020B0604020202020204" pitchFamily="34" charset="0"/>
                </a:rPr>
                <a:t>endahulukan</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kepentingan</a:t>
              </a:r>
              <a:r>
                <a:rPr lang="en-US" sz="1200" dirty="0">
                  <a:latin typeface="Arial" panose="020B0604020202020204" pitchFamily="34" charset="0"/>
                  <a:cs typeface="Arial" panose="020B0604020202020204" pitchFamily="34" charset="0"/>
                </a:rPr>
                <a:t> orang yang </a:t>
              </a:r>
              <a:r>
                <a:rPr lang="en-US" sz="1200" dirty="0" err="1">
                  <a:latin typeface="Arial" panose="020B0604020202020204" pitchFamily="34" charset="0"/>
                  <a:cs typeface="Arial" panose="020B0604020202020204" pitchFamily="34" charset="0"/>
                </a:rPr>
                <a:t>dibantu</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dan</a:t>
              </a:r>
              <a:endParaRPr lang="id-ID" sz="1200" dirty="0">
                <a:latin typeface="Arial" panose="020B0604020202020204" pitchFamily="34" charset="0"/>
                <a:cs typeface="Arial" panose="020B0604020202020204" pitchFamily="34" charset="0"/>
              </a:endParaRPr>
            </a:p>
            <a:p>
              <a:pPr marL="914400" lvl="1" indent="-457200" algn="just">
                <a:lnSpc>
                  <a:spcPct val="150000"/>
                </a:lnSpc>
                <a:buFont typeface="+mj-lt"/>
                <a:buAutoNum type="arabicPeriod"/>
                <a:defRPr/>
              </a:pPr>
              <a:r>
                <a:rPr lang="id-ID" sz="1200" dirty="0">
                  <a:latin typeface="Arial" panose="020B0604020202020204" pitchFamily="34" charset="0"/>
                  <a:cs typeface="Arial" panose="020B0604020202020204" pitchFamily="34" charset="0"/>
                </a:rPr>
                <a:t>M</a:t>
              </a:r>
              <a:r>
                <a:rPr lang="en-US" sz="1200" dirty="0" err="1">
                  <a:latin typeface="Arial" panose="020B0604020202020204" pitchFamily="34" charset="0"/>
                  <a:cs typeface="Arial" panose="020B0604020202020204" pitchFamily="34" charset="0"/>
                </a:rPr>
                <a:t>engabdi</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pada</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tuntutan</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luhur</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profesi</a:t>
              </a:r>
              <a:r>
                <a:rPr lang="en-US" sz="1200" dirty="0">
                  <a:latin typeface="Arial" panose="020B0604020202020204" pitchFamily="34" charset="0"/>
                  <a:cs typeface="Arial" panose="020B0604020202020204" pitchFamily="34" charset="0"/>
                </a:rPr>
                <a:t>.</a:t>
              </a:r>
              <a:endParaRPr lang="id-ID" sz="1200" dirty="0">
                <a:latin typeface="Arial" panose="020B0604020202020204" pitchFamily="34" charset="0"/>
                <a:cs typeface="Arial" panose="020B0604020202020204" pitchFamily="34" charset="0"/>
              </a:endParaRPr>
            </a:p>
            <a:p>
              <a:pPr algn="just">
                <a:lnSpc>
                  <a:spcPct val="150000"/>
                </a:lnSpc>
                <a:defRPr/>
              </a:pPr>
              <a:r>
                <a:rPr lang="en-US" sz="1200" dirty="0" err="1">
                  <a:latin typeface="Arial" panose="020B0604020202020204" pitchFamily="34" charset="0"/>
                  <a:cs typeface="Arial" panose="020B0604020202020204" pitchFamily="34" charset="0"/>
                </a:rPr>
                <a:t>Untuk</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melaksanakan</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profesi</a:t>
              </a:r>
              <a:r>
                <a:rPr lang="en-US" sz="1200" dirty="0">
                  <a:latin typeface="Arial" panose="020B0604020202020204" pitchFamily="34" charset="0"/>
                  <a:cs typeface="Arial" panose="020B0604020202020204" pitchFamily="34" charset="0"/>
                </a:rPr>
                <a:t> yang </a:t>
              </a:r>
              <a:r>
                <a:rPr lang="en-US" sz="1200" dirty="0" err="1">
                  <a:latin typeface="Arial" panose="020B0604020202020204" pitchFamily="34" charset="0"/>
                  <a:cs typeface="Arial" panose="020B0604020202020204" pitchFamily="34" charset="0"/>
                </a:rPr>
                <a:t>luhur</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secara</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baik</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dituntut</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moralitas</a:t>
              </a:r>
              <a:r>
                <a:rPr lang="en-US" sz="1200" dirty="0">
                  <a:latin typeface="Arial" panose="020B0604020202020204" pitchFamily="34" charset="0"/>
                  <a:cs typeface="Arial" panose="020B0604020202020204" pitchFamily="34" charset="0"/>
                </a:rPr>
                <a:t> yang </a:t>
              </a:r>
              <a:r>
                <a:rPr lang="en-US" sz="1200" dirty="0" err="1">
                  <a:latin typeface="Arial" panose="020B0604020202020204" pitchFamily="34" charset="0"/>
                  <a:cs typeface="Arial" panose="020B0604020202020204" pitchFamily="34" charset="0"/>
                </a:rPr>
                <a:t>tinggi</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dari</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pelakunya</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Tiga</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ciri</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moralitas</a:t>
              </a:r>
              <a:r>
                <a:rPr lang="en-US" sz="1200" dirty="0">
                  <a:latin typeface="Arial" panose="020B0604020202020204" pitchFamily="34" charset="0"/>
                  <a:cs typeface="Arial" panose="020B0604020202020204" pitchFamily="34" charset="0"/>
                </a:rPr>
                <a:t> yang </a:t>
              </a:r>
              <a:r>
                <a:rPr lang="en-US" sz="1200" dirty="0" err="1">
                  <a:latin typeface="Arial" panose="020B0604020202020204" pitchFamily="34" charset="0"/>
                  <a:cs typeface="Arial" panose="020B0604020202020204" pitchFamily="34" charset="0"/>
                </a:rPr>
                <a:t>tinggi</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adalah</a:t>
              </a:r>
              <a:r>
                <a:rPr lang="en-US" sz="1200" dirty="0">
                  <a:latin typeface="Arial" panose="020B0604020202020204" pitchFamily="34" charset="0"/>
                  <a:cs typeface="Arial" panose="020B0604020202020204" pitchFamily="34" charset="0"/>
                </a:rPr>
                <a:t>:</a:t>
              </a:r>
              <a:endParaRPr lang="id-ID" sz="1200" dirty="0">
                <a:latin typeface="Arial" panose="020B0604020202020204" pitchFamily="34" charset="0"/>
                <a:cs typeface="Arial" panose="020B0604020202020204" pitchFamily="34" charset="0"/>
              </a:endParaRPr>
            </a:p>
            <a:p>
              <a:pPr marL="342900" lvl="1" indent="-342900" algn="just">
                <a:lnSpc>
                  <a:spcPct val="150000"/>
                </a:lnSpc>
                <a:buFont typeface="+mj-lt"/>
                <a:buAutoNum type="arabicPeriod"/>
                <a:defRPr/>
              </a:pPr>
              <a:r>
                <a:rPr lang="id-ID" sz="1200" dirty="0">
                  <a:latin typeface="Arial" panose="020B0604020202020204" pitchFamily="34" charset="0"/>
                  <a:cs typeface="Arial" panose="020B0604020202020204" pitchFamily="34" charset="0"/>
                </a:rPr>
                <a:t>Be</a:t>
              </a:r>
              <a:r>
                <a:rPr lang="en-US" sz="1200" dirty="0">
                  <a:latin typeface="Arial" panose="020B0604020202020204" pitchFamily="34" charset="0"/>
                  <a:cs typeface="Arial" panose="020B0604020202020204" pitchFamily="34" charset="0"/>
                </a:rPr>
                <a:t>rani </a:t>
              </a:r>
              <a:r>
                <a:rPr lang="en-US" sz="1200" dirty="0" err="1">
                  <a:latin typeface="Arial" panose="020B0604020202020204" pitchFamily="34" charset="0"/>
                  <a:cs typeface="Arial" panose="020B0604020202020204" pitchFamily="34" charset="0"/>
                </a:rPr>
                <a:t>berbuat</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dengan</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bertekad</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untuk</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bertindak</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sesuai</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dengan</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tuntutan</a:t>
              </a:r>
              <a:r>
                <a:rPr lang="en-US" sz="1200" dirty="0">
                  <a:latin typeface="Arial" panose="020B0604020202020204" pitchFamily="34" charset="0"/>
                  <a:cs typeface="Arial" panose="020B0604020202020204" pitchFamily="34" charset="0"/>
                </a:rPr>
                <a:t> </a:t>
              </a:r>
              <a:endParaRPr lang="id-ID" sz="1200" dirty="0">
                <a:latin typeface="Arial" panose="020B0604020202020204" pitchFamily="34" charset="0"/>
                <a:cs typeface="Arial" panose="020B0604020202020204" pitchFamily="34" charset="0"/>
              </a:endParaRPr>
            </a:p>
            <a:p>
              <a:pPr marL="0" lvl="1" algn="just">
                <a:lnSpc>
                  <a:spcPct val="150000"/>
                </a:lnSpc>
                <a:defRPr/>
              </a:pPr>
              <a:r>
                <a:rPr lang="id-ID"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profesi</a:t>
              </a:r>
              <a:r>
                <a:rPr lang="en-US" sz="1200" dirty="0">
                  <a:latin typeface="Arial" panose="020B0604020202020204" pitchFamily="34" charset="0"/>
                  <a:cs typeface="Arial" panose="020B0604020202020204" pitchFamily="34" charset="0"/>
                </a:rPr>
                <a:t>;</a:t>
              </a:r>
              <a:endParaRPr lang="id-ID" sz="1200" dirty="0">
                <a:latin typeface="Arial" panose="020B0604020202020204" pitchFamily="34" charset="0"/>
                <a:cs typeface="Arial" panose="020B0604020202020204" pitchFamily="34" charset="0"/>
              </a:endParaRPr>
            </a:p>
            <a:p>
              <a:pPr marL="342900" lvl="1" indent="-342900" algn="just">
                <a:lnSpc>
                  <a:spcPct val="150000"/>
                </a:lnSpc>
                <a:buFont typeface="+mj-lt"/>
                <a:buAutoNum type="arabicPeriod"/>
                <a:defRPr/>
              </a:pPr>
              <a:r>
                <a:rPr lang="id-ID" sz="1200" dirty="0">
                  <a:latin typeface="Arial" panose="020B0604020202020204" pitchFamily="34" charset="0"/>
                  <a:cs typeface="Arial" panose="020B0604020202020204" pitchFamily="34" charset="0"/>
                </a:rPr>
                <a:t>S</a:t>
              </a:r>
              <a:r>
                <a:rPr lang="en-US" sz="1200" dirty="0" err="1">
                  <a:latin typeface="Arial" panose="020B0604020202020204" pitchFamily="34" charset="0"/>
                  <a:cs typeface="Arial" panose="020B0604020202020204" pitchFamily="34" charset="0"/>
                </a:rPr>
                <a:t>adar</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akan</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kewajibannya</a:t>
              </a:r>
              <a:r>
                <a:rPr lang="en-US" sz="1200" dirty="0">
                  <a:latin typeface="Arial" panose="020B0604020202020204" pitchFamily="34" charset="0"/>
                  <a:cs typeface="Arial" panose="020B0604020202020204" pitchFamily="34" charset="0"/>
                </a:rPr>
                <a:t>;</a:t>
              </a:r>
              <a:endParaRPr lang="id-ID" sz="1200" dirty="0">
                <a:latin typeface="Arial" panose="020B0604020202020204" pitchFamily="34" charset="0"/>
                <a:cs typeface="Arial" panose="020B0604020202020204" pitchFamily="34" charset="0"/>
              </a:endParaRPr>
            </a:p>
            <a:p>
              <a:pPr marL="342900" lvl="1" indent="-342900" algn="just">
                <a:lnSpc>
                  <a:spcPct val="150000"/>
                </a:lnSpc>
                <a:buFont typeface="+mj-lt"/>
                <a:buAutoNum type="arabicPeriod"/>
                <a:defRPr/>
              </a:pPr>
              <a:r>
                <a:rPr lang="id-ID" sz="1200" dirty="0">
                  <a:latin typeface="Arial" panose="020B0604020202020204" pitchFamily="34" charset="0"/>
                  <a:cs typeface="Arial" panose="020B0604020202020204" pitchFamily="34" charset="0"/>
                </a:rPr>
                <a:t>M</a:t>
              </a:r>
              <a:r>
                <a:rPr lang="en-US" sz="1200" dirty="0" err="1">
                  <a:latin typeface="Arial" panose="020B0604020202020204" pitchFamily="34" charset="0"/>
                  <a:cs typeface="Arial" panose="020B0604020202020204" pitchFamily="34" charset="0"/>
                </a:rPr>
                <a:t>emiliki</a:t>
              </a:r>
              <a:r>
                <a:rPr lang="id-ID"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idealisme</a:t>
              </a:r>
              <a:r>
                <a:rPr lang="en-US" sz="1200" dirty="0">
                  <a:latin typeface="Arial" panose="020B0604020202020204" pitchFamily="34" charset="0"/>
                  <a:cs typeface="Arial" panose="020B0604020202020204" pitchFamily="34" charset="0"/>
                </a:rPr>
                <a:t> yang </a:t>
              </a:r>
              <a:r>
                <a:rPr lang="en-US" sz="1200" dirty="0" err="1">
                  <a:latin typeface="Arial" panose="020B0604020202020204" pitchFamily="34" charset="0"/>
                  <a:cs typeface="Arial" panose="020B0604020202020204" pitchFamily="34" charset="0"/>
                </a:rPr>
                <a:t>tinggi</a:t>
              </a:r>
              <a:r>
                <a:rPr lang="en-US" sz="1200" dirty="0">
                  <a:latin typeface="Arial" panose="020B0604020202020204" pitchFamily="34" charset="0"/>
                  <a:cs typeface="Arial" panose="020B0604020202020204" pitchFamily="34" charset="0"/>
                </a:rPr>
                <a:t>.</a:t>
              </a:r>
              <a:endParaRPr lang="id-ID" sz="1200" b="1" dirty="0">
                <a:latin typeface="Arial" panose="020B0604020202020204" pitchFamily="34" charset="0"/>
                <a:cs typeface="Arial" panose="020B0604020202020204" pitchFamily="34" charset="0"/>
              </a:endParaRPr>
            </a:p>
          </p:txBody>
        </p:sp>
        <p:sp>
          <p:nvSpPr>
            <p:cNvPr id="13" name="TextBox 12"/>
            <p:cNvSpPr txBox="1"/>
            <p:nvPr/>
          </p:nvSpPr>
          <p:spPr>
            <a:xfrm>
              <a:off x="2227883" y="1333918"/>
              <a:ext cx="6160540" cy="307777"/>
            </a:xfrm>
            <a:prstGeom prst="rect">
              <a:avLst/>
            </a:prstGeom>
            <a:noFill/>
          </p:spPr>
          <p:txBody>
            <a:bodyPr wrap="square" rtlCol="0">
              <a:spAutoFit/>
            </a:bodyPr>
            <a:lstStyle/>
            <a:p>
              <a:r>
                <a:rPr lang="en-US" sz="1400" b="1" dirty="0" err="1"/>
                <a:t>Frans</a:t>
              </a:r>
              <a:r>
                <a:rPr lang="en-US" sz="1400" b="1" dirty="0"/>
                <a:t> </a:t>
              </a:r>
              <a:r>
                <a:rPr lang="en-US" sz="1400" b="1" dirty="0" err="1"/>
                <a:t>Magnis</a:t>
              </a:r>
              <a:r>
                <a:rPr lang="en-US" sz="1400" b="1" dirty="0"/>
                <a:t> </a:t>
              </a:r>
              <a:r>
                <a:rPr lang="en-US" sz="1400" b="1" dirty="0" err="1"/>
                <a:t>Suseno</a:t>
              </a:r>
              <a:r>
                <a:rPr lang="en-US" sz="1400" b="1" dirty="0"/>
                <a:t> (1991 : 70)</a:t>
              </a:r>
              <a:endParaRPr lang="ko-KR" altLang="en-US" sz="1400" b="1" dirty="0">
                <a:solidFill>
                  <a:schemeClr val="tx1">
                    <a:lumMod val="75000"/>
                    <a:lumOff val="25000"/>
                  </a:schemeClr>
                </a:solidFill>
                <a:cs typeface="Arial" pitchFamily="34" charset="0"/>
              </a:endParaRPr>
            </a:p>
          </p:txBody>
        </p:sp>
      </p:grpSp>
      <p:pic>
        <p:nvPicPr>
          <p:cNvPr id="9" name="Picture 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00392" y="4638923"/>
            <a:ext cx="906214" cy="453107"/>
          </a:xfrm>
          <a:prstGeom prst="rect">
            <a:avLst/>
          </a:prstGeom>
        </p:spPr>
      </p:pic>
    </p:spTree>
    <p:extLst>
      <p:ext uri="{BB962C8B-B14F-4D97-AF65-F5344CB8AC3E}">
        <p14:creationId xmlns:p14="http://schemas.microsoft.com/office/powerpoint/2010/main" val="3132905950"/>
      </p:ext>
    </p:extLst>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altLang="ko-KR" dirty="0">
                <a:latin typeface="+mj-lt"/>
              </a:rPr>
              <a:t>Pengertian Profesi</a:t>
            </a:r>
            <a:endParaRPr lang="ko-KR" altLang="en-US" dirty="0">
              <a:solidFill>
                <a:schemeClr val="accent1"/>
              </a:solidFill>
              <a:latin typeface="+mj-lt"/>
            </a:endParaRPr>
          </a:p>
        </p:txBody>
      </p:sp>
      <p:sp>
        <p:nvSpPr>
          <p:cNvPr id="8" name="TextBox 7"/>
          <p:cNvSpPr txBox="1"/>
          <p:nvPr/>
        </p:nvSpPr>
        <p:spPr>
          <a:xfrm>
            <a:off x="5726450" y="1277008"/>
            <a:ext cx="2865497" cy="1015663"/>
          </a:xfrm>
          <a:prstGeom prst="rect">
            <a:avLst/>
          </a:prstGeom>
          <a:noFill/>
        </p:spPr>
        <p:txBody>
          <a:bodyPr wrap="square" rtlCol="0">
            <a:spAutoFit/>
          </a:bodyPr>
          <a:lstStyle/>
          <a:p>
            <a:r>
              <a:rPr lang="id-ID" altLang="en-US" sz="1200" dirty="0">
                <a:latin typeface="Arial" panose="020B0604020202020204" pitchFamily="34" charset="0"/>
                <a:cs typeface="Arial" panose="020B0604020202020204" pitchFamily="34" charset="0"/>
              </a:rPr>
              <a:t>Suatu</a:t>
            </a:r>
            <a:r>
              <a:rPr lang="en-US" altLang="en-US" sz="1200" dirty="0">
                <a:latin typeface="Arial" panose="020B0604020202020204" pitchFamily="34" charset="0"/>
                <a:cs typeface="Arial" panose="020B0604020202020204" pitchFamily="34" charset="0"/>
              </a:rPr>
              <a:t> </a:t>
            </a:r>
            <a:r>
              <a:rPr lang="en-US" altLang="en-US" sz="1200" dirty="0" err="1">
                <a:latin typeface="Arial" panose="020B0604020202020204" pitchFamily="34" charset="0"/>
                <a:cs typeface="Arial" panose="020B0604020202020204" pitchFamily="34" charset="0"/>
              </a:rPr>
              <a:t>pekerjaan</a:t>
            </a:r>
            <a:r>
              <a:rPr lang="en-US" altLang="en-US" sz="1200" dirty="0">
                <a:latin typeface="Arial" panose="020B0604020202020204" pitchFamily="34" charset="0"/>
                <a:cs typeface="Arial" panose="020B0604020202020204" pitchFamily="34" charset="0"/>
              </a:rPr>
              <a:t> y</a:t>
            </a:r>
            <a:r>
              <a:rPr lang="id-ID" altLang="en-US" sz="1200" dirty="0">
                <a:latin typeface="Arial" panose="020B0604020202020204" pitchFamily="34" charset="0"/>
                <a:cs typeface="Arial" panose="020B0604020202020204" pitchFamily="34" charset="0"/>
              </a:rPr>
              <a:t>ang berkaitan </a:t>
            </a:r>
          </a:p>
          <a:p>
            <a:r>
              <a:rPr lang="id-ID" altLang="en-US" sz="1200" dirty="0">
                <a:latin typeface="Arial" panose="020B0604020202020204" pitchFamily="34" charset="0"/>
                <a:cs typeface="Arial" panose="020B0604020202020204" pitchFamily="34" charset="0"/>
              </a:rPr>
              <a:t>dengan bidang yang didominasi oleh </a:t>
            </a:r>
          </a:p>
          <a:p>
            <a:r>
              <a:rPr lang="id-ID" altLang="en-US" sz="1200" dirty="0">
                <a:latin typeface="Arial" panose="020B0604020202020204" pitchFamily="34" charset="0"/>
                <a:cs typeface="Arial" panose="020B0604020202020204" pitchFamily="34" charset="0"/>
              </a:rPr>
              <a:t>pendidikan dan keahlian, yang diikuti </a:t>
            </a:r>
          </a:p>
          <a:p>
            <a:r>
              <a:rPr lang="id-ID" altLang="en-US" sz="1200" dirty="0">
                <a:latin typeface="Arial" panose="020B0604020202020204" pitchFamily="34" charset="0"/>
                <a:cs typeface="Arial" panose="020B0604020202020204" pitchFamily="34" charset="0"/>
              </a:rPr>
              <a:t>dengan pengalaman praktik kerja purna waktu.</a:t>
            </a:r>
            <a:r>
              <a:rPr lang="en-US" altLang="ko-KR" sz="1200" dirty="0">
                <a:cs typeface="Arial" pitchFamily="34" charset="0"/>
              </a:rPr>
              <a:t> </a:t>
            </a:r>
          </a:p>
        </p:txBody>
      </p:sp>
      <p:sp>
        <p:nvSpPr>
          <p:cNvPr id="9" name="TextBox 8"/>
          <p:cNvSpPr txBox="1"/>
          <p:nvPr/>
        </p:nvSpPr>
        <p:spPr>
          <a:xfrm>
            <a:off x="1548032" y="1446285"/>
            <a:ext cx="2797901" cy="646331"/>
          </a:xfrm>
          <a:prstGeom prst="rect">
            <a:avLst/>
          </a:prstGeom>
          <a:noFill/>
        </p:spPr>
        <p:txBody>
          <a:bodyPr wrap="square" rtlCol="0">
            <a:spAutoFit/>
          </a:bodyPr>
          <a:lstStyle/>
          <a:p>
            <a:r>
              <a:rPr lang="id-ID" altLang="en-US" sz="1200" dirty="0" err="1">
                <a:latin typeface="Arial" panose="020B0604020202020204" pitchFamily="34" charset="0"/>
                <a:cs typeface="Arial" panose="020B0604020202020204" pitchFamily="34" charset="0"/>
              </a:rPr>
              <a:t>P</a:t>
            </a:r>
            <a:r>
              <a:rPr lang="en-US" altLang="en-US" sz="1200" dirty="0" err="1">
                <a:latin typeface="Arial" panose="020B0604020202020204" pitchFamily="34" charset="0"/>
                <a:cs typeface="Arial" panose="020B0604020202020204" pitchFamily="34" charset="0"/>
              </a:rPr>
              <a:t>ekerjaan</a:t>
            </a:r>
            <a:r>
              <a:rPr lang="en-US" altLang="en-US" sz="1200" dirty="0">
                <a:latin typeface="Arial" panose="020B0604020202020204" pitchFamily="34" charset="0"/>
                <a:cs typeface="Arial" panose="020B0604020202020204" pitchFamily="34" charset="0"/>
              </a:rPr>
              <a:t> yang </a:t>
            </a:r>
            <a:r>
              <a:rPr lang="en-US" altLang="en-US" sz="1200" dirty="0" err="1">
                <a:latin typeface="Arial" panose="020B0604020202020204" pitchFamily="34" charset="0"/>
                <a:cs typeface="Arial" panose="020B0604020202020204" pitchFamily="34" charset="0"/>
              </a:rPr>
              <a:t>dilakukan</a:t>
            </a:r>
            <a:r>
              <a:rPr lang="id-ID" altLang="en-US" sz="1200" dirty="0">
                <a:latin typeface="Arial" panose="020B0604020202020204" pitchFamily="34" charset="0"/>
                <a:cs typeface="Arial" panose="020B0604020202020204" pitchFamily="34" charset="0"/>
              </a:rPr>
              <a:t> berkaitan </a:t>
            </a:r>
          </a:p>
          <a:p>
            <a:r>
              <a:rPr lang="id-ID" altLang="en-US" sz="1200" dirty="0">
                <a:latin typeface="Arial" panose="020B0604020202020204" pitchFamily="34" charset="0"/>
                <a:cs typeface="Arial" panose="020B0604020202020204" pitchFamily="34" charset="0"/>
              </a:rPr>
              <a:t>dengan keahlian khusus dalam bidang pekerjaannya</a:t>
            </a:r>
            <a:r>
              <a:rPr lang="en-US" altLang="en-US" sz="1200" dirty="0">
                <a:latin typeface="Arial" panose="020B0604020202020204" pitchFamily="34" charset="0"/>
                <a:cs typeface="Arial" panose="020B0604020202020204" pitchFamily="34" charset="0"/>
              </a:rPr>
              <a:t>.</a:t>
            </a:r>
            <a:endParaRPr lang="en-US" altLang="ko-KR" sz="1200" dirty="0">
              <a:solidFill>
                <a:schemeClr val="tx1">
                  <a:lumMod val="75000"/>
                  <a:lumOff val="25000"/>
                </a:schemeClr>
              </a:solidFill>
              <a:cs typeface="Arial" pitchFamily="34" charset="0"/>
            </a:endParaRPr>
          </a:p>
        </p:txBody>
      </p:sp>
      <p:sp>
        <p:nvSpPr>
          <p:cNvPr id="10" name="TextBox 9"/>
          <p:cNvSpPr txBox="1"/>
          <p:nvPr/>
        </p:nvSpPr>
        <p:spPr>
          <a:xfrm>
            <a:off x="1548030" y="2981853"/>
            <a:ext cx="2797901" cy="646331"/>
          </a:xfrm>
          <a:prstGeom prst="rect">
            <a:avLst/>
          </a:prstGeom>
          <a:noFill/>
        </p:spPr>
        <p:txBody>
          <a:bodyPr wrap="square" rtlCol="0">
            <a:spAutoFit/>
          </a:bodyPr>
          <a:lstStyle/>
          <a:p>
            <a:r>
              <a:rPr lang="id-ID" altLang="en-US" sz="1200" dirty="0">
                <a:latin typeface="Arial" panose="020B0604020202020204" pitchFamily="34" charset="0"/>
                <a:cs typeface="Arial" panose="020B0604020202020204" pitchFamily="34" charset="0"/>
              </a:rPr>
              <a:t>Dilaksanakan dengan mengandalkan </a:t>
            </a:r>
          </a:p>
          <a:p>
            <a:r>
              <a:rPr lang="id-ID" altLang="en-US" sz="1200" dirty="0">
                <a:latin typeface="Arial" panose="020B0604020202020204" pitchFamily="34" charset="0"/>
                <a:cs typeface="Arial" panose="020B0604020202020204" pitchFamily="34" charset="0"/>
              </a:rPr>
              <a:t>keahliannya.</a:t>
            </a:r>
            <a:endParaRPr lang="en-US" altLang="en-US" sz="1200" dirty="0">
              <a:latin typeface="Arial" panose="020B0604020202020204" pitchFamily="34" charset="0"/>
              <a:cs typeface="Arial" panose="020B0604020202020204" pitchFamily="34" charset="0"/>
            </a:endParaRPr>
          </a:p>
          <a:p>
            <a:r>
              <a:rPr lang="en-US" altLang="ko-KR" sz="1200" dirty="0">
                <a:solidFill>
                  <a:schemeClr val="tx1">
                    <a:lumMod val="75000"/>
                    <a:lumOff val="25000"/>
                  </a:schemeClr>
                </a:solidFill>
                <a:cs typeface="Arial" pitchFamily="34" charset="0"/>
              </a:rPr>
              <a:t> </a:t>
            </a:r>
          </a:p>
        </p:txBody>
      </p:sp>
      <p:sp>
        <p:nvSpPr>
          <p:cNvPr id="21" name="TextBox 20"/>
          <p:cNvSpPr txBox="1"/>
          <p:nvPr/>
        </p:nvSpPr>
        <p:spPr>
          <a:xfrm>
            <a:off x="748261" y="1507841"/>
            <a:ext cx="585417" cy="523220"/>
          </a:xfrm>
          <a:prstGeom prst="rect">
            <a:avLst/>
          </a:prstGeom>
          <a:noFill/>
        </p:spPr>
        <p:txBody>
          <a:bodyPr wrap="none" rtlCol="0">
            <a:spAutoFit/>
          </a:bodyPr>
          <a:lstStyle/>
          <a:p>
            <a:r>
              <a:rPr lang="en-US" altLang="ko-KR" sz="2800" b="1" dirty="0">
                <a:solidFill>
                  <a:schemeClr val="bg1"/>
                </a:solidFill>
                <a:cs typeface="Arial" pitchFamily="34" charset="0"/>
              </a:rPr>
              <a:t>01</a:t>
            </a:r>
            <a:endParaRPr lang="ko-KR" altLang="en-US" sz="2800" b="1" dirty="0">
              <a:solidFill>
                <a:schemeClr val="bg1"/>
              </a:solidFill>
              <a:cs typeface="Arial" pitchFamily="34" charset="0"/>
            </a:endParaRPr>
          </a:p>
        </p:txBody>
      </p:sp>
      <p:sp>
        <p:nvSpPr>
          <p:cNvPr id="22" name="TextBox 21"/>
          <p:cNvSpPr txBox="1"/>
          <p:nvPr/>
        </p:nvSpPr>
        <p:spPr>
          <a:xfrm>
            <a:off x="4932040" y="1507841"/>
            <a:ext cx="585417" cy="523220"/>
          </a:xfrm>
          <a:prstGeom prst="rect">
            <a:avLst/>
          </a:prstGeom>
          <a:noFill/>
        </p:spPr>
        <p:txBody>
          <a:bodyPr wrap="none" rtlCol="0">
            <a:spAutoFit/>
          </a:bodyPr>
          <a:lstStyle/>
          <a:p>
            <a:r>
              <a:rPr lang="en-US" altLang="ko-KR" sz="2800" b="1" dirty="0">
                <a:solidFill>
                  <a:schemeClr val="bg1"/>
                </a:solidFill>
                <a:cs typeface="Arial" pitchFamily="34" charset="0"/>
              </a:rPr>
              <a:t>02</a:t>
            </a:r>
            <a:endParaRPr lang="ko-KR" altLang="en-US" sz="2800" b="1" dirty="0">
              <a:solidFill>
                <a:schemeClr val="bg1"/>
              </a:solidFill>
              <a:cs typeface="Arial" pitchFamily="34" charset="0"/>
            </a:endParaRPr>
          </a:p>
        </p:txBody>
      </p:sp>
      <p:sp>
        <p:nvSpPr>
          <p:cNvPr id="23" name="TextBox 22"/>
          <p:cNvSpPr txBox="1"/>
          <p:nvPr/>
        </p:nvSpPr>
        <p:spPr>
          <a:xfrm>
            <a:off x="748261" y="2981853"/>
            <a:ext cx="585417" cy="523220"/>
          </a:xfrm>
          <a:prstGeom prst="rect">
            <a:avLst/>
          </a:prstGeom>
          <a:noFill/>
        </p:spPr>
        <p:txBody>
          <a:bodyPr wrap="none" rtlCol="0">
            <a:spAutoFit/>
          </a:bodyPr>
          <a:lstStyle/>
          <a:p>
            <a:r>
              <a:rPr lang="en-US" altLang="ko-KR" sz="2800" b="1" dirty="0">
                <a:solidFill>
                  <a:schemeClr val="bg1"/>
                </a:solidFill>
                <a:cs typeface="Arial" pitchFamily="34" charset="0"/>
              </a:rPr>
              <a:t>03</a:t>
            </a:r>
            <a:endParaRPr lang="ko-KR" altLang="en-US" sz="2800" b="1" dirty="0">
              <a:solidFill>
                <a:schemeClr val="bg1"/>
              </a:solidFill>
              <a:cs typeface="Arial" pitchFamily="34" charset="0"/>
            </a:endParaRPr>
          </a:p>
        </p:txBody>
      </p:sp>
      <p:sp>
        <p:nvSpPr>
          <p:cNvPr id="25" name="Isosceles Triangle 68">
            <a:extLst>
              <a:ext uri="{FF2B5EF4-FFF2-40B4-BE49-F238E27FC236}">
                <a16:creationId xmlns:a16="http://schemas.microsoft.com/office/drawing/2014/main" id="{696EBB54-0AD8-424E-9B9D-C9750602BE36}"/>
              </a:ext>
            </a:extLst>
          </p:cNvPr>
          <p:cNvSpPr/>
          <p:nvPr/>
        </p:nvSpPr>
        <p:spPr>
          <a:xfrm rot="10800000">
            <a:off x="5080330" y="2930968"/>
            <a:ext cx="288835" cy="624990"/>
          </a:xfrm>
          <a:custGeom>
            <a:avLst/>
            <a:gdLst/>
            <a:ahLst/>
            <a:cxnLst/>
            <a:rect l="l" t="t" r="r" b="b"/>
            <a:pathLst>
              <a:path w="1040400" h="3240000">
                <a:moveTo>
                  <a:pt x="41345" y="940666"/>
                </a:moveTo>
                <a:lnTo>
                  <a:pt x="1242" y="653403"/>
                </a:lnTo>
                <a:lnTo>
                  <a:pt x="0" y="653403"/>
                </a:lnTo>
                <a:lnTo>
                  <a:pt x="1057" y="652077"/>
                </a:lnTo>
                <a:lnTo>
                  <a:pt x="447" y="647712"/>
                </a:lnTo>
                <a:lnTo>
                  <a:pt x="4531" y="647712"/>
                </a:lnTo>
                <a:lnTo>
                  <a:pt x="520200" y="0"/>
                </a:lnTo>
                <a:lnTo>
                  <a:pt x="659109" y="174478"/>
                </a:lnTo>
                <a:close/>
                <a:moveTo>
                  <a:pt x="101622" y="1372451"/>
                </a:moveTo>
                <a:lnTo>
                  <a:pt x="61820" y="1087335"/>
                </a:lnTo>
                <a:lnTo>
                  <a:pt x="728036" y="261055"/>
                </a:lnTo>
                <a:lnTo>
                  <a:pt x="870500" y="439998"/>
                </a:lnTo>
                <a:lnTo>
                  <a:pt x="860164" y="431664"/>
                </a:lnTo>
                <a:close/>
                <a:moveTo>
                  <a:pt x="161365" y="1800403"/>
                </a:moveTo>
                <a:lnTo>
                  <a:pt x="122098" y="1519120"/>
                </a:lnTo>
                <a:lnTo>
                  <a:pt x="930953" y="515931"/>
                </a:lnTo>
                <a:lnTo>
                  <a:pt x="1035869" y="647712"/>
                </a:lnTo>
                <a:lnTo>
                  <a:pt x="1039954" y="647712"/>
                </a:lnTo>
                <a:lnTo>
                  <a:pt x="1039345" y="652078"/>
                </a:lnTo>
                <a:lnTo>
                  <a:pt x="1040400" y="653403"/>
                </a:lnTo>
                <a:lnTo>
                  <a:pt x="1039160" y="653403"/>
                </a:lnTo>
                <a:lnTo>
                  <a:pt x="1029316" y="723920"/>
                </a:lnTo>
                <a:close/>
                <a:moveTo>
                  <a:pt x="217894" y="2205330"/>
                </a:moveTo>
                <a:lnTo>
                  <a:pt x="181840" y="1947070"/>
                </a:lnTo>
                <a:lnTo>
                  <a:pt x="1000266" y="932012"/>
                </a:lnTo>
                <a:lnTo>
                  <a:pt x="949113" y="1298429"/>
                </a:lnTo>
                <a:close/>
                <a:moveTo>
                  <a:pt x="330192" y="2564220"/>
                </a:moveTo>
                <a:lnTo>
                  <a:pt x="267995" y="2564220"/>
                </a:lnTo>
                <a:lnTo>
                  <a:pt x="237100" y="2342912"/>
                </a:lnTo>
                <a:lnTo>
                  <a:pt x="242309" y="2347112"/>
                </a:lnTo>
                <a:lnTo>
                  <a:pt x="920063" y="1506522"/>
                </a:lnTo>
                <a:lnTo>
                  <a:pt x="865005" y="1900914"/>
                </a:lnTo>
                <a:close/>
                <a:moveTo>
                  <a:pt x="772406" y="2564220"/>
                </a:moveTo>
                <a:lnTo>
                  <a:pt x="468924" y="2564220"/>
                </a:lnTo>
                <a:lnTo>
                  <a:pt x="835955" y="2109008"/>
                </a:lnTo>
                <a:close/>
                <a:moveTo>
                  <a:pt x="892044" y="3240000"/>
                </a:moveTo>
                <a:lnTo>
                  <a:pt x="148356" y="3240000"/>
                </a:lnTo>
                <a:lnTo>
                  <a:pt x="276144" y="2663936"/>
                </a:lnTo>
                <a:lnTo>
                  <a:pt x="764256" y="2663936"/>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p>
        </p:txBody>
      </p:sp>
      <p:pic>
        <p:nvPicPr>
          <p:cNvPr id="12" name="Picture 1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00392" y="4638923"/>
            <a:ext cx="906214" cy="453107"/>
          </a:xfrm>
          <a:prstGeom prst="rect">
            <a:avLst/>
          </a:prstGeom>
        </p:spPr>
      </p:pic>
    </p:spTree>
    <p:extLst>
      <p:ext uri="{BB962C8B-B14F-4D97-AF65-F5344CB8AC3E}">
        <p14:creationId xmlns:p14="http://schemas.microsoft.com/office/powerpoint/2010/main" val="1531003649"/>
      </p:ext>
    </p:extLst>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id-ID" altLang="ko-KR" dirty="0">
                <a:solidFill>
                  <a:schemeClr val="accent1"/>
                </a:solidFill>
              </a:rPr>
              <a:t>Pengertian Profesional</a:t>
            </a:r>
            <a:endParaRPr lang="ko-KR" altLang="en-US" dirty="0"/>
          </a:p>
        </p:txBody>
      </p:sp>
      <p:grpSp>
        <p:nvGrpSpPr>
          <p:cNvPr id="13" name="Group 12"/>
          <p:cNvGrpSpPr/>
          <p:nvPr/>
        </p:nvGrpSpPr>
        <p:grpSpPr>
          <a:xfrm>
            <a:off x="3802348" y="1356141"/>
            <a:ext cx="914400" cy="914400"/>
            <a:chOff x="3802348" y="1197114"/>
            <a:chExt cx="914400" cy="914400"/>
          </a:xfrm>
        </p:grpSpPr>
        <p:sp>
          <p:nvSpPr>
            <p:cNvPr id="3" name="Diamond 2"/>
            <p:cNvSpPr/>
            <p:nvPr/>
          </p:nvSpPr>
          <p:spPr>
            <a:xfrm>
              <a:off x="3802348" y="1197114"/>
              <a:ext cx="914400" cy="914400"/>
            </a:xfrm>
            <a:prstGeom prst="diamond">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tx1">
                    <a:lumMod val="75000"/>
                    <a:lumOff val="25000"/>
                  </a:schemeClr>
                </a:solidFill>
              </a:endParaRPr>
            </a:p>
          </p:txBody>
        </p:sp>
        <p:sp>
          <p:nvSpPr>
            <p:cNvPr id="8" name="TextBox 7"/>
            <p:cNvSpPr txBox="1"/>
            <p:nvPr/>
          </p:nvSpPr>
          <p:spPr>
            <a:xfrm>
              <a:off x="3966840" y="1392704"/>
              <a:ext cx="585417" cy="523220"/>
            </a:xfrm>
            <a:prstGeom prst="rect">
              <a:avLst/>
            </a:prstGeom>
            <a:noFill/>
          </p:spPr>
          <p:txBody>
            <a:bodyPr wrap="none" rtlCol="0">
              <a:spAutoFit/>
            </a:bodyPr>
            <a:lstStyle/>
            <a:p>
              <a:r>
                <a:rPr lang="en-US" altLang="ko-KR" sz="2800" b="1" dirty="0">
                  <a:solidFill>
                    <a:schemeClr val="tx1">
                      <a:lumMod val="75000"/>
                      <a:lumOff val="25000"/>
                    </a:schemeClr>
                  </a:solidFill>
                  <a:cs typeface="Arial" pitchFamily="34" charset="0"/>
                </a:rPr>
                <a:t>01</a:t>
              </a:r>
              <a:endParaRPr lang="ko-KR" altLang="en-US" sz="2800" b="1" dirty="0">
                <a:solidFill>
                  <a:schemeClr val="tx1">
                    <a:lumMod val="75000"/>
                    <a:lumOff val="25000"/>
                  </a:schemeClr>
                </a:solidFill>
                <a:cs typeface="Arial" pitchFamily="34" charset="0"/>
              </a:endParaRPr>
            </a:p>
          </p:txBody>
        </p:sp>
      </p:grpSp>
      <p:grpSp>
        <p:nvGrpSpPr>
          <p:cNvPr id="14" name="Group 13"/>
          <p:cNvGrpSpPr/>
          <p:nvPr/>
        </p:nvGrpSpPr>
        <p:grpSpPr>
          <a:xfrm>
            <a:off x="4427253" y="1967765"/>
            <a:ext cx="914400" cy="914400"/>
            <a:chOff x="4427253" y="1808738"/>
            <a:chExt cx="914400" cy="914400"/>
          </a:xfrm>
        </p:grpSpPr>
        <p:sp>
          <p:nvSpPr>
            <p:cNvPr id="5" name="Diamond 4"/>
            <p:cNvSpPr/>
            <p:nvPr/>
          </p:nvSpPr>
          <p:spPr>
            <a:xfrm>
              <a:off x="4427253" y="1808738"/>
              <a:ext cx="914400" cy="914400"/>
            </a:xfrm>
            <a:prstGeom prst="diamond">
              <a:avLst/>
            </a:prstGeom>
            <a:noFill/>
            <a:ln w="508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tx1">
                    <a:lumMod val="75000"/>
                    <a:lumOff val="25000"/>
                  </a:schemeClr>
                </a:solidFill>
              </a:endParaRPr>
            </a:p>
          </p:txBody>
        </p:sp>
        <p:sp>
          <p:nvSpPr>
            <p:cNvPr id="10" name="TextBox 9"/>
            <p:cNvSpPr txBox="1"/>
            <p:nvPr/>
          </p:nvSpPr>
          <p:spPr>
            <a:xfrm>
              <a:off x="4591745" y="2004328"/>
              <a:ext cx="585417" cy="523220"/>
            </a:xfrm>
            <a:prstGeom prst="rect">
              <a:avLst/>
            </a:prstGeom>
            <a:noFill/>
          </p:spPr>
          <p:txBody>
            <a:bodyPr wrap="none" rtlCol="0">
              <a:spAutoFit/>
            </a:bodyPr>
            <a:lstStyle/>
            <a:p>
              <a:r>
                <a:rPr lang="en-US" altLang="ko-KR" sz="2800" b="1" dirty="0">
                  <a:solidFill>
                    <a:schemeClr val="tx1">
                      <a:lumMod val="75000"/>
                      <a:lumOff val="25000"/>
                    </a:schemeClr>
                  </a:solidFill>
                  <a:cs typeface="Arial" pitchFamily="34" charset="0"/>
                </a:rPr>
                <a:t>02</a:t>
              </a:r>
              <a:endParaRPr lang="ko-KR" altLang="en-US" sz="2800" b="1" dirty="0">
                <a:solidFill>
                  <a:schemeClr val="tx1">
                    <a:lumMod val="75000"/>
                    <a:lumOff val="25000"/>
                  </a:schemeClr>
                </a:solidFill>
                <a:cs typeface="Arial" pitchFamily="34" charset="0"/>
              </a:endParaRPr>
            </a:p>
          </p:txBody>
        </p:sp>
      </p:grpSp>
      <p:grpSp>
        <p:nvGrpSpPr>
          <p:cNvPr id="15" name="Group 14"/>
          <p:cNvGrpSpPr/>
          <p:nvPr/>
        </p:nvGrpSpPr>
        <p:grpSpPr>
          <a:xfrm>
            <a:off x="3802348" y="2579389"/>
            <a:ext cx="914400" cy="914400"/>
            <a:chOff x="3802348" y="2420362"/>
            <a:chExt cx="914400" cy="914400"/>
          </a:xfrm>
        </p:grpSpPr>
        <p:sp>
          <p:nvSpPr>
            <p:cNvPr id="6" name="Diamond 5"/>
            <p:cNvSpPr/>
            <p:nvPr/>
          </p:nvSpPr>
          <p:spPr>
            <a:xfrm>
              <a:off x="3802348" y="2420362"/>
              <a:ext cx="914400" cy="914400"/>
            </a:xfrm>
            <a:prstGeom prst="diamond">
              <a:avLst/>
            </a:prstGeom>
            <a:noFill/>
            <a:ln w="508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tx1">
                    <a:lumMod val="75000"/>
                    <a:lumOff val="25000"/>
                  </a:schemeClr>
                </a:solidFill>
              </a:endParaRPr>
            </a:p>
          </p:txBody>
        </p:sp>
        <p:sp>
          <p:nvSpPr>
            <p:cNvPr id="11" name="TextBox 10"/>
            <p:cNvSpPr txBox="1"/>
            <p:nvPr/>
          </p:nvSpPr>
          <p:spPr>
            <a:xfrm>
              <a:off x="3966840" y="2615952"/>
              <a:ext cx="585417" cy="523220"/>
            </a:xfrm>
            <a:prstGeom prst="rect">
              <a:avLst/>
            </a:prstGeom>
            <a:noFill/>
          </p:spPr>
          <p:txBody>
            <a:bodyPr wrap="none" rtlCol="0">
              <a:spAutoFit/>
            </a:bodyPr>
            <a:lstStyle/>
            <a:p>
              <a:r>
                <a:rPr lang="en-US" altLang="ko-KR" sz="2800" b="1" dirty="0">
                  <a:solidFill>
                    <a:schemeClr val="tx1">
                      <a:lumMod val="75000"/>
                      <a:lumOff val="25000"/>
                    </a:schemeClr>
                  </a:solidFill>
                  <a:cs typeface="Arial" pitchFamily="34" charset="0"/>
                </a:rPr>
                <a:t>03</a:t>
              </a:r>
              <a:endParaRPr lang="ko-KR" altLang="en-US" sz="2800" b="1" dirty="0">
                <a:solidFill>
                  <a:schemeClr val="tx1">
                    <a:lumMod val="75000"/>
                    <a:lumOff val="25000"/>
                  </a:schemeClr>
                </a:solidFill>
                <a:cs typeface="Arial" pitchFamily="34" charset="0"/>
              </a:endParaRPr>
            </a:p>
          </p:txBody>
        </p:sp>
      </p:grpSp>
      <p:grpSp>
        <p:nvGrpSpPr>
          <p:cNvPr id="16" name="Group 15"/>
          <p:cNvGrpSpPr/>
          <p:nvPr/>
        </p:nvGrpSpPr>
        <p:grpSpPr>
          <a:xfrm>
            <a:off x="4427253" y="3191014"/>
            <a:ext cx="914400" cy="914400"/>
            <a:chOff x="4427253" y="3031987"/>
            <a:chExt cx="914400" cy="914400"/>
          </a:xfrm>
        </p:grpSpPr>
        <p:sp>
          <p:nvSpPr>
            <p:cNvPr id="7" name="Diamond 6"/>
            <p:cNvSpPr/>
            <p:nvPr/>
          </p:nvSpPr>
          <p:spPr>
            <a:xfrm>
              <a:off x="4427253" y="3031987"/>
              <a:ext cx="914400" cy="914400"/>
            </a:xfrm>
            <a:prstGeom prst="diamond">
              <a:avLst/>
            </a:prstGeom>
            <a:noFill/>
            <a:ln w="508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tx1">
                    <a:lumMod val="75000"/>
                    <a:lumOff val="25000"/>
                  </a:schemeClr>
                </a:solidFill>
              </a:endParaRPr>
            </a:p>
          </p:txBody>
        </p:sp>
        <p:sp>
          <p:nvSpPr>
            <p:cNvPr id="12" name="TextBox 11"/>
            <p:cNvSpPr txBox="1"/>
            <p:nvPr/>
          </p:nvSpPr>
          <p:spPr>
            <a:xfrm>
              <a:off x="4591745" y="3227577"/>
              <a:ext cx="585417" cy="523220"/>
            </a:xfrm>
            <a:prstGeom prst="rect">
              <a:avLst/>
            </a:prstGeom>
            <a:noFill/>
          </p:spPr>
          <p:txBody>
            <a:bodyPr wrap="none" rtlCol="0">
              <a:spAutoFit/>
            </a:bodyPr>
            <a:lstStyle/>
            <a:p>
              <a:r>
                <a:rPr lang="en-US" altLang="ko-KR" sz="2800" b="1" dirty="0">
                  <a:solidFill>
                    <a:schemeClr val="tx1">
                      <a:lumMod val="75000"/>
                      <a:lumOff val="25000"/>
                    </a:schemeClr>
                  </a:solidFill>
                  <a:cs typeface="Arial" pitchFamily="34" charset="0"/>
                </a:rPr>
                <a:t>04</a:t>
              </a:r>
              <a:endParaRPr lang="ko-KR" altLang="en-US" sz="2800" b="1" dirty="0">
                <a:solidFill>
                  <a:schemeClr val="tx1">
                    <a:lumMod val="75000"/>
                    <a:lumOff val="25000"/>
                  </a:schemeClr>
                </a:solidFill>
                <a:cs typeface="Arial" pitchFamily="34" charset="0"/>
              </a:endParaRPr>
            </a:p>
          </p:txBody>
        </p:sp>
      </p:grpSp>
      <p:sp>
        <p:nvSpPr>
          <p:cNvPr id="19" name="TextBox 18"/>
          <p:cNvSpPr txBox="1"/>
          <p:nvPr/>
        </p:nvSpPr>
        <p:spPr>
          <a:xfrm>
            <a:off x="710966" y="1602687"/>
            <a:ext cx="2981740" cy="461665"/>
          </a:xfrm>
          <a:prstGeom prst="rect">
            <a:avLst/>
          </a:prstGeom>
          <a:noFill/>
          <a:ln>
            <a:solidFill>
              <a:schemeClr val="accent1"/>
            </a:solidFill>
          </a:ln>
        </p:spPr>
        <p:txBody>
          <a:bodyPr wrap="square" rtlCol="0">
            <a:spAutoFit/>
          </a:bodyPr>
          <a:lstStyle/>
          <a:p>
            <a:pPr algn="just">
              <a:spcAft>
                <a:spcPts val="0"/>
              </a:spcAft>
              <a:buClrTx/>
              <a:defRPr/>
            </a:pPr>
            <a:r>
              <a:rPr lang="id-ID" sz="1200" dirty="0">
                <a:latin typeface="Arial" panose="020B0604020202020204" pitchFamily="34" charset="0"/>
                <a:cs typeface="Arial" panose="020B0604020202020204" pitchFamily="34" charset="0"/>
              </a:rPr>
              <a:t>O</a:t>
            </a:r>
            <a:r>
              <a:rPr lang="en-US" sz="1200" dirty="0">
                <a:latin typeface="Arial" panose="020B0604020202020204" pitchFamily="34" charset="0"/>
                <a:cs typeface="Arial" panose="020B0604020202020204" pitchFamily="34" charset="0"/>
              </a:rPr>
              <a:t>rang yang </a:t>
            </a:r>
            <a:r>
              <a:rPr lang="en-US" sz="1200" dirty="0" err="1">
                <a:latin typeface="Arial" panose="020B0604020202020204" pitchFamily="34" charset="0"/>
                <a:cs typeface="Arial" panose="020B0604020202020204" pitchFamily="34" charset="0"/>
              </a:rPr>
              <a:t>mempunyai</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profesi</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atau</a:t>
            </a:r>
            <a:r>
              <a:rPr lang="en-US" sz="1200" dirty="0">
                <a:latin typeface="Arial" panose="020B0604020202020204" pitchFamily="34" charset="0"/>
                <a:cs typeface="Arial" panose="020B0604020202020204" pitchFamily="34" charset="0"/>
              </a:rPr>
              <a:t> </a:t>
            </a:r>
            <a:endParaRPr lang="id-ID" sz="1200" dirty="0">
              <a:latin typeface="Arial" panose="020B0604020202020204" pitchFamily="34" charset="0"/>
              <a:cs typeface="Arial" panose="020B0604020202020204" pitchFamily="34" charset="0"/>
            </a:endParaRPr>
          </a:p>
          <a:p>
            <a:pPr algn="just">
              <a:spcAft>
                <a:spcPts val="0"/>
              </a:spcAft>
              <a:buClrTx/>
              <a:defRPr/>
            </a:pPr>
            <a:r>
              <a:rPr lang="en-US" sz="1200" dirty="0" err="1">
                <a:latin typeface="Arial" panose="020B0604020202020204" pitchFamily="34" charset="0"/>
                <a:cs typeface="Arial" panose="020B0604020202020204" pitchFamily="34" charset="0"/>
              </a:rPr>
              <a:t>pekerjaan</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purna</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waktu</a:t>
            </a:r>
            <a:r>
              <a:rPr lang="id-ID" sz="1200" dirty="0">
                <a:latin typeface="Arial" panose="020B0604020202020204" pitchFamily="34" charset="0"/>
                <a:cs typeface="Arial" panose="020B0604020202020204" pitchFamily="34" charset="0"/>
              </a:rPr>
              <a:t>.</a:t>
            </a:r>
          </a:p>
        </p:txBody>
      </p:sp>
      <p:sp>
        <p:nvSpPr>
          <p:cNvPr id="26" name="TextBox 25"/>
          <p:cNvSpPr txBox="1"/>
          <p:nvPr/>
        </p:nvSpPr>
        <p:spPr>
          <a:xfrm>
            <a:off x="675617" y="2819348"/>
            <a:ext cx="2981740" cy="461665"/>
          </a:xfrm>
          <a:prstGeom prst="rect">
            <a:avLst/>
          </a:prstGeom>
          <a:noFill/>
          <a:ln>
            <a:solidFill>
              <a:schemeClr val="accent1"/>
            </a:solidFill>
          </a:ln>
        </p:spPr>
        <p:txBody>
          <a:bodyPr wrap="square" rtlCol="0">
            <a:spAutoFit/>
          </a:bodyPr>
          <a:lstStyle/>
          <a:p>
            <a:pPr algn="r"/>
            <a:r>
              <a:rPr lang="id-ID" sz="1200" dirty="0">
                <a:latin typeface="Arial" panose="020B0604020202020204" pitchFamily="34" charset="0"/>
                <a:cs typeface="Arial" panose="020B0604020202020204" pitchFamily="34" charset="0"/>
              </a:rPr>
              <a:t>H</a:t>
            </a:r>
            <a:r>
              <a:rPr lang="en-US" sz="1200" dirty="0" err="1">
                <a:latin typeface="Arial" panose="020B0604020202020204" pitchFamily="34" charset="0"/>
                <a:cs typeface="Arial" panose="020B0604020202020204" pitchFamily="34" charset="0"/>
              </a:rPr>
              <a:t>idup</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dari</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pekerjaan</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itu</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dengan</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mengandalkan</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suatu</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keahlian</a:t>
            </a:r>
            <a:r>
              <a:rPr lang="en-US" sz="1200" dirty="0">
                <a:latin typeface="Arial" panose="020B0604020202020204" pitchFamily="34" charset="0"/>
                <a:cs typeface="Arial" panose="020B0604020202020204" pitchFamily="34" charset="0"/>
              </a:rPr>
              <a:t> yang </a:t>
            </a:r>
            <a:r>
              <a:rPr lang="en-US" sz="1200" dirty="0" err="1">
                <a:latin typeface="Arial" panose="020B0604020202020204" pitchFamily="34" charset="0"/>
                <a:cs typeface="Arial" panose="020B0604020202020204" pitchFamily="34" charset="0"/>
              </a:rPr>
              <a:t>tinggi</a:t>
            </a:r>
            <a:r>
              <a:rPr lang="en-US" sz="1200" dirty="0">
                <a:latin typeface="Arial" panose="020B0604020202020204" pitchFamily="34" charset="0"/>
                <a:cs typeface="Arial" panose="020B0604020202020204" pitchFamily="34" charset="0"/>
              </a:rPr>
              <a:t>.</a:t>
            </a:r>
            <a:endParaRPr lang="id-ID" sz="1200" dirty="0">
              <a:latin typeface="Arial" panose="020B0604020202020204" pitchFamily="34" charset="0"/>
              <a:cs typeface="Arial" panose="020B0604020202020204" pitchFamily="34" charset="0"/>
            </a:endParaRPr>
          </a:p>
        </p:txBody>
      </p:sp>
      <p:sp>
        <p:nvSpPr>
          <p:cNvPr id="29" name="TextBox 28"/>
          <p:cNvSpPr txBox="1"/>
          <p:nvPr/>
        </p:nvSpPr>
        <p:spPr>
          <a:xfrm>
            <a:off x="5436096" y="2221080"/>
            <a:ext cx="2981740" cy="461665"/>
          </a:xfrm>
          <a:prstGeom prst="rect">
            <a:avLst/>
          </a:prstGeom>
          <a:noFill/>
          <a:ln>
            <a:solidFill>
              <a:schemeClr val="accent1"/>
            </a:solidFill>
          </a:ln>
        </p:spPr>
        <p:txBody>
          <a:bodyPr wrap="square" rtlCol="0">
            <a:spAutoFit/>
          </a:bodyPr>
          <a:lstStyle/>
          <a:p>
            <a:pPr algn="just">
              <a:spcAft>
                <a:spcPts val="0"/>
              </a:spcAft>
              <a:buClrTx/>
              <a:defRPr/>
            </a:pPr>
            <a:r>
              <a:rPr lang="id-ID" sz="1200" dirty="0">
                <a:latin typeface="Arial" panose="020B0604020202020204" pitchFamily="34" charset="0"/>
                <a:cs typeface="Arial" panose="020B0604020202020204" pitchFamily="34" charset="0"/>
              </a:rPr>
              <a:t>Memerlukan latihan khusus dengan </a:t>
            </a:r>
          </a:p>
          <a:p>
            <a:pPr algn="just">
              <a:spcAft>
                <a:spcPts val="0"/>
              </a:spcAft>
              <a:buClrTx/>
              <a:defRPr/>
            </a:pPr>
            <a:r>
              <a:rPr lang="id-ID" sz="1200" dirty="0">
                <a:latin typeface="Arial" panose="020B0604020202020204" pitchFamily="34" charset="0"/>
                <a:cs typeface="Arial" panose="020B0604020202020204" pitchFamily="34" charset="0"/>
              </a:rPr>
              <a:t>suatu kurun waktu.</a:t>
            </a:r>
          </a:p>
        </p:txBody>
      </p:sp>
      <p:sp>
        <p:nvSpPr>
          <p:cNvPr id="32" name="TextBox 31"/>
          <p:cNvSpPr txBox="1"/>
          <p:nvPr/>
        </p:nvSpPr>
        <p:spPr>
          <a:xfrm>
            <a:off x="5436096" y="3281013"/>
            <a:ext cx="2981740" cy="830997"/>
          </a:xfrm>
          <a:prstGeom prst="rect">
            <a:avLst/>
          </a:prstGeom>
          <a:noFill/>
          <a:ln>
            <a:solidFill>
              <a:schemeClr val="accent1"/>
            </a:solidFill>
          </a:ln>
        </p:spPr>
        <p:txBody>
          <a:bodyPr wrap="square" rtlCol="0">
            <a:spAutoFit/>
          </a:bodyPr>
          <a:lstStyle/>
          <a:p>
            <a:pPr algn="just">
              <a:spcAft>
                <a:spcPts val="0"/>
              </a:spcAft>
              <a:buClrTx/>
              <a:defRPr/>
            </a:pPr>
            <a:r>
              <a:rPr lang="id-ID" sz="1200" dirty="0">
                <a:latin typeface="Arial" panose="020B0604020202020204" pitchFamily="34" charset="0"/>
                <a:cs typeface="Arial" panose="020B0604020202020204" pitchFamily="34" charset="0"/>
              </a:rPr>
              <a:t>H</a:t>
            </a:r>
            <a:r>
              <a:rPr lang="en-US" sz="1200" dirty="0" err="1">
                <a:latin typeface="Arial" panose="020B0604020202020204" pitchFamily="34" charset="0"/>
                <a:cs typeface="Arial" panose="020B0604020202020204" pitchFamily="34" charset="0"/>
              </a:rPr>
              <a:t>idup</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dengan</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mempraktekkan</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suatu</a:t>
            </a:r>
            <a:r>
              <a:rPr lang="en-US" sz="1200" dirty="0">
                <a:latin typeface="Arial" panose="020B0604020202020204" pitchFamily="34" charset="0"/>
                <a:cs typeface="Arial" panose="020B0604020202020204" pitchFamily="34" charset="0"/>
              </a:rPr>
              <a:t> </a:t>
            </a:r>
            <a:endParaRPr lang="id-ID" sz="1200" dirty="0">
              <a:latin typeface="Arial" panose="020B0604020202020204" pitchFamily="34" charset="0"/>
              <a:cs typeface="Arial" panose="020B0604020202020204" pitchFamily="34" charset="0"/>
            </a:endParaRPr>
          </a:p>
          <a:p>
            <a:pPr algn="just">
              <a:spcAft>
                <a:spcPts val="0"/>
              </a:spcAft>
              <a:buClrTx/>
              <a:defRPr/>
            </a:pPr>
            <a:r>
              <a:rPr lang="en-US" sz="1200" dirty="0" err="1">
                <a:latin typeface="Arial" panose="020B0604020202020204" pitchFamily="34" charset="0"/>
                <a:cs typeface="Arial" panose="020B0604020202020204" pitchFamily="34" charset="0"/>
              </a:rPr>
              <a:t>keahlian</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tertentu</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atau</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dengan</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terlibat</a:t>
            </a:r>
            <a:r>
              <a:rPr lang="en-US" sz="1200" dirty="0">
                <a:latin typeface="Arial" panose="020B0604020202020204" pitchFamily="34" charset="0"/>
                <a:cs typeface="Arial" panose="020B0604020202020204" pitchFamily="34" charset="0"/>
              </a:rPr>
              <a:t> </a:t>
            </a:r>
            <a:endParaRPr lang="id-ID" sz="1200" dirty="0">
              <a:latin typeface="Arial" panose="020B0604020202020204" pitchFamily="34" charset="0"/>
              <a:cs typeface="Arial" panose="020B0604020202020204" pitchFamily="34" charset="0"/>
            </a:endParaRPr>
          </a:p>
          <a:p>
            <a:pPr algn="just">
              <a:spcAft>
                <a:spcPts val="0"/>
              </a:spcAft>
              <a:buClrTx/>
              <a:defRPr/>
            </a:pPr>
            <a:r>
              <a:rPr lang="en-US" sz="1200" dirty="0" err="1">
                <a:latin typeface="Arial" panose="020B0604020202020204" pitchFamily="34" charset="0"/>
                <a:cs typeface="Arial" panose="020B0604020202020204" pitchFamily="34" charset="0"/>
              </a:rPr>
              <a:t>dalam</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suatu</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kegiatan</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tertentu</a:t>
            </a:r>
            <a:r>
              <a:rPr lang="en-US" sz="1200" dirty="0">
                <a:latin typeface="Arial" panose="020B0604020202020204" pitchFamily="34" charset="0"/>
                <a:cs typeface="Arial" panose="020B0604020202020204" pitchFamily="34" charset="0"/>
              </a:rPr>
              <a:t> </a:t>
            </a:r>
            <a:r>
              <a:rPr lang="id-ID" sz="1200" dirty="0">
                <a:latin typeface="Arial" panose="020B0604020202020204" pitchFamily="34" charset="0"/>
                <a:cs typeface="Arial" panose="020B0604020202020204" pitchFamily="34" charset="0"/>
              </a:rPr>
              <a:t>sesuai</a:t>
            </a:r>
            <a:r>
              <a:rPr lang="en-US" sz="1200" dirty="0">
                <a:latin typeface="Arial" panose="020B0604020202020204" pitchFamily="34" charset="0"/>
                <a:cs typeface="Arial" panose="020B0604020202020204" pitchFamily="34" charset="0"/>
              </a:rPr>
              <a:t> </a:t>
            </a:r>
            <a:endParaRPr lang="id-ID" sz="1200" dirty="0">
              <a:latin typeface="Arial" panose="020B0604020202020204" pitchFamily="34" charset="0"/>
              <a:cs typeface="Arial" panose="020B0604020202020204" pitchFamily="34" charset="0"/>
            </a:endParaRPr>
          </a:p>
          <a:p>
            <a:pPr algn="just">
              <a:spcAft>
                <a:spcPts val="0"/>
              </a:spcAft>
              <a:buClrTx/>
              <a:defRPr/>
            </a:pPr>
            <a:r>
              <a:rPr lang="en-US" sz="1200" dirty="0" err="1">
                <a:latin typeface="Arial" panose="020B0604020202020204" pitchFamily="34" charset="0"/>
                <a:cs typeface="Arial" panose="020B0604020202020204" pitchFamily="34" charset="0"/>
              </a:rPr>
              <a:t>keahlian</a:t>
            </a:r>
            <a:r>
              <a:rPr lang="id-ID" sz="1200" dirty="0">
                <a:latin typeface="Arial" panose="020B0604020202020204" pitchFamily="34" charset="0"/>
                <a:cs typeface="Arial" panose="020B0604020202020204" pitchFamily="34" charset="0"/>
              </a:rPr>
              <a:t>nya.</a:t>
            </a:r>
          </a:p>
        </p:txBody>
      </p:sp>
      <p:pic>
        <p:nvPicPr>
          <p:cNvPr id="21" name="Picture 2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00392" y="4638923"/>
            <a:ext cx="906214" cy="453107"/>
          </a:xfrm>
          <a:prstGeom prst="rect">
            <a:avLst/>
          </a:prstGeom>
        </p:spPr>
      </p:pic>
    </p:spTree>
    <p:extLst>
      <p:ext uri="{BB962C8B-B14F-4D97-AF65-F5344CB8AC3E}">
        <p14:creationId xmlns:p14="http://schemas.microsoft.com/office/powerpoint/2010/main" val="93109498"/>
      </p:ext>
    </p:extLst>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id-ID" altLang="ko-KR" dirty="0">
                <a:solidFill>
                  <a:schemeClr val="accent1"/>
                </a:solidFill>
              </a:rPr>
              <a:t>Pengertian Profesional</a:t>
            </a:r>
            <a:endParaRPr lang="ko-KR" altLang="en-US" dirty="0"/>
          </a:p>
        </p:txBody>
      </p:sp>
      <p:grpSp>
        <p:nvGrpSpPr>
          <p:cNvPr id="13" name="Group 12"/>
          <p:cNvGrpSpPr/>
          <p:nvPr/>
        </p:nvGrpSpPr>
        <p:grpSpPr>
          <a:xfrm>
            <a:off x="3802348" y="1356141"/>
            <a:ext cx="749909" cy="708211"/>
            <a:chOff x="3802348" y="1197114"/>
            <a:chExt cx="914400" cy="914400"/>
          </a:xfrm>
        </p:grpSpPr>
        <p:sp>
          <p:nvSpPr>
            <p:cNvPr id="3" name="Diamond 2"/>
            <p:cNvSpPr/>
            <p:nvPr/>
          </p:nvSpPr>
          <p:spPr>
            <a:xfrm>
              <a:off x="3802348" y="1197114"/>
              <a:ext cx="914400" cy="914400"/>
            </a:xfrm>
            <a:prstGeom prst="diamond">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tx1">
                    <a:lumMod val="75000"/>
                    <a:lumOff val="25000"/>
                  </a:schemeClr>
                </a:solidFill>
              </a:endParaRPr>
            </a:p>
          </p:txBody>
        </p:sp>
        <p:sp>
          <p:nvSpPr>
            <p:cNvPr id="8" name="TextBox 7"/>
            <p:cNvSpPr txBox="1"/>
            <p:nvPr/>
          </p:nvSpPr>
          <p:spPr>
            <a:xfrm>
              <a:off x="3937816" y="1347900"/>
              <a:ext cx="643461" cy="596074"/>
            </a:xfrm>
            <a:prstGeom prst="rect">
              <a:avLst/>
            </a:prstGeom>
            <a:noFill/>
          </p:spPr>
          <p:txBody>
            <a:bodyPr wrap="none" rtlCol="0">
              <a:spAutoFit/>
            </a:bodyPr>
            <a:lstStyle/>
            <a:p>
              <a:r>
                <a:rPr lang="en-US" altLang="ko-KR" sz="2400" b="1" dirty="0">
                  <a:solidFill>
                    <a:schemeClr val="tx1">
                      <a:lumMod val="75000"/>
                      <a:lumOff val="25000"/>
                    </a:schemeClr>
                  </a:solidFill>
                  <a:cs typeface="Arial" pitchFamily="34" charset="0"/>
                </a:rPr>
                <a:t>0</a:t>
              </a:r>
              <a:r>
                <a:rPr lang="id-ID" altLang="ko-KR" sz="2400" b="1" dirty="0">
                  <a:solidFill>
                    <a:schemeClr val="tx1">
                      <a:lumMod val="75000"/>
                      <a:lumOff val="25000"/>
                    </a:schemeClr>
                  </a:solidFill>
                  <a:cs typeface="Arial" pitchFamily="34" charset="0"/>
                </a:rPr>
                <a:t>5</a:t>
              </a:r>
              <a:endParaRPr lang="ko-KR" altLang="en-US" sz="2800" b="1" dirty="0">
                <a:solidFill>
                  <a:schemeClr val="tx1">
                    <a:lumMod val="75000"/>
                    <a:lumOff val="25000"/>
                  </a:schemeClr>
                </a:solidFill>
                <a:cs typeface="Arial" pitchFamily="34" charset="0"/>
              </a:endParaRPr>
            </a:p>
          </p:txBody>
        </p:sp>
      </p:grpSp>
      <p:sp>
        <p:nvSpPr>
          <p:cNvPr id="19" name="TextBox 18"/>
          <p:cNvSpPr txBox="1"/>
          <p:nvPr/>
        </p:nvSpPr>
        <p:spPr>
          <a:xfrm>
            <a:off x="683568" y="1258641"/>
            <a:ext cx="2981740" cy="1015663"/>
          </a:xfrm>
          <a:prstGeom prst="rect">
            <a:avLst/>
          </a:prstGeom>
          <a:noFill/>
          <a:ln>
            <a:solidFill>
              <a:schemeClr val="accent1"/>
            </a:solidFill>
          </a:ln>
        </p:spPr>
        <p:txBody>
          <a:bodyPr wrap="square" rtlCol="0">
            <a:spAutoFit/>
          </a:bodyPr>
          <a:lstStyle/>
          <a:p>
            <a:pPr marL="82296">
              <a:spcAft>
                <a:spcPts val="0"/>
              </a:spcAft>
              <a:buClrTx/>
              <a:defRPr/>
            </a:pPr>
            <a:r>
              <a:rPr lang="id-ID" sz="1200" dirty="0">
                <a:latin typeface="Arial" panose="020B0604020202020204" pitchFamily="34" charset="0"/>
                <a:cs typeface="Arial" panose="020B0604020202020204" pitchFamily="34" charset="0"/>
              </a:rPr>
              <a:t>Memiliki</a:t>
            </a:r>
            <a:r>
              <a:rPr lang="en-US" sz="1200" dirty="0">
                <a:latin typeface="Arial" panose="020B0604020202020204" pitchFamily="34" charset="0"/>
                <a:cs typeface="Arial" panose="020B0604020202020204" pitchFamily="34" charset="0"/>
              </a:rPr>
              <a:t> p</a:t>
            </a:r>
            <a:r>
              <a:rPr lang="id-ID" sz="1200" dirty="0">
                <a:latin typeface="Arial" panose="020B0604020202020204" pitchFamily="34" charset="0"/>
                <a:cs typeface="Arial" panose="020B0604020202020204" pitchFamily="34" charset="0"/>
              </a:rPr>
              <a:t>endidikan</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khusus</a:t>
            </a:r>
            <a:r>
              <a:rPr lang="en-US" sz="1200" dirty="0">
                <a:latin typeface="Arial" panose="020B0604020202020204" pitchFamily="34" charset="0"/>
                <a:cs typeface="Arial" panose="020B0604020202020204" pitchFamily="34" charset="0"/>
              </a:rPr>
              <a:t>, y</a:t>
            </a:r>
            <a:r>
              <a:rPr lang="id-ID" sz="1200" dirty="0">
                <a:latin typeface="Arial" panose="020B0604020202020204" pitchFamily="34" charset="0"/>
                <a:cs typeface="Arial" panose="020B0604020202020204" pitchFamily="34" charset="0"/>
              </a:rPr>
              <a:t>aitu</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keahlian</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dan</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keterampilan</a:t>
            </a:r>
            <a:r>
              <a:rPr lang="en-US" sz="1200" dirty="0">
                <a:latin typeface="Arial" panose="020B0604020202020204" pitchFamily="34" charset="0"/>
                <a:cs typeface="Arial" panose="020B0604020202020204" pitchFamily="34" charset="0"/>
              </a:rPr>
              <a:t> </a:t>
            </a:r>
            <a:r>
              <a:rPr lang="id-ID" sz="1200" dirty="0">
                <a:latin typeface="Arial" panose="020B0604020202020204" pitchFamily="34" charset="0"/>
                <a:cs typeface="Arial" panose="020B0604020202020204" pitchFamily="34" charset="0"/>
              </a:rPr>
              <a:t>dan</a:t>
            </a:r>
            <a:r>
              <a:rPr lang="en-US" sz="1200" dirty="0">
                <a:latin typeface="Arial" panose="020B0604020202020204" pitchFamily="34" charset="0"/>
                <a:cs typeface="Arial" panose="020B0604020202020204" pitchFamily="34" charset="0"/>
              </a:rPr>
              <a:t> </a:t>
            </a:r>
            <a:r>
              <a:rPr lang="id-ID" sz="1200" dirty="0">
                <a:latin typeface="Arial" panose="020B0604020202020204" pitchFamily="34" charset="0"/>
                <a:cs typeface="Arial" panose="020B0604020202020204" pitchFamily="34" charset="0"/>
              </a:rPr>
              <a:t>me</a:t>
            </a:r>
            <a:r>
              <a:rPr lang="en-US" sz="1200" dirty="0" err="1">
                <a:latin typeface="Arial" panose="020B0604020202020204" pitchFamily="34" charset="0"/>
                <a:cs typeface="Arial" panose="020B0604020202020204" pitchFamily="34" charset="0"/>
              </a:rPr>
              <a:t>miliki</a:t>
            </a:r>
            <a:r>
              <a:rPr lang="en-US" sz="1200" dirty="0">
                <a:latin typeface="Arial" panose="020B0604020202020204" pitchFamily="34" charset="0"/>
                <a:cs typeface="Arial" panose="020B0604020202020204" pitchFamily="34" charset="0"/>
              </a:rPr>
              <a:t> </a:t>
            </a:r>
            <a:r>
              <a:rPr lang="id-ID" sz="1200" dirty="0">
                <a:latin typeface="Arial" panose="020B0604020202020204" pitchFamily="34" charset="0"/>
                <a:cs typeface="Arial" panose="020B0604020202020204" pitchFamily="34" charset="0"/>
              </a:rPr>
              <a:t>dasar</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pendidikan</a:t>
            </a:r>
            <a:r>
              <a:rPr lang="id-ID" sz="1200" dirty="0">
                <a:latin typeface="Arial" panose="020B0604020202020204" pitchFamily="34" charset="0"/>
                <a:cs typeface="Arial" panose="020B0604020202020204" pitchFamily="34" charset="0"/>
              </a:rPr>
              <a:t> dan</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pelatihan</a:t>
            </a:r>
            <a:r>
              <a:rPr lang="en-US" sz="1200" dirty="0">
                <a:latin typeface="Arial" panose="020B0604020202020204" pitchFamily="34" charset="0"/>
                <a:cs typeface="Arial" panose="020B0604020202020204" pitchFamily="34" charset="0"/>
              </a:rPr>
              <a:t> </a:t>
            </a:r>
            <a:r>
              <a:rPr lang="id-ID" sz="1200" dirty="0">
                <a:latin typeface="Arial" panose="020B0604020202020204" pitchFamily="34" charset="0"/>
                <a:cs typeface="Arial" panose="020B0604020202020204" pitchFamily="34" charset="0"/>
              </a:rPr>
              <a:t>serta</a:t>
            </a:r>
            <a:r>
              <a:rPr lang="en-US" sz="1200" dirty="0">
                <a:latin typeface="Arial" panose="020B0604020202020204" pitchFamily="34" charset="0"/>
                <a:cs typeface="Arial" panose="020B0604020202020204" pitchFamily="34" charset="0"/>
              </a:rPr>
              <a:t> </a:t>
            </a:r>
            <a:endParaRPr lang="id-ID" sz="1200" dirty="0">
              <a:latin typeface="Arial" panose="020B0604020202020204" pitchFamily="34" charset="0"/>
              <a:cs typeface="Arial" panose="020B0604020202020204" pitchFamily="34" charset="0"/>
            </a:endParaRPr>
          </a:p>
          <a:p>
            <a:pPr marL="82296">
              <a:spcAft>
                <a:spcPts val="0"/>
              </a:spcAft>
              <a:buClrTx/>
              <a:defRPr/>
            </a:pPr>
            <a:r>
              <a:rPr lang="en-US" sz="1200" dirty="0" err="1">
                <a:latin typeface="Arial" panose="020B0604020202020204" pitchFamily="34" charset="0"/>
                <a:cs typeface="Arial" panose="020B0604020202020204" pitchFamily="34" charset="0"/>
              </a:rPr>
              <a:t>pengalaman</a:t>
            </a:r>
            <a:r>
              <a:rPr lang="en-US" sz="1200" dirty="0">
                <a:latin typeface="Arial" panose="020B0604020202020204" pitchFamily="34" charset="0"/>
                <a:cs typeface="Arial" panose="020B0604020202020204" pitchFamily="34" charset="0"/>
              </a:rPr>
              <a:t> </a:t>
            </a:r>
            <a:r>
              <a:rPr lang="id-ID" sz="1200" dirty="0">
                <a:latin typeface="Arial" panose="020B0604020202020204" pitchFamily="34" charset="0"/>
                <a:cs typeface="Arial" panose="020B0604020202020204" pitchFamily="34" charset="0"/>
              </a:rPr>
              <a:t>dalam kurun waktu untuk menunjang keahliannya</a:t>
            </a:r>
            <a:r>
              <a:rPr lang="en-US" sz="1200" dirty="0">
                <a:latin typeface="Arial" panose="020B0604020202020204" pitchFamily="34" charset="0"/>
                <a:cs typeface="Arial" panose="020B0604020202020204" pitchFamily="34" charset="0"/>
              </a:rPr>
              <a:t>.</a:t>
            </a:r>
          </a:p>
        </p:txBody>
      </p:sp>
      <p:sp>
        <p:nvSpPr>
          <p:cNvPr id="26" name="TextBox 25"/>
          <p:cNvSpPr txBox="1"/>
          <p:nvPr/>
        </p:nvSpPr>
        <p:spPr>
          <a:xfrm>
            <a:off x="698182" y="2430272"/>
            <a:ext cx="2981740" cy="1015663"/>
          </a:xfrm>
          <a:prstGeom prst="rect">
            <a:avLst/>
          </a:prstGeom>
          <a:noFill/>
          <a:ln>
            <a:solidFill>
              <a:schemeClr val="accent1"/>
            </a:solidFill>
          </a:ln>
        </p:spPr>
        <p:txBody>
          <a:bodyPr wrap="square" rtlCol="0">
            <a:spAutoFit/>
          </a:bodyPr>
          <a:lstStyle/>
          <a:p>
            <a:pPr marL="82296">
              <a:spcAft>
                <a:spcPts val="0"/>
              </a:spcAft>
              <a:buClrTx/>
              <a:defRPr/>
            </a:pPr>
            <a:r>
              <a:rPr lang="id-ID" sz="1200" dirty="0">
                <a:latin typeface="Arial" panose="020B0604020202020204" pitchFamily="34" charset="0"/>
                <a:cs typeface="Arial" panose="020B0604020202020204" pitchFamily="34" charset="0"/>
              </a:rPr>
              <a:t>Berupaya mengutamakan </a:t>
            </a:r>
            <a:r>
              <a:rPr lang="en-US" sz="1200" dirty="0" err="1">
                <a:latin typeface="Arial" panose="020B0604020202020204" pitchFamily="34" charset="0"/>
                <a:cs typeface="Arial" panose="020B0604020202020204" pitchFamily="34" charset="0"/>
              </a:rPr>
              <a:t>kepentingan</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masyarakat</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artinya</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setiap</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pelaksana</a:t>
            </a:r>
            <a:r>
              <a:rPr lang="en-US" sz="1200" dirty="0">
                <a:latin typeface="Arial" panose="020B0604020202020204" pitchFamily="34" charset="0"/>
                <a:cs typeface="Arial" panose="020B0604020202020204" pitchFamily="34" charset="0"/>
              </a:rPr>
              <a:t> </a:t>
            </a:r>
            <a:endParaRPr lang="id-ID" sz="1200" dirty="0">
              <a:latin typeface="Arial" panose="020B0604020202020204" pitchFamily="34" charset="0"/>
              <a:cs typeface="Arial" panose="020B0604020202020204" pitchFamily="34" charset="0"/>
            </a:endParaRPr>
          </a:p>
          <a:p>
            <a:pPr marL="82296">
              <a:spcAft>
                <a:spcPts val="0"/>
              </a:spcAft>
              <a:buClrTx/>
              <a:defRPr/>
            </a:pPr>
            <a:r>
              <a:rPr lang="en-US" sz="1200" dirty="0" err="1">
                <a:latin typeface="Arial" panose="020B0604020202020204" pitchFamily="34" charset="0"/>
                <a:cs typeface="Arial" panose="020B0604020202020204" pitchFamily="34" charset="0"/>
              </a:rPr>
              <a:t>profesi</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harus</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meletakkan</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kepentingan</a:t>
            </a:r>
            <a:r>
              <a:rPr lang="en-US" sz="1200" dirty="0">
                <a:latin typeface="Arial" panose="020B0604020202020204" pitchFamily="34" charset="0"/>
                <a:cs typeface="Arial" panose="020B0604020202020204" pitchFamily="34" charset="0"/>
              </a:rPr>
              <a:t> </a:t>
            </a:r>
            <a:endParaRPr lang="id-ID" sz="1200" dirty="0">
              <a:latin typeface="Arial" panose="020B0604020202020204" pitchFamily="34" charset="0"/>
              <a:cs typeface="Arial" panose="020B0604020202020204" pitchFamily="34" charset="0"/>
            </a:endParaRPr>
          </a:p>
          <a:p>
            <a:pPr marL="82296">
              <a:spcAft>
                <a:spcPts val="0"/>
              </a:spcAft>
              <a:buClrTx/>
              <a:defRPr/>
            </a:pPr>
            <a:r>
              <a:rPr lang="en-US" sz="1200" dirty="0" err="1">
                <a:latin typeface="Arial" panose="020B0604020202020204" pitchFamily="34" charset="0"/>
                <a:cs typeface="Arial" panose="020B0604020202020204" pitchFamily="34" charset="0"/>
              </a:rPr>
              <a:t>pribadi</a:t>
            </a:r>
            <a:r>
              <a:rPr lang="en-US" sz="1200" dirty="0">
                <a:latin typeface="Arial" panose="020B0604020202020204" pitchFamily="34" charset="0"/>
                <a:cs typeface="Arial" panose="020B0604020202020204" pitchFamily="34" charset="0"/>
              </a:rPr>
              <a:t> di </a:t>
            </a:r>
            <a:r>
              <a:rPr lang="en-US" sz="1200" dirty="0" err="1">
                <a:latin typeface="Arial" panose="020B0604020202020204" pitchFamily="34" charset="0"/>
                <a:cs typeface="Arial" panose="020B0604020202020204" pitchFamily="34" charset="0"/>
              </a:rPr>
              <a:t>bawah</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kepentingan</a:t>
            </a:r>
            <a:r>
              <a:rPr lang="en-US" sz="1200" dirty="0">
                <a:latin typeface="Arial" panose="020B0604020202020204" pitchFamily="34" charset="0"/>
                <a:cs typeface="Arial" panose="020B0604020202020204" pitchFamily="34" charset="0"/>
              </a:rPr>
              <a:t> </a:t>
            </a:r>
            <a:endParaRPr lang="id-ID" sz="1200" dirty="0">
              <a:latin typeface="Arial" panose="020B0604020202020204" pitchFamily="34" charset="0"/>
              <a:cs typeface="Arial" panose="020B0604020202020204" pitchFamily="34" charset="0"/>
            </a:endParaRPr>
          </a:p>
          <a:p>
            <a:pPr marL="82296">
              <a:spcAft>
                <a:spcPts val="0"/>
              </a:spcAft>
              <a:buClrTx/>
              <a:defRPr/>
            </a:pPr>
            <a:r>
              <a:rPr lang="en-US" sz="1200" dirty="0" err="1">
                <a:latin typeface="Arial" panose="020B0604020202020204" pitchFamily="34" charset="0"/>
                <a:cs typeface="Arial" panose="020B0604020202020204" pitchFamily="34" charset="0"/>
              </a:rPr>
              <a:t>masyarakat</a:t>
            </a:r>
            <a:r>
              <a:rPr lang="en-US" sz="1200" dirty="0">
                <a:latin typeface="Arial" panose="020B0604020202020204" pitchFamily="34" charset="0"/>
                <a:cs typeface="Arial" panose="020B0604020202020204" pitchFamily="34" charset="0"/>
              </a:rPr>
              <a:t>.</a:t>
            </a:r>
          </a:p>
        </p:txBody>
      </p:sp>
      <p:sp>
        <p:nvSpPr>
          <p:cNvPr id="29" name="TextBox 28"/>
          <p:cNvSpPr txBox="1"/>
          <p:nvPr/>
        </p:nvSpPr>
        <p:spPr>
          <a:xfrm>
            <a:off x="5148064" y="1915037"/>
            <a:ext cx="2981740" cy="646331"/>
          </a:xfrm>
          <a:prstGeom prst="rect">
            <a:avLst/>
          </a:prstGeom>
          <a:noFill/>
          <a:ln>
            <a:solidFill>
              <a:schemeClr val="accent1"/>
            </a:solidFill>
          </a:ln>
        </p:spPr>
        <p:txBody>
          <a:bodyPr wrap="square" rtlCol="0">
            <a:spAutoFit/>
          </a:bodyPr>
          <a:lstStyle/>
          <a:p>
            <a:pPr marL="82296">
              <a:spcAft>
                <a:spcPts val="0"/>
              </a:spcAft>
              <a:buClrTx/>
              <a:defRPr/>
            </a:pPr>
            <a:r>
              <a:rPr lang="id-ID" sz="1200" dirty="0">
                <a:latin typeface="Arial" panose="020B0604020202020204" pitchFamily="34" charset="0"/>
                <a:cs typeface="Arial" panose="020B0604020202020204" pitchFamily="34" charset="0"/>
              </a:rPr>
              <a:t>Memahami </a:t>
            </a:r>
            <a:r>
              <a:rPr lang="en-US" sz="1200" dirty="0" err="1">
                <a:latin typeface="Arial" panose="020B0604020202020204" pitchFamily="34" charset="0"/>
                <a:cs typeface="Arial" panose="020B0604020202020204" pitchFamily="34" charset="0"/>
              </a:rPr>
              <a:t>kaidah</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dan</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standar</a:t>
            </a:r>
            <a:r>
              <a:rPr lang="en-US" sz="1200" dirty="0">
                <a:latin typeface="Arial" panose="020B0604020202020204" pitchFamily="34" charset="0"/>
                <a:cs typeface="Arial" panose="020B0604020202020204" pitchFamily="34" charset="0"/>
              </a:rPr>
              <a:t> moral </a:t>
            </a:r>
            <a:r>
              <a:rPr lang="en-US" sz="1200" dirty="0" err="1">
                <a:latin typeface="Arial" panose="020B0604020202020204" pitchFamily="34" charset="0"/>
                <a:cs typeface="Arial" panose="020B0604020202020204" pitchFamily="34" charset="0"/>
              </a:rPr>
              <a:t>profesi</a:t>
            </a:r>
            <a:r>
              <a:rPr lang="id-ID" sz="1200" dirty="0">
                <a:latin typeface="Arial" panose="020B0604020202020204" pitchFamily="34" charset="0"/>
                <a:cs typeface="Arial" panose="020B0604020202020204" pitchFamily="34" charset="0"/>
              </a:rPr>
              <a:t> serta etika profesi dalam bidang </a:t>
            </a:r>
          </a:p>
          <a:p>
            <a:pPr marL="82296">
              <a:spcAft>
                <a:spcPts val="0"/>
              </a:spcAft>
              <a:buClrTx/>
              <a:defRPr/>
            </a:pPr>
            <a:r>
              <a:rPr lang="id-ID" sz="1200" dirty="0">
                <a:latin typeface="Arial" panose="020B0604020202020204" pitchFamily="34" charset="0"/>
                <a:cs typeface="Arial" panose="020B0604020202020204" pitchFamily="34" charset="0"/>
              </a:rPr>
              <a:t>pekerjaannya</a:t>
            </a:r>
            <a:r>
              <a:rPr lang="en-US" sz="1200" dirty="0">
                <a:latin typeface="Arial" panose="020B0604020202020204" pitchFamily="34" charset="0"/>
                <a:cs typeface="Arial" panose="020B0604020202020204" pitchFamily="34" charset="0"/>
              </a:rPr>
              <a:t>.</a:t>
            </a:r>
          </a:p>
        </p:txBody>
      </p:sp>
      <p:sp>
        <p:nvSpPr>
          <p:cNvPr id="32" name="TextBox 31"/>
          <p:cNvSpPr txBox="1"/>
          <p:nvPr/>
        </p:nvSpPr>
        <p:spPr>
          <a:xfrm>
            <a:off x="5149374" y="2957847"/>
            <a:ext cx="2981740" cy="646331"/>
          </a:xfrm>
          <a:prstGeom prst="rect">
            <a:avLst/>
          </a:prstGeom>
          <a:noFill/>
          <a:ln>
            <a:solidFill>
              <a:schemeClr val="accent1"/>
            </a:solidFill>
          </a:ln>
        </p:spPr>
        <p:txBody>
          <a:bodyPr wrap="square" rtlCol="0">
            <a:spAutoFit/>
          </a:bodyPr>
          <a:lstStyle/>
          <a:p>
            <a:pPr marL="82296">
              <a:spcAft>
                <a:spcPts val="0"/>
              </a:spcAft>
              <a:buClrTx/>
              <a:defRPr/>
            </a:pPr>
            <a:r>
              <a:rPr lang="en-US" sz="1200" dirty="0">
                <a:latin typeface="Arial" panose="020B0604020202020204" pitchFamily="34" charset="0"/>
                <a:cs typeface="Arial" panose="020B0604020202020204" pitchFamily="34" charset="0"/>
              </a:rPr>
              <a:t>Ada </a:t>
            </a:r>
            <a:r>
              <a:rPr lang="en-US" sz="1200" dirty="0" err="1">
                <a:latin typeface="Arial" panose="020B0604020202020204" pitchFamily="34" charset="0"/>
                <a:cs typeface="Arial" panose="020B0604020202020204" pitchFamily="34" charset="0"/>
              </a:rPr>
              <a:t>i</a:t>
            </a:r>
            <a:r>
              <a:rPr lang="id-ID" sz="1200" dirty="0">
                <a:latin typeface="Arial" panose="020B0604020202020204" pitchFamily="34" charset="0"/>
                <a:cs typeface="Arial" panose="020B0604020202020204" pitchFamily="34" charset="0"/>
              </a:rPr>
              <a:t>j</a:t>
            </a:r>
            <a:r>
              <a:rPr lang="en-US" sz="1200" dirty="0">
                <a:latin typeface="Arial" panose="020B0604020202020204" pitchFamily="34" charset="0"/>
                <a:cs typeface="Arial" panose="020B0604020202020204" pitchFamily="34" charset="0"/>
              </a:rPr>
              <a:t>in </a:t>
            </a:r>
            <a:r>
              <a:rPr lang="en-US" sz="1200" dirty="0" err="1">
                <a:latin typeface="Arial" panose="020B0604020202020204" pitchFamily="34" charset="0"/>
                <a:cs typeface="Arial" panose="020B0604020202020204" pitchFamily="34" charset="0"/>
              </a:rPr>
              <a:t>khusus</a:t>
            </a:r>
            <a:r>
              <a:rPr lang="id-ID" sz="1200" dirty="0">
                <a:latin typeface="Arial" panose="020B0604020202020204" pitchFamily="34" charset="0"/>
                <a:cs typeface="Arial" panose="020B0604020202020204" pitchFamily="34" charset="0"/>
              </a:rPr>
              <a:t> dari instansi yang </a:t>
            </a:r>
          </a:p>
          <a:p>
            <a:pPr marL="82296">
              <a:spcAft>
                <a:spcPts val="0"/>
              </a:spcAft>
              <a:buClrTx/>
              <a:defRPr/>
            </a:pPr>
            <a:r>
              <a:rPr lang="id-ID" sz="1200" dirty="0">
                <a:latin typeface="Arial" panose="020B0604020202020204" pitchFamily="34" charset="0"/>
                <a:cs typeface="Arial" panose="020B0604020202020204" pitchFamily="34" charset="0"/>
              </a:rPr>
              <a:t>berwenang </a:t>
            </a:r>
            <a:r>
              <a:rPr lang="en-US" sz="1200" dirty="0" err="1">
                <a:latin typeface="Arial" panose="020B0604020202020204" pitchFamily="34" charset="0"/>
                <a:cs typeface="Arial" panose="020B0604020202020204" pitchFamily="34" charset="0"/>
              </a:rPr>
              <a:t>untuk</a:t>
            </a:r>
            <a:r>
              <a:rPr lang="en-US" sz="1200" dirty="0">
                <a:latin typeface="Arial" panose="020B0604020202020204" pitchFamily="34" charset="0"/>
                <a:cs typeface="Arial" panose="020B0604020202020204" pitchFamily="34" charset="0"/>
              </a:rPr>
              <a:t> </a:t>
            </a:r>
            <a:r>
              <a:rPr lang="en-US" sz="1200" dirty="0" err="1">
                <a:latin typeface="Arial" panose="020B0604020202020204" pitchFamily="34" charset="0"/>
                <a:cs typeface="Arial" panose="020B0604020202020204" pitchFamily="34" charset="0"/>
              </a:rPr>
              <a:t>menjalankan</a:t>
            </a:r>
            <a:r>
              <a:rPr lang="en-US" sz="1200" dirty="0">
                <a:latin typeface="Arial" panose="020B0604020202020204" pitchFamily="34" charset="0"/>
                <a:cs typeface="Arial" panose="020B0604020202020204" pitchFamily="34" charset="0"/>
              </a:rPr>
              <a:t> </a:t>
            </a:r>
            <a:endParaRPr lang="id-ID" sz="1200" dirty="0">
              <a:latin typeface="Arial" panose="020B0604020202020204" pitchFamily="34" charset="0"/>
              <a:cs typeface="Arial" panose="020B0604020202020204" pitchFamily="34" charset="0"/>
            </a:endParaRPr>
          </a:p>
          <a:p>
            <a:pPr marL="82296">
              <a:spcAft>
                <a:spcPts val="0"/>
              </a:spcAft>
              <a:buClrTx/>
              <a:defRPr/>
            </a:pPr>
            <a:r>
              <a:rPr lang="en-US" sz="1200" dirty="0" err="1">
                <a:latin typeface="Arial" panose="020B0604020202020204" pitchFamily="34" charset="0"/>
                <a:cs typeface="Arial" panose="020B0604020202020204" pitchFamily="34" charset="0"/>
              </a:rPr>
              <a:t>profesi</a:t>
            </a:r>
            <a:r>
              <a:rPr lang="id-ID" sz="1200" dirty="0">
                <a:latin typeface="Arial" panose="020B0604020202020204" pitchFamily="34" charset="0"/>
                <a:cs typeface="Arial" panose="020B0604020202020204" pitchFamily="34" charset="0"/>
              </a:rPr>
              <a:t>nya</a:t>
            </a:r>
            <a:r>
              <a:rPr lang="en-US" sz="1200" dirty="0">
                <a:latin typeface="Arial" panose="020B0604020202020204" pitchFamily="34" charset="0"/>
                <a:cs typeface="Arial" panose="020B0604020202020204" pitchFamily="34" charset="0"/>
              </a:rPr>
              <a:t>. </a:t>
            </a:r>
          </a:p>
        </p:txBody>
      </p:sp>
      <p:grpSp>
        <p:nvGrpSpPr>
          <p:cNvPr id="20" name="Group 19"/>
          <p:cNvGrpSpPr/>
          <p:nvPr/>
        </p:nvGrpSpPr>
        <p:grpSpPr>
          <a:xfrm>
            <a:off x="4265968" y="1935547"/>
            <a:ext cx="749909" cy="708211"/>
            <a:chOff x="3802348" y="1197114"/>
            <a:chExt cx="914400" cy="914400"/>
          </a:xfrm>
        </p:grpSpPr>
        <p:sp>
          <p:nvSpPr>
            <p:cNvPr id="21" name="Diamond 20"/>
            <p:cNvSpPr/>
            <p:nvPr/>
          </p:nvSpPr>
          <p:spPr>
            <a:xfrm>
              <a:off x="3802348" y="1197114"/>
              <a:ext cx="914400" cy="914400"/>
            </a:xfrm>
            <a:prstGeom prst="diamond">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tx1">
                    <a:lumMod val="75000"/>
                    <a:lumOff val="25000"/>
                  </a:schemeClr>
                </a:solidFill>
              </a:endParaRPr>
            </a:p>
          </p:txBody>
        </p:sp>
        <p:sp>
          <p:nvSpPr>
            <p:cNvPr id="22" name="TextBox 21"/>
            <p:cNvSpPr txBox="1"/>
            <p:nvPr/>
          </p:nvSpPr>
          <p:spPr>
            <a:xfrm>
              <a:off x="3937816" y="1347900"/>
              <a:ext cx="643461" cy="596074"/>
            </a:xfrm>
            <a:prstGeom prst="rect">
              <a:avLst/>
            </a:prstGeom>
            <a:noFill/>
          </p:spPr>
          <p:txBody>
            <a:bodyPr wrap="none" rtlCol="0">
              <a:spAutoFit/>
            </a:bodyPr>
            <a:lstStyle/>
            <a:p>
              <a:r>
                <a:rPr lang="en-US" altLang="ko-KR" sz="2400" b="1" dirty="0">
                  <a:solidFill>
                    <a:schemeClr val="tx1">
                      <a:lumMod val="75000"/>
                      <a:lumOff val="25000"/>
                    </a:schemeClr>
                  </a:solidFill>
                  <a:cs typeface="Arial" pitchFamily="34" charset="0"/>
                </a:rPr>
                <a:t>0</a:t>
              </a:r>
              <a:r>
                <a:rPr lang="id-ID" altLang="ko-KR" sz="2400" b="1" dirty="0">
                  <a:solidFill>
                    <a:schemeClr val="tx1">
                      <a:lumMod val="75000"/>
                      <a:lumOff val="25000"/>
                    </a:schemeClr>
                  </a:solidFill>
                  <a:cs typeface="Arial" pitchFamily="34" charset="0"/>
                </a:rPr>
                <a:t>6</a:t>
              </a:r>
              <a:endParaRPr lang="ko-KR" altLang="en-US" sz="2800" b="1" dirty="0">
                <a:solidFill>
                  <a:schemeClr val="tx1">
                    <a:lumMod val="75000"/>
                    <a:lumOff val="25000"/>
                  </a:schemeClr>
                </a:solidFill>
                <a:cs typeface="Arial" pitchFamily="34" charset="0"/>
              </a:endParaRPr>
            </a:p>
          </p:txBody>
        </p:sp>
      </p:grpSp>
      <p:grpSp>
        <p:nvGrpSpPr>
          <p:cNvPr id="23" name="Group 22"/>
          <p:cNvGrpSpPr/>
          <p:nvPr/>
        </p:nvGrpSpPr>
        <p:grpSpPr>
          <a:xfrm>
            <a:off x="3802344" y="2439603"/>
            <a:ext cx="749909" cy="708211"/>
            <a:chOff x="3802348" y="1197114"/>
            <a:chExt cx="914400" cy="914400"/>
          </a:xfrm>
        </p:grpSpPr>
        <p:sp>
          <p:nvSpPr>
            <p:cNvPr id="24" name="Diamond 23"/>
            <p:cNvSpPr/>
            <p:nvPr/>
          </p:nvSpPr>
          <p:spPr>
            <a:xfrm>
              <a:off x="3802348" y="1197114"/>
              <a:ext cx="914400" cy="914400"/>
            </a:xfrm>
            <a:prstGeom prst="diamond">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tx1">
                    <a:lumMod val="75000"/>
                    <a:lumOff val="25000"/>
                  </a:schemeClr>
                </a:solidFill>
              </a:endParaRPr>
            </a:p>
          </p:txBody>
        </p:sp>
        <p:sp>
          <p:nvSpPr>
            <p:cNvPr id="25" name="TextBox 24"/>
            <p:cNvSpPr txBox="1"/>
            <p:nvPr/>
          </p:nvSpPr>
          <p:spPr>
            <a:xfrm>
              <a:off x="3937816" y="1347900"/>
              <a:ext cx="643461" cy="596074"/>
            </a:xfrm>
            <a:prstGeom prst="rect">
              <a:avLst/>
            </a:prstGeom>
            <a:noFill/>
          </p:spPr>
          <p:txBody>
            <a:bodyPr wrap="none" rtlCol="0">
              <a:spAutoFit/>
            </a:bodyPr>
            <a:lstStyle/>
            <a:p>
              <a:r>
                <a:rPr lang="en-US" altLang="ko-KR" sz="2400" b="1" dirty="0">
                  <a:solidFill>
                    <a:schemeClr val="tx1">
                      <a:lumMod val="75000"/>
                      <a:lumOff val="25000"/>
                    </a:schemeClr>
                  </a:solidFill>
                  <a:cs typeface="Arial" pitchFamily="34" charset="0"/>
                </a:rPr>
                <a:t>0</a:t>
              </a:r>
              <a:r>
                <a:rPr lang="id-ID" altLang="ko-KR" sz="2400" b="1" dirty="0">
                  <a:solidFill>
                    <a:schemeClr val="tx1">
                      <a:lumMod val="75000"/>
                      <a:lumOff val="25000"/>
                    </a:schemeClr>
                  </a:solidFill>
                  <a:cs typeface="Arial" pitchFamily="34" charset="0"/>
                </a:rPr>
                <a:t>7</a:t>
              </a:r>
              <a:endParaRPr lang="ko-KR" altLang="en-US" sz="2800" b="1" dirty="0">
                <a:solidFill>
                  <a:schemeClr val="tx1">
                    <a:lumMod val="75000"/>
                    <a:lumOff val="25000"/>
                  </a:schemeClr>
                </a:solidFill>
                <a:cs typeface="Arial" pitchFamily="34" charset="0"/>
              </a:endParaRPr>
            </a:p>
          </p:txBody>
        </p:sp>
      </p:grpSp>
      <p:grpSp>
        <p:nvGrpSpPr>
          <p:cNvPr id="27" name="Group 26"/>
          <p:cNvGrpSpPr/>
          <p:nvPr/>
        </p:nvGrpSpPr>
        <p:grpSpPr>
          <a:xfrm>
            <a:off x="4265968" y="2943659"/>
            <a:ext cx="749909" cy="708211"/>
            <a:chOff x="3802348" y="1197114"/>
            <a:chExt cx="914400" cy="914400"/>
          </a:xfrm>
        </p:grpSpPr>
        <p:sp>
          <p:nvSpPr>
            <p:cNvPr id="28" name="Diamond 27"/>
            <p:cNvSpPr/>
            <p:nvPr/>
          </p:nvSpPr>
          <p:spPr>
            <a:xfrm>
              <a:off x="3802348" y="1197114"/>
              <a:ext cx="914400" cy="914400"/>
            </a:xfrm>
            <a:prstGeom prst="diamond">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tx1">
                    <a:lumMod val="75000"/>
                    <a:lumOff val="25000"/>
                  </a:schemeClr>
                </a:solidFill>
              </a:endParaRPr>
            </a:p>
          </p:txBody>
        </p:sp>
        <p:sp>
          <p:nvSpPr>
            <p:cNvPr id="30" name="TextBox 29"/>
            <p:cNvSpPr txBox="1"/>
            <p:nvPr/>
          </p:nvSpPr>
          <p:spPr>
            <a:xfrm>
              <a:off x="3937816" y="1347900"/>
              <a:ext cx="643461" cy="596074"/>
            </a:xfrm>
            <a:prstGeom prst="rect">
              <a:avLst/>
            </a:prstGeom>
            <a:noFill/>
          </p:spPr>
          <p:txBody>
            <a:bodyPr wrap="none" rtlCol="0">
              <a:spAutoFit/>
            </a:bodyPr>
            <a:lstStyle/>
            <a:p>
              <a:r>
                <a:rPr lang="en-US" altLang="ko-KR" sz="2400" b="1" dirty="0">
                  <a:solidFill>
                    <a:schemeClr val="tx1">
                      <a:lumMod val="75000"/>
                      <a:lumOff val="25000"/>
                    </a:schemeClr>
                  </a:solidFill>
                  <a:cs typeface="Arial" pitchFamily="34" charset="0"/>
                </a:rPr>
                <a:t>0</a:t>
              </a:r>
              <a:r>
                <a:rPr lang="id-ID" altLang="ko-KR" sz="2400" b="1" dirty="0">
                  <a:solidFill>
                    <a:schemeClr val="tx1">
                      <a:lumMod val="75000"/>
                      <a:lumOff val="25000"/>
                    </a:schemeClr>
                  </a:solidFill>
                  <a:cs typeface="Arial" pitchFamily="34" charset="0"/>
                </a:rPr>
                <a:t>8</a:t>
              </a:r>
              <a:endParaRPr lang="ko-KR" altLang="en-US" sz="2800" b="1" dirty="0">
                <a:solidFill>
                  <a:schemeClr val="tx1">
                    <a:lumMod val="75000"/>
                    <a:lumOff val="25000"/>
                  </a:schemeClr>
                </a:solidFill>
                <a:cs typeface="Arial" pitchFamily="34" charset="0"/>
              </a:endParaRPr>
            </a:p>
          </p:txBody>
        </p:sp>
      </p:grpSp>
      <p:grpSp>
        <p:nvGrpSpPr>
          <p:cNvPr id="31" name="Group 30"/>
          <p:cNvGrpSpPr/>
          <p:nvPr/>
        </p:nvGrpSpPr>
        <p:grpSpPr>
          <a:xfrm>
            <a:off x="3802348" y="3447715"/>
            <a:ext cx="749909" cy="708211"/>
            <a:chOff x="3802348" y="1197114"/>
            <a:chExt cx="914400" cy="914400"/>
          </a:xfrm>
        </p:grpSpPr>
        <p:sp>
          <p:nvSpPr>
            <p:cNvPr id="33" name="Diamond 32"/>
            <p:cNvSpPr/>
            <p:nvPr/>
          </p:nvSpPr>
          <p:spPr>
            <a:xfrm>
              <a:off x="3802348" y="1197114"/>
              <a:ext cx="914400" cy="914400"/>
            </a:xfrm>
            <a:prstGeom prst="diamond">
              <a:avLst/>
            </a:prstGeom>
            <a:noFill/>
            <a:ln w="508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solidFill>
                  <a:schemeClr val="tx1">
                    <a:lumMod val="75000"/>
                    <a:lumOff val="25000"/>
                  </a:schemeClr>
                </a:solidFill>
              </a:endParaRPr>
            </a:p>
          </p:txBody>
        </p:sp>
        <p:sp>
          <p:nvSpPr>
            <p:cNvPr id="34" name="TextBox 33"/>
            <p:cNvSpPr txBox="1"/>
            <p:nvPr/>
          </p:nvSpPr>
          <p:spPr>
            <a:xfrm>
              <a:off x="3937816" y="1347900"/>
              <a:ext cx="643461" cy="596074"/>
            </a:xfrm>
            <a:prstGeom prst="rect">
              <a:avLst/>
            </a:prstGeom>
            <a:noFill/>
          </p:spPr>
          <p:txBody>
            <a:bodyPr wrap="none" rtlCol="0">
              <a:spAutoFit/>
            </a:bodyPr>
            <a:lstStyle/>
            <a:p>
              <a:r>
                <a:rPr lang="en-US" altLang="ko-KR" sz="2400" b="1" dirty="0">
                  <a:solidFill>
                    <a:schemeClr val="tx1">
                      <a:lumMod val="75000"/>
                      <a:lumOff val="25000"/>
                    </a:schemeClr>
                  </a:solidFill>
                  <a:cs typeface="Arial" pitchFamily="34" charset="0"/>
                </a:rPr>
                <a:t>0</a:t>
              </a:r>
              <a:r>
                <a:rPr lang="id-ID" altLang="ko-KR" sz="2400" b="1" dirty="0">
                  <a:solidFill>
                    <a:schemeClr val="tx1">
                      <a:lumMod val="75000"/>
                      <a:lumOff val="25000"/>
                    </a:schemeClr>
                  </a:solidFill>
                  <a:cs typeface="Arial" pitchFamily="34" charset="0"/>
                </a:rPr>
                <a:t>9</a:t>
              </a:r>
              <a:endParaRPr lang="ko-KR" altLang="en-US" sz="2800" b="1" dirty="0">
                <a:solidFill>
                  <a:schemeClr val="tx1">
                    <a:lumMod val="75000"/>
                    <a:lumOff val="25000"/>
                  </a:schemeClr>
                </a:solidFill>
                <a:cs typeface="Arial" pitchFamily="34" charset="0"/>
              </a:endParaRPr>
            </a:p>
          </p:txBody>
        </p:sp>
      </p:grpSp>
      <p:sp>
        <p:nvSpPr>
          <p:cNvPr id="35" name="TextBox 34"/>
          <p:cNvSpPr txBox="1"/>
          <p:nvPr/>
        </p:nvSpPr>
        <p:spPr>
          <a:xfrm>
            <a:off x="698182" y="3614160"/>
            <a:ext cx="2981740" cy="461665"/>
          </a:xfrm>
          <a:prstGeom prst="rect">
            <a:avLst/>
          </a:prstGeom>
          <a:noFill/>
          <a:ln>
            <a:solidFill>
              <a:schemeClr val="accent1"/>
            </a:solidFill>
          </a:ln>
        </p:spPr>
        <p:txBody>
          <a:bodyPr wrap="square" rtlCol="0">
            <a:spAutoFit/>
          </a:bodyPr>
          <a:lstStyle/>
          <a:p>
            <a:pPr marL="82296">
              <a:spcAft>
                <a:spcPts val="0"/>
              </a:spcAft>
              <a:buClrTx/>
              <a:defRPr/>
            </a:pPr>
            <a:r>
              <a:rPr lang="id-ID" sz="1200" dirty="0">
                <a:latin typeface="Arial" panose="020B0604020202020204" pitchFamily="34" charset="0"/>
                <a:cs typeface="Arial" panose="020B0604020202020204" pitchFamily="34" charset="0"/>
              </a:rPr>
              <a:t>Terorganisir dalam suatu induk </a:t>
            </a:r>
          </a:p>
          <a:p>
            <a:pPr marL="82296">
              <a:spcAft>
                <a:spcPts val="0"/>
              </a:spcAft>
              <a:buClrTx/>
              <a:defRPr/>
            </a:pPr>
            <a:r>
              <a:rPr lang="id-ID" sz="1200" dirty="0">
                <a:latin typeface="Arial" panose="020B0604020202020204" pitchFamily="34" charset="0"/>
                <a:cs typeface="Arial" panose="020B0604020202020204" pitchFamily="34" charset="0"/>
              </a:rPr>
              <a:t>organisasi sebagai pengawasnya</a:t>
            </a:r>
            <a:r>
              <a:rPr lang="en-US" sz="1200" dirty="0">
                <a:latin typeface="Arial" panose="020B0604020202020204" pitchFamily="34" charset="0"/>
                <a:cs typeface="Arial" panose="020B0604020202020204" pitchFamily="34" charset="0"/>
              </a:rPr>
              <a:t>.</a:t>
            </a:r>
          </a:p>
        </p:txBody>
      </p:sp>
      <p:pic>
        <p:nvPicPr>
          <p:cNvPr id="37" name="Picture 3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00392" y="4638923"/>
            <a:ext cx="906214" cy="453107"/>
          </a:xfrm>
          <a:prstGeom prst="rect">
            <a:avLst/>
          </a:prstGeom>
        </p:spPr>
      </p:pic>
    </p:spTree>
    <p:extLst>
      <p:ext uri="{BB962C8B-B14F-4D97-AF65-F5344CB8AC3E}">
        <p14:creationId xmlns:p14="http://schemas.microsoft.com/office/powerpoint/2010/main" val="330741448"/>
      </p:ext>
    </p:extLst>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d-ID" altLang="ko-KR" sz="2400" dirty="0">
                <a:solidFill>
                  <a:schemeClr val="accent1"/>
                </a:solidFill>
              </a:rPr>
              <a:t>Seorang </a:t>
            </a:r>
            <a:r>
              <a:rPr lang="id-ID" altLang="ko-KR" sz="2400" dirty="0">
                <a:solidFill>
                  <a:schemeClr val="tx1"/>
                </a:solidFill>
              </a:rPr>
              <a:t>Profesional</a:t>
            </a:r>
            <a:r>
              <a:rPr lang="id-ID" altLang="ko-KR" sz="2400" dirty="0">
                <a:solidFill>
                  <a:schemeClr val="accent1"/>
                </a:solidFill>
              </a:rPr>
              <a:t> Dituntut Untuk Memiliki:</a:t>
            </a:r>
            <a:endParaRPr lang="ko-KR" altLang="en-US" dirty="0"/>
          </a:p>
        </p:txBody>
      </p:sp>
      <p:grpSp>
        <p:nvGrpSpPr>
          <p:cNvPr id="23" name="Group 22"/>
          <p:cNvGrpSpPr/>
          <p:nvPr/>
        </p:nvGrpSpPr>
        <p:grpSpPr>
          <a:xfrm>
            <a:off x="2375936" y="1914153"/>
            <a:ext cx="4392128" cy="1620000"/>
            <a:chOff x="2375936" y="2061640"/>
            <a:chExt cx="4392128" cy="1620000"/>
          </a:xfrm>
        </p:grpSpPr>
        <p:sp>
          <p:nvSpPr>
            <p:cNvPr id="21" name="Diamond 20"/>
            <p:cNvSpPr/>
            <p:nvPr/>
          </p:nvSpPr>
          <p:spPr>
            <a:xfrm>
              <a:off x="5148064" y="2061640"/>
              <a:ext cx="1620000" cy="1620000"/>
            </a:xfrm>
            <a:prstGeom prst="diamond">
              <a:avLst/>
            </a:prstGeom>
            <a:gradFill>
              <a:gsLst>
                <a:gs pos="0">
                  <a:schemeClr val="accent3">
                    <a:lumMod val="60000"/>
                    <a:lumOff val="40000"/>
                  </a:schemeClr>
                </a:gs>
                <a:gs pos="100000">
                  <a:schemeClr val="accent3">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p>
          </p:txBody>
        </p:sp>
        <p:sp>
          <p:nvSpPr>
            <p:cNvPr id="22" name="Diamond 21"/>
            <p:cNvSpPr/>
            <p:nvPr/>
          </p:nvSpPr>
          <p:spPr>
            <a:xfrm>
              <a:off x="2375936" y="2061640"/>
              <a:ext cx="1620000" cy="1620000"/>
            </a:xfrm>
            <a:prstGeom prst="diamond">
              <a:avLst/>
            </a:prstGeom>
            <a:gradFill>
              <a:gsLst>
                <a:gs pos="0">
                  <a:schemeClr val="accent3">
                    <a:lumMod val="60000"/>
                    <a:lumOff val="40000"/>
                  </a:schemeClr>
                </a:gs>
                <a:gs pos="100000">
                  <a:schemeClr val="accent3">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p>
          </p:txBody>
        </p:sp>
        <p:sp>
          <p:nvSpPr>
            <p:cNvPr id="19" name="Diamond 18"/>
            <p:cNvSpPr/>
            <p:nvPr/>
          </p:nvSpPr>
          <p:spPr>
            <a:xfrm>
              <a:off x="4572000" y="2241640"/>
              <a:ext cx="1260000" cy="1260000"/>
            </a:xfrm>
            <a:prstGeom prst="diamond">
              <a:avLst/>
            </a:prstGeom>
            <a:gradFill>
              <a:gsLst>
                <a:gs pos="0">
                  <a:schemeClr val="accent2">
                    <a:lumMod val="80000"/>
                    <a:lumOff val="20000"/>
                  </a:schemeClr>
                </a:gs>
                <a:gs pos="100000">
                  <a:schemeClr val="accent2">
                    <a:lumMod val="80000"/>
                    <a:lumOff val="2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p>
          </p:txBody>
        </p:sp>
        <p:sp>
          <p:nvSpPr>
            <p:cNvPr id="20" name="Diamond 19"/>
            <p:cNvSpPr/>
            <p:nvPr/>
          </p:nvSpPr>
          <p:spPr>
            <a:xfrm>
              <a:off x="3312000" y="2241640"/>
              <a:ext cx="1260000" cy="1260000"/>
            </a:xfrm>
            <a:prstGeom prst="diamond">
              <a:avLst/>
            </a:prstGeom>
            <a:gradFill>
              <a:gsLst>
                <a:gs pos="0">
                  <a:schemeClr val="accent2">
                    <a:lumMod val="80000"/>
                    <a:lumOff val="20000"/>
                  </a:schemeClr>
                </a:gs>
                <a:gs pos="100000">
                  <a:schemeClr val="accent2">
                    <a:lumMod val="80000"/>
                    <a:lumOff val="2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p>
          </p:txBody>
        </p:sp>
        <p:sp>
          <p:nvSpPr>
            <p:cNvPr id="3" name="Diamond 2"/>
            <p:cNvSpPr/>
            <p:nvPr/>
          </p:nvSpPr>
          <p:spPr>
            <a:xfrm>
              <a:off x="4122958" y="2421640"/>
              <a:ext cx="900000" cy="900000"/>
            </a:xfrm>
            <a:prstGeom prst="diamond">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p>
          </p:txBody>
        </p:sp>
      </p:grpSp>
      <p:sp>
        <p:nvSpPr>
          <p:cNvPr id="24" name="Oval 21"/>
          <p:cNvSpPr>
            <a:spLocks noChangeAspect="1"/>
          </p:cNvSpPr>
          <p:nvPr/>
        </p:nvSpPr>
        <p:spPr>
          <a:xfrm>
            <a:off x="6781277" y="1899315"/>
            <a:ext cx="325602" cy="328322"/>
          </a:xfrm>
          <a:custGeom>
            <a:avLst/>
            <a:gdLst/>
            <a:ahLst/>
            <a:cxnLst/>
            <a:rect l="l" t="t" r="r" b="b"/>
            <a:pathLst>
              <a:path w="1652142" h="1665940">
                <a:moveTo>
                  <a:pt x="898689" y="548008"/>
                </a:moveTo>
                <a:cubicBezTo>
                  <a:pt x="737950" y="504938"/>
                  <a:pt x="572731" y="600328"/>
                  <a:pt x="529661" y="761066"/>
                </a:cubicBezTo>
                <a:cubicBezTo>
                  <a:pt x="486591" y="921805"/>
                  <a:pt x="581980" y="1087025"/>
                  <a:pt x="742719" y="1130094"/>
                </a:cubicBezTo>
                <a:cubicBezTo>
                  <a:pt x="903458" y="1173164"/>
                  <a:pt x="1068677" y="1077775"/>
                  <a:pt x="1111747" y="917036"/>
                </a:cubicBezTo>
                <a:cubicBezTo>
                  <a:pt x="1154817" y="756297"/>
                  <a:pt x="1059428" y="591077"/>
                  <a:pt x="898689" y="548008"/>
                </a:cubicBezTo>
                <a:close/>
                <a:moveTo>
                  <a:pt x="952303" y="347916"/>
                </a:moveTo>
                <a:cubicBezTo>
                  <a:pt x="1223549" y="420596"/>
                  <a:pt x="1384519" y="699404"/>
                  <a:pt x="1311839" y="970650"/>
                </a:cubicBezTo>
                <a:cubicBezTo>
                  <a:pt x="1239159" y="1241896"/>
                  <a:pt x="960351" y="1402866"/>
                  <a:pt x="689105" y="1330186"/>
                </a:cubicBezTo>
                <a:cubicBezTo>
                  <a:pt x="417859" y="1257506"/>
                  <a:pt x="256889" y="978698"/>
                  <a:pt x="329569" y="707451"/>
                </a:cubicBezTo>
                <a:cubicBezTo>
                  <a:pt x="402249" y="436205"/>
                  <a:pt x="681057" y="275235"/>
                  <a:pt x="952303" y="347916"/>
                </a:cubicBezTo>
                <a:close/>
                <a:moveTo>
                  <a:pt x="971799" y="275155"/>
                </a:moveTo>
                <a:cubicBezTo>
                  <a:pt x="660368" y="191707"/>
                  <a:pt x="340256" y="376524"/>
                  <a:pt x="256808" y="687955"/>
                </a:cubicBezTo>
                <a:cubicBezTo>
                  <a:pt x="173361" y="999387"/>
                  <a:pt x="358178" y="1319499"/>
                  <a:pt x="669609" y="1402947"/>
                </a:cubicBezTo>
                <a:cubicBezTo>
                  <a:pt x="981040" y="1486395"/>
                  <a:pt x="1301152" y="1301577"/>
                  <a:pt x="1384600" y="990146"/>
                </a:cubicBezTo>
                <a:cubicBezTo>
                  <a:pt x="1468047" y="678715"/>
                  <a:pt x="1283230" y="358603"/>
                  <a:pt x="971799" y="275155"/>
                </a:cubicBezTo>
                <a:close/>
                <a:moveTo>
                  <a:pt x="1652142" y="394531"/>
                </a:moveTo>
                <a:lnTo>
                  <a:pt x="1649662" y="403784"/>
                </a:lnTo>
                <a:lnTo>
                  <a:pt x="1647140" y="399895"/>
                </a:lnTo>
                <a:close/>
                <a:moveTo>
                  <a:pt x="1158157" y="65026"/>
                </a:moveTo>
                <a:lnTo>
                  <a:pt x="1154679" y="271718"/>
                </a:lnTo>
                <a:lnTo>
                  <a:pt x="1148331" y="270017"/>
                </a:lnTo>
                <a:cubicBezTo>
                  <a:pt x="1200055" y="299127"/>
                  <a:pt x="1246804" y="334821"/>
                  <a:pt x="1286346" y="377149"/>
                </a:cubicBezTo>
                <a:lnTo>
                  <a:pt x="1470353" y="331395"/>
                </a:lnTo>
                <a:lnTo>
                  <a:pt x="1588305" y="553229"/>
                </a:lnTo>
                <a:lnTo>
                  <a:pt x="1457194" y="671432"/>
                </a:lnTo>
                <a:cubicBezTo>
                  <a:pt x="1473630" y="731297"/>
                  <a:pt x="1481376" y="793983"/>
                  <a:pt x="1478595" y="857704"/>
                </a:cubicBezTo>
                <a:lnTo>
                  <a:pt x="1642362" y="948616"/>
                </a:lnTo>
                <a:lnTo>
                  <a:pt x="1577335" y="1191298"/>
                </a:lnTo>
                <a:lnTo>
                  <a:pt x="1378614" y="1187955"/>
                </a:lnTo>
                <a:cubicBezTo>
                  <a:pt x="1353489" y="1229936"/>
                  <a:pt x="1323048" y="1267799"/>
                  <a:pt x="1288939" y="1301599"/>
                </a:cubicBezTo>
                <a:lnTo>
                  <a:pt x="1354201" y="1471932"/>
                </a:lnTo>
                <a:lnTo>
                  <a:pt x="1148396" y="1616039"/>
                </a:lnTo>
                <a:lnTo>
                  <a:pt x="992294" y="1480516"/>
                </a:lnTo>
                <a:lnTo>
                  <a:pt x="1011291" y="1467215"/>
                </a:lnTo>
                <a:cubicBezTo>
                  <a:pt x="951500" y="1486565"/>
                  <a:pt x="888271" y="1495869"/>
                  <a:pt x="823805" y="1495510"/>
                </a:cubicBezTo>
                <a:lnTo>
                  <a:pt x="729193" y="1665940"/>
                </a:lnTo>
                <a:lnTo>
                  <a:pt x="486511" y="1600914"/>
                </a:lnTo>
                <a:lnTo>
                  <a:pt x="489790" y="1406012"/>
                </a:lnTo>
                <a:cubicBezTo>
                  <a:pt x="438364" y="1376702"/>
                  <a:pt x="391917" y="1340859"/>
                  <a:pt x="352658" y="1298452"/>
                </a:cubicBezTo>
                <a:lnTo>
                  <a:pt x="355803" y="1305197"/>
                </a:lnTo>
                <a:lnTo>
                  <a:pt x="152856" y="1344512"/>
                </a:lnTo>
                <a:lnTo>
                  <a:pt x="46675" y="1116809"/>
                </a:lnTo>
                <a:lnTo>
                  <a:pt x="183929" y="1005520"/>
                </a:lnTo>
                <a:cubicBezTo>
                  <a:pt x="169279" y="951824"/>
                  <a:pt x="161626" y="895865"/>
                  <a:pt x="161615" y="838915"/>
                </a:cubicBezTo>
                <a:lnTo>
                  <a:pt x="0" y="749197"/>
                </a:lnTo>
                <a:lnTo>
                  <a:pt x="65026" y="506515"/>
                </a:lnTo>
                <a:lnTo>
                  <a:pt x="250227" y="509630"/>
                </a:lnTo>
                <a:cubicBezTo>
                  <a:pt x="275353" y="465291"/>
                  <a:pt x="305693" y="424864"/>
                  <a:pt x="340015" y="388679"/>
                </a:cubicBezTo>
                <a:lnTo>
                  <a:pt x="277984" y="197357"/>
                </a:lnTo>
                <a:lnTo>
                  <a:pt x="491050" y="64219"/>
                </a:lnTo>
                <a:lnTo>
                  <a:pt x="639843" y="207726"/>
                </a:lnTo>
                <a:lnTo>
                  <a:pt x="638348" y="208660"/>
                </a:lnTo>
                <a:cubicBezTo>
                  <a:pt x="696840" y="190256"/>
                  <a:pt x="758594" y="181748"/>
                  <a:pt x="821488" y="182440"/>
                </a:cubicBezTo>
                <a:lnTo>
                  <a:pt x="815140" y="180739"/>
                </a:lnTo>
                <a:lnTo>
                  <a:pt x="915476"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p>
        </p:txBody>
      </p:sp>
      <p:sp>
        <p:nvSpPr>
          <p:cNvPr id="29" name="Oval 21"/>
          <p:cNvSpPr>
            <a:spLocks noChangeAspect="1"/>
          </p:cNvSpPr>
          <p:nvPr/>
        </p:nvSpPr>
        <p:spPr>
          <a:xfrm>
            <a:off x="4395429" y="2574668"/>
            <a:ext cx="320587" cy="323266"/>
          </a:xfrm>
          <a:custGeom>
            <a:avLst/>
            <a:gdLst/>
            <a:ahLst/>
            <a:cxnLst/>
            <a:rect l="l" t="t" r="r" b="b"/>
            <a:pathLst>
              <a:path w="1652142" h="1665940">
                <a:moveTo>
                  <a:pt x="898689" y="548008"/>
                </a:moveTo>
                <a:cubicBezTo>
                  <a:pt x="737950" y="504938"/>
                  <a:pt x="572731" y="600328"/>
                  <a:pt x="529661" y="761066"/>
                </a:cubicBezTo>
                <a:cubicBezTo>
                  <a:pt x="486591" y="921805"/>
                  <a:pt x="581980" y="1087025"/>
                  <a:pt x="742719" y="1130094"/>
                </a:cubicBezTo>
                <a:cubicBezTo>
                  <a:pt x="903458" y="1173164"/>
                  <a:pt x="1068677" y="1077775"/>
                  <a:pt x="1111747" y="917036"/>
                </a:cubicBezTo>
                <a:cubicBezTo>
                  <a:pt x="1154817" y="756297"/>
                  <a:pt x="1059428" y="591077"/>
                  <a:pt x="898689" y="548008"/>
                </a:cubicBezTo>
                <a:close/>
                <a:moveTo>
                  <a:pt x="952303" y="347916"/>
                </a:moveTo>
                <a:cubicBezTo>
                  <a:pt x="1223549" y="420596"/>
                  <a:pt x="1384519" y="699404"/>
                  <a:pt x="1311839" y="970650"/>
                </a:cubicBezTo>
                <a:cubicBezTo>
                  <a:pt x="1239159" y="1241896"/>
                  <a:pt x="960351" y="1402866"/>
                  <a:pt x="689105" y="1330186"/>
                </a:cubicBezTo>
                <a:cubicBezTo>
                  <a:pt x="417859" y="1257506"/>
                  <a:pt x="256889" y="978698"/>
                  <a:pt x="329569" y="707451"/>
                </a:cubicBezTo>
                <a:cubicBezTo>
                  <a:pt x="402249" y="436205"/>
                  <a:pt x="681057" y="275235"/>
                  <a:pt x="952303" y="347916"/>
                </a:cubicBezTo>
                <a:close/>
                <a:moveTo>
                  <a:pt x="971799" y="275155"/>
                </a:moveTo>
                <a:cubicBezTo>
                  <a:pt x="660368" y="191707"/>
                  <a:pt x="340256" y="376524"/>
                  <a:pt x="256808" y="687955"/>
                </a:cubicBezTo>
                <a:cubicBezTo>
                  <a:pt x="173361" y="999387"/>
                  <a:pt x="358178" y="1319499"/>
                  <a:pt x="669609" y="1402947"/>
                </a:cubicBezTo>
                <a:cubicBezTo>
                  <a:pt x="981040" y="1486395"/>
                  <a:pt x="1301152" y="1301577"/>
                  <a:pt x="1384600" y="990146"/>
                </a:cubicBezTo>
                <a:cubicBezTo>
                  <a:pt x="1468047" y="678715"/>
                  <a:pt x="1283230" y="358603"/>
                  <a:pt x="971799" y="275155"/>
                </a:cubicBezTo>
                <a:close/>
                <a:moveTo>
                  <a:pt x="1652142" y="394531"/>
                </a:moveTo>
                <a:lnTo>
                  <a:pt x="1649662" y="403784"/>
                </a:lnTo>
                <a:lnTo>
                  <a:pt x="1647140" y="399895"/>
                </a:lnTo>
                <a:close/>
                <a:moveTo>
                  <a:pt x="1158157" y="65026"/>
                </a:moveTo>
                <a:lnTo>
                  <a:pt x="1154679" y="271718"/>
                </a:lnTo>
                <a:lnTo>
                  <a:pt x="1148331" y="270017"/>
                </a:lnTo>
                <a:cubicBezTo>
                  <a:pt x="1200055" y="299127"/>
                  <a:pt x="1246804" y="334821"/>
                  <a:pt x="1286346" y="377149"/>
                </a:cubicBezTo>
                <a:lnTo>
                  <a:pt x="1470353" y="331395"/>
                </a:lnTo>
                <a:lnTo>
                  <a:pt x="1588305" y="553229"/>
                </a:lnTo>
                <a:lnTo>
                  <a:pt x="1457194" y="671432"/>
                </a:lnTo>
                <a:cubicBezTo>
                  <a:pt x="1473630" y="731297"/>
                  <a:pt x="1481376" y="793983"/>
                  <a:pt x="1478595" y="857704"/>
                </a:cubicBezTo>
                <a:lnTo>
                  <a:pt x="1642362" y="948616"/>
                </a:lnTo>
                <a:lnTo>
                  <a:pt x="1577335" y="1191298"/>
                </a:lnTo>
                <a:lnTo>
                  <a:pt x="1378614" y="1187955"/>
                </a:lnTo>
                <a:cubicBezTo>
                  <a:pt x="1353489" y="1229936"/>
                  <a:pt x="1323048" y="1267799"/>
                  <a:pt x="1288939" y="1301599"/>
                </a:cubicBezTo>
                <a:lnTo>
                  <a:pt x="1354201" y="1471932"/>
                </a:lnTo>
                <a:lnTo>
                  <a:pt x="1148396" y="1616039"/>
                </a:lnTo>
                <a:lnTo>
                  <a:pt x="992294" y="1480516"/>
                </a:lnTo>
                <a:lnTo>
                  <a:pt x="1011291" y="1467215"/>
                </a:lnTo>
                <a:cubicBezTo>
                  <a:pt x="951500" y="1486565"/>
                  <a:pt x="888271" y="1495869"/>
                  <a:pt x="823805" y="1495510"/>
                </a:cubicBezTo>
                <a:lnTo>
                  <a:pt x="729193" y="1665940"/>
                </a:lnTo>
                <a:lnTo>
                  <a:pt x="486511" y="1600914"/>
                </a:lnTo>
                <a:lnTo>
                  <a:pt x="489790" y="1406012"/>
                </a:lnTo>
                <a:cubicBezTo>
                  <a:pt x="438364" y="1376702"/>
                  <a:pt x="391917" y="1340859"/>
                  <a:pt x="352658" y="1298452"/>
                </a:cubicBezTo>
                <a:lnTo>
                  <a:pt x="355803" y="1305197"/>
                </a:lnTo>
                <a:lnTo>
                  <a:pt x="152856" y="1344512"/>
                </a:lnTo>
                <a:lnTo>
                  <a:pt x="46675" y="1116809"/>
                </a:lnTo>
                <a:lnTo>
                  <a:pt x="183929" y="1005520"/>
                </a:lnTo>
                <a:cubicBezTo>
                  <a:pt x="169279" y="951824"/>
                  <a:pt x="161626" y="895865"/>
                  <a:pt x="161615" y="838915"/>
                </a:cubicBezTo>
                <a:lnTo>
                  <a:pt x="0" y="749197"/>
                </a:lnTo>
                <a:lnTo>
                  <a:pt x="65026" y="506515"/>
                </a:lnTo>
                <a:lnTo>
                  <a:pt x="250227" y="509630"/>
                </a:lnTo>
                <a:cubicBezTo>
                  <a:pt x="275353" y="465291"/>
                  <a:pt x="305693" y="424864"/>
                  <a:pt x="340015" y="388679"/>
                </a:cubicBezTo>
                <a:lnTo>
                  <a:pt x="277984" y="197357"/>
                </a:lnTo>
                <a:lnTo>
                  <a:pt x="491050" y="64219"/>
                </a:lnTo>
                <a:lnTo>
                  <a:pt x="639843" y="207726"/>
                </a:lnTo>
                <a:lnTo>
                  <a:pt x="638348" y="208660"/>
                </a:lnTo>
                <a:cubicBezTo>
                  <a:pt x="696840" y="190256"/>
                  <a:pt x="758594" y="181748"/>
                  <a:pt x="821488" y="182440"/>
                </a:cubicBezTo>
                <a:lnTo>
                  <a:pt x="815140" y="180739"/>
                </a:lnTo>
                <a:lnTo>
                  <a:pt x="915476"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p>
        </p:txBody>
      </p:sp>
      <p:sp>
        <p:nvSpPr>
          <p:cNvPr id="32" name="TextBox 31"/>
          <p:cNvSpPr txBox="1"/>
          <p:nvPr/>
        </p:nvSpPr>
        <p:spPr>
          <a:xfrm>
            <a:off x="323528" y="1545727"/>
            <a:ext cx="2336966" cy="276999"/>
          </a:xfrm>
          <a:prstGeom prst="rect">
            <a:avLst/>
          </a:prstGeom>
          <a:noFill/>
        </p:spPr>
        <p:txBody>
          <a:bodyPr wrap="square" rtlCol="0">
            <a:spAutoFit/>
          </a:bodyPr>
          <a:lstStyle/>
          <a:p>
            <a:pPr algn="r"/>
            <a:r>
              <a:rPr lang="id-ID" altLang="ko-KR" sz="1200" b="1" dirty="0">
                <a:solidFill>
                  <a:schemeClr val="tx1">
                    <a:lumMod val="75000"/>
                    <a:lumOff val="25000"/>
                  </a:schemeClr>
                </a:solidFill>
                <a:cs typeface="Arial" pitchFamily="34" charset="0"/>
              </a:rPr>
              <a:t>Pengetahuan</a:t>
            </a:r>
            <a:endParaRPr lang="ko-KR" altLang="en-US" sz="1200" b="1" dirty="0">
              <a:solidFill>
                <a:schemeClr val="tx1">
                  <a:lumMod val="75000"/>
                  <a:lumOff val="25000"/>
                </a:schemeClr>
              </a:solidFill>
              <a:cs typeface="Arial" pitchFamily="34" charset="0"/>
            </a:endParaRPr>
          </a:p>
        </p:txBody>
      </p:sp>
      <p:sp>
        <p:nvSpPr>
          <p:cNvPr id="35" name="TextBox 34"/>
          <p:cNvSpPr txBox="1"/>
          <p:nvPr/>
        </p:nvSpPr>
        <p:spPr>
          <a:xfrm>
            <a:off x="336447" y="3640441"/>
            <a:ext cx="2336966" cy="461665"/>
          </a:xfrm>
          <a:prstGeom prst="rect">
            <a:avLst/>
          </a:prstGeom>
          <a:noFill/>
        </p:spPr>
        <p:txBody>
          <a:bodyPr wrap="square" rtlCol="0">
            <a:spAutoFit/>
          </a:bodyPr>
          <a:lstStyle/>
          <a:p>
            <a:pPr algn="r"/>
            <a:r>
              <a:rPr lang="id-ID" altLang="ko-KR" sz="1200" b="1" dirty="0">
                <a:solidFill>
                  <a:schemeClr val="tx1">
                    <a:lumMod val="75000"/>
                    <a:lumOff val="25000"/>
                  </a:schemeClr>
                </a:solidFill>
                <a:cs typeface="Arial" pitchFamily="34" charset="0"/>
              </a:rPr>
              <a:t>Etika Permasyarakat Sesuai Profesinya</a:t>
            </a:r>
            <a:endParaRPr lang="ko-KR" altLang="en-US" sz="1200" b="1" dirty="0">
              <a:solidFill>
                <a:schemeClr val="tx1">
                  <a:lumMod val="75000"/>
                  <a:lumOff val="25000"/>
                </a:schemeClr>
              </a:solidFill>
              <a:cs typeface="Arial" pitchFamily="34" charset="0"/>
            </a:endParaRPr>
          </a:p>
        </p:txBody>
      </p:sp>
      <p:sp>
        <p:nvSpPr>
          <p:cNvPr id="38" name="TextBox 37"/>
          <p:cNvSpPr txBox="1"/>
          <p:nvPr/>
        </p:nvSpPr>
        <p:spPr>
          <a:xfrm>
            <a:off x="6485561" y="1556118"/>
            <a:ext cx="2336966" cy="276999"/>
          </a:xfrm>
          <a:prstGeom prst="rect">
            <a:avLst/>
          </a:prstGeom>
          <a:noFill/>
        </p:spPr>
        <p:txBody>
          <a:bodyPr wrap="square" rtlCol="0">
            <a:spAutoFit/>
          </a:bodyPr>
          <a:lstStyle/>
          <a:p>
            <a:r>
              <a:rPr lang="id-ID" altLang="ko-KR" sz="1200" b="1" dirty="0">
                <a:solidFill>
                  <a:schemeClr val="tx1">
                    <a:lumMod val="75000"/>
                    <a:lumOff val="25000"/>
                  </a:schemeClr>
                </a:solidFill>
                <a:cs typeface="Arial" pitchFamily="34" charset="0"/>
              </a:rPr>
              <a:t>Penerapan Keahlian</a:t>
            </a:r>
            <a:endParaRPr lang="ko-KR" altLang="en-US" sz="1200" b="1" dirty="0">
              <a:solidFill>
                <a:schemeClr val="tx1">
                  <a:lumMod val="75000"/>
                  <a:lumOff val="25000"/>
                </a:schemeClr>
              </a:solidFill>
              <a:cs typeface="Arial" pitchFamily="34" charset="0"/>
            </a:endParaRPr>
          </a:p>
        </p:txBody>
      </p:sp>
      <p:sp>
        <p:nvSpPr>
          <p:cNvPr id="41" name="TextBox 40"/>
          <p:cNvSpPr txBox="1"/>
          <p:nvPr/>
        </p:nvSpPr>
        <p:spPr>
          <a:xfrm>
            <a:off x="6468274" y="3642552"/>
            <a:ext cx="2336966" cy="276999"/>
          </a:xfrm>
          <a:prstGeom prst="rect">
            <a:avLst/>
          </a:prstGeom>
          <a:noFill/>
        </p:spPr>
        <p:txBody>
          <a:bodyPr wrap="square" rtlCol="0">
            <a:spAutoFit/>
          </a:bodyPr>
          <a:lstStyle/>
          <a:p>
            <a:r>
              <a:rPr lang="id-ID" altLang="ko-KR" sz="1200" b="1" dirty="0">
                <a:solidFill>
                  <a:schemeClr val="tx1">
                    <a:lumMod val="75000"/>
                    <a:lumOff val="25000"/>
                  </a:schemeClr>
                </a:solidFill>
                <a:cs typeface="Arial" pitchFamily="34" charset="0"/>
              </a:rPr>
              <a:t>Tanggungjawab Sosial</a:t>
            </a:r>
            <a:endParaRPr lang="ko-KR" altLang="en-US" sz="1200" b="1" dirty="0">
              <a:solidFill>
                <a:schemeClr val="tx1">
                  <a:lumMod val="75000"/>
                  <a:lumOff val="25000"/>
                </a:schemeClr>
              </a:solidFill>
              <a:cs typeface="Arial" pitchFamily="34" charset="0"/>
            </a:endParaRPr>
          </a:p>
        </p:txBody>
      </p:sp>
      <p:sp>
        <p:nvSpPr>
          <p:cNvPr id="44" name="TextBox 43"/>
          <p:cNvSpPr txBox="1"/>
          <p:nvPr/>
        </p:nvSpPr>
        <p:spPr>
          <a:xfrm>
            <a:off x="3372847" y="3475619"/>
            <a:ext cx="2336966" cy="276999"/>
          </a:xfrm>
          <a:prstGeom prst="rect">
            <a:avLst/>
          </a:prstGeom>
          <a:noFill/>
        </p:spPr>
        <p:txBody>
          <a:bodyPr wrap="square" rtlCol="0">
            <a:spAutoFit/>
          </a:bodyPr>
          <a:lstStyle/>
          <a:p>
            <a:pPr algn="ctr"/>
            <a:r>
              <a:rPr lang="id-ID" altLang="ko-KR" sz="1200" b="1" dirty="0">
                <a:solidFill>
                  <a:schemeClr val="tx1">
                    <a:lumMod val="75000"/>
                    <a:lumOff val="25000"/>
                  </a:schemeClr>
                </a:solidFill>
                <a:cs typeface="Arial" pitchFamily="34" charset="0"/>
              </a:rPr>
              <a:t>Pengendalian Diri</a:t>
            </a:r>
            <a:endParaRPr lang="ko-KR" altLang="en-US" sz="1200" b="1" dirty="0">
              <a:solidFill>
                <a:schemeClr val="tx1">
                  <a:lumMod val="75000"/>
                  <a:lumOff val="25000"/>
                </a:schemeClr>
              </a:solidFill>
              <a:cs typeface="Arial" pitchFamily="34" charset="0"/>
            </a:endParaRPr>
          </a:p>
        </p:txBody>
      </p:sp>
      <p:cxnSp>
        <p:nvCxnSpPr>
          <p:cNvPr id="46" name="Elbow Connector 45"/>
          <p:cNvCxnSpPr>
            <a:stCxn id="22" idx="0"/>
          </p:cNvCxnSpPr>
          <p:nvPr/>
        </p:nvCxnSpPr>
        <p:spPr>
          <a:xfrm rot="16200000" flipV="1">
            <a:off x="2818406" y="1546622"/>
            <a:ext cx="209621" cy="525441"/>
          </a:xfrm>
          <a:prstGeom prst="bentConnector2">
            <a:avLst/>
          </a:prstGeom>
          <a:ln w="12700">
            <a:solidFill>
              <a:schemeClr val="tx1">
                <a:lumMod val="65000"/>
                <a:lumOff val="35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49" name="Elbow Connector 48"/>
          <p:cNvCxnSpPr>
            <a:stCxn id="21" idx="0"/>
          </p:cNvCxnSpPr>
          <p:nvPr/>
        </p:nvCxnSpPr>
        <p:spPr>
          <a:xfrm rot="5400000" flipH="1" flipV="1">
            <a:off x="6104512" y="1574457"/>
            <a:ext cx="193249" cy="486144"/>
          </a:xfrm>
          <a:prstGeom prst="bentConnector2">
            <a:avLst/>
          </a:prstGeom>
          <a:ln w="12700">
            <a:solidFill>
              <a:schemeClr val="tx1">
                <a:lumMod val="65000"/>
                <a:lumOff val="35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50" name="Straight Arrow Connector 49"/>
          <p:cNvCxnSpPr>
            <a:endCxn id="44" idx="0"/>
          </p:cNvCxnSpPr>
          <p:nvPr/>
        </p:nvCxnSpPr>
        <p:spPr>
          <a:xfrm>
            <a:off x="4539738" y="3321829"/>
            <a:ext cx="1592" cy="153790"/>
          </a:xfrm>
          <a:prstGeom prst="straightConnector1">
            <a:avLst/>
          </a:prstGeom>
          <a:ln w="12700">
            <a:solidFill>
              <a:schemeClr val="tx1">
                <a:lumMod val="65000"/>
                <a:lumOff val="35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65" name="Elbow Connector 64"/>
          <p:cNvCxnSpPr/>
          <p:nvPr/>
        </p:nvCxnSpPr>
        <p:spPr>
          <a:xfrm rot="10800000" flipV="1">
            <a:off x="2843809" y="3328250"/>
            <a:ext cx="1105605" cy="467635"/>
          </a:xfrm>
          <a:prstGeom prst="bentConnector3">
            <a:avLst>
              <a:gd name="adj1" fmla="val 40523"/>
            </a:avLst>
          </a:prstGeom>
          <a:ln w="12700">
            <a:solidFill>
              <a:schemeClr val="tx1">
                <a:lumMod val="65000"/>
                <a:lumOff val="35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74" name="Elbow Connector 73"/>
          <p:cNvCxnSpPr/>
          <p:nvPr/>
        </p:nvCxnSpPr>
        <p:spPr>
          <a:xfrm rot="10800000" flipH="1" flipV="1">
            <a:off x="5208462" y="3328251"/>
            <a:ext cx="1105605" cy="467635"/>
          </a:xfrm>
          <a:prstGeom prst="bentConnector3">
            <a:avLst>
              <a:gd name="adj1" fmla="val 40523"/>
            </a:avLst>
          </a:prstGeom>
          <a:ln w="12700">
            <a:solidFill>
              <a:schemeClr val="tx1">
                <a:lumMod val="65000"/>
                <a:lumOff val="35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45" name="Parallelogram 15">
            <a:extLst>
              <a:ext uri="{FF2B5EF4-FFF2-40B4-BE49-F238E27FC236}">
                <a16:creationId xmlns:a16="http://schemas.microsoft.com/office/drawing/2014/main" id="{8E598582-3855-4E8A-BC56-7E16A6C2D78A}"/>
              </a:ext>
            </a:extLst>
          </p:cNvPr>
          <p:cNvSpPr/>
          <p:nvPr/>
        </p:nvSpPr>
        <p:spPr>
          <a:xfrm rot="16200000">
            <a:off x="5885004" y="2482883"/>
            <a:ext cx="408905" cy="442625"/>
          </a:xfrm>
          <a:custGeom>
            <a:avLst/>
            <a:gdLst/>
            <a:ahLst/>
            <a:cxnLst/>
            <a:rect l="l" t="t" r="r" b="b"/>
            <a:pathLst>
              <a:path w="2993176" h="3240001">
                <a:moveTo>
                  <a:pt x="1299907" y="647892"/>
                </a:moveTo>
                <a:lnTo>
                  <a:pt x="665509" y="1620000"/>
                </a:lnTo>
                <a:lnTo>
                  <a:pt x="1299907" y="2592108"/>
                </a:lnTo>
                <a:lnTo>
                  <a:pt x="634398" y="2592108"/>
                </a:lnTo>
                <a:lnTo>
                  <a:pt x="0" y="1620000"/>
                </a:lnTo>
                <a:lnTo>
                  <a:pt x="634398" y="647892"/>
                </a:lnTo>
                <a:close/>
                <a:moveTo>
                  <a:pt x="2993176" y="1620001"/>
                </a:moveTo>
                <a:lnTo>
                  <a:pt x="1913056" y="3240001"/>
                </a:lnTo>
                <a:lnTo>
                  <a:pt x="1782206" y="3043749"/>
                </a:lnTo>
                <a:lnTo>
                  <a:pt x="1110064" y="3043749"/>
                </a:lnTo>
                <a:cubicBezTo>
                  <a:pt x="1089036" y="3096599"/>
                  <a:pt x="1037333" y="3133759"/>
                  <a:pt x="976952" y="3133759"/>
                </a:cubicBezTo>
                <a:cubicBezTo>
                  <a:pt x="923853" y="3133759"/>
                  <a:pt x="877466" y="3105022"/>
                  <a:pt x="854540" y="3061058"/>
                </a:cubicBezTo>
                <a:lnTo>
                  <a:pt x="302383" y="3169763"/>
                </a:lnTo>
                <a:lnTo>
                  <a:pt x="302383" y="2809723"/>
                </a:lnTo>
                <a:lnTo>
                  <a:pt x="854540" y="2918427"/>
                </a:lnTo>
                <a:cubicBezTo>
                  <a:pt x="877466" y="2874463"/>
                  <a:pt x="923853" y="2845727"/>
                  <a:pt x="976952" y="2845727"/>
                </a:cubicBezTo>
                <a:cubicBezTo>
                  <a:pt x="1037333" y="2845727"/>
                  <a:pt x="1089036" y="2882887"/>
                  <a:pt x="1110064" y="2935737"/>
                </a:cubicBezTo>
                <a:lnTo>
                  <a:pt x="1710190" y="2935737"/>
                </a:lnTo>
                <a:lnTo>
                  <a:pt x="832936" y="1620001"/>
                </a:lnTo>
                <a:lnTo>
                  <a:pt x="1913056"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p>
        </p:txBody>
      </p:sp>
      <p:sp>
        <p:nvSpPr>
          <p:cNvPr id="47" name="Freeform 108">
            <a:extLst>
              <a:ext uri="{FF2B5EF4-FFF2-40B4-BE49-F238E27FC236}">
                <a16:creationId xmlns:a16="http://schemas.microsoft.com/office/drawing/2014/main" id="{6929CC91-B19F-4B7A-8E82-84D4C60CC119}"/>
              </a:ext>
            </a:extLst>
          </p:cNvPr>
          <p:cNvSpPr/>
          <p:nvPr/>
        </p:nvSpPr>
        <p:spPr>
          <a:xfrm>
            <a:off x="2915816" y="2482970"/>
            <a:ext cx="341005" cy="376812"/>
          </a:xfrm>
          <a:custGeom>
            <a:avLst/>
            <a:gdLst/>
            <a:ahLst/>
            <a:cxnLst/>
            <a:rect l="l" t="t" r="r" b="b"/>
            <a:pathLst>
              <a:path w="341005" h="376812">
                <a:moveTo>
                  <a:pt x="179590" y="105941"/>
                </a:moveTo>
                <a:cubicBezTo>
                  <a:pt x="189466" y="103284"/>
                  <a:pt x="200229" y="106383"/>
                  <a:pt x="207502" y="113978"/>
                </a:cubicBezTo>
                <a:lnTo>
                  <a:pt x="205155" y="116193"/>
                </a:lnTo>
                <a:cubicBezTo>
                  <a:pt x="198727" y="109493"/>
                  <a:pt x="189244" y="106732"/>
                  <a:pt x="180543" y="109027"/>
                </a:cubicBezTo>
                <a:cubicBezTo>
                  <a:pt x="171284" y="111470"/>
                  <a:pt x="164597" y="119184"/>
                  <a:pt x="163491" y="128699"/>
                </a:cubicBezTo>
                <a:lnTo>
                  <a:pt x="160301" y="128192"/>
                </a:lnTo>
                <a:cubicBezTo>
                  <a:pt x="160626" y="125509"/>
                  <a:pt x="161343" y="122953"/>
                  <a:pt x="162397" y="120583"/>
                </a:cubicBezTo>
                <a:cubicBezTo>
                  <a:pt x="163188" y="118806"/>
                  <a:pt x="164168" y="117134"/>
                  <a:pt x="165317" y="115593"/>
                </a:cubicBezTo>
                <a:close/>
                <a:moveTo>
                  <a:pt x="184774" y="76800"/>
                </a:moveTo>
                <a:cubicBezTo>
                  <a:pt x="189722" y="75892"/>
                  <a:pt x="194950" y="76276"/>
                  <a:pt x="199898" y="78055"/>
                </a:cubicBezTo>
                <a:lnTo>
                  <a:pt x="198784" y="81085"/>
                </a:lnTo>
                <a:cubicBezTo>
                  <a:pt x="190044" y="77951"/>
                  <a:pt x="180324" y="79705"/>
                  <a:pt x="173557" y="85636"/>
                </a:cubicBezTo>
                <a:cubicBezTo>
                  <a:pt x="166357" y="91948"/>
                  <a:pt x="163808" y="101834"/>
                  <a:pt x="167057" y="110845"/>
                </a:cubicBezTo>
                <a:lnTo>
                  <a:pt x="163976" y="111813"/>
                </a:lnTo>
                <a:cubicBezTo>
                  <a:pt x="161264" y="104174"/>
                  <a:pt x="162206" y="95982"/>
                  <a:pt x="166259" y="89343"/>
                </a:cubicBezTo>
                <a:lnTo>
                  <a:pt x="171329" y="83298"/>
                </a:lnTo>
                <a:cubicBezTo>
                  <a:pt x="175158" y="79908"/>
                  <a:pt x="179826" y="77708"/>
                  <a:pt x="184774" y="76800"/>
                </a:cubicBezTo>
                <a:close/>
                <a:moveTo>
                  <a:pt x="179076" y="24908"/>
                </a:moveTo>
                <a:cubicBezTo>
                  <a:pt x="173882" y="25821"/>
                  <a:pt x="169065" y="28595"/>
                  <a:pt x="165693" y="33023"/>
                </a:cubicBezTo>
                <a:lnTo>
                  <a:pt x="165081" y="32645"/>
                </a:lnTo>
                <a:lnTo>
                  <a:pt x="164343" y="33841"/>
                </a:lnTo>
                <a:lnTo>
                  <a:pt x="159156" y="28989"/>
                </a:lnTo>
                <a:cubicBezTo>
                  <a:pt x="147650" y="21890"/>
                  <a:pt x="132568" y="25462"/>
                  <a:pt x="125468" y="36968"/>
                </a:cubicBezTo>
                <a:cubicBezTo>
                  <a:pt x="125028" y="37682"/>
                  <a:pt x="124628" y="38410"/>
                  <a:pt x="124607" y="39302"/>
                </a:cubicBezTo>
                <a:cubicBezTo>
                  <a:pt x="121192" y="53871"/>
                  <a:pt x="126621" y="67918"/>
                  <a:pt x="137512" y="72288"/>
                </a:cubicBezTo>
                <a:lnTo>
                  <a:pt x="136408" y="75373"/>
                </a:lnTo>
                <a:cubicBezTo>
                  <a:pt x="125065" y="70889"/>
                  <a:pt x="118824" y="57470"/>
                  <a:pt x="120792" y="42874"/>
                </a:cubicBezTo>
                <a:cubicBezTo>
                  <a:pt x="110219" y="38045"/>
                  <a:pt x="97555" y="41998"/>
                  <a:pt x="91229" y="52250"/>
                </a:cubicBezTo>
                <a:cubicBezTo>
                  <a:pt x="86215" y="60377"/>
                  <a:pt x="87164" y="68019"/>
                  <a:pt x="90995" y="75559"/>
                </a:cubicBezTo>
                <a:cubicBezTo>
                  <a:pt x="88405" y="77546"/>
                  <a:pt x="86197" y="80074"/>
                  <a:pt x="84391" y="83001"/>
                </a:cubicBezTo>
                <a:cubicBezTo>
                  <a:pt x="75261" y="97799"/>
                  <a:pt x="79855" y="117197"/>
                  <a:pt x="94653" y="126328"/>
                </a:cubicBezTo>
                <a:cubicBezTo>
                  <a:pt x="99603" y="129383"/>
                  <a:pt x="105068" y="130901"/>
                  <a:pt x="110449" y="130283"/>
                </a:cubicBezTo>
                <a:cubicBezTo>
                  <a:pt x="111461" y="121556"/>
                  <a:pt x="114239" y="112980"/>
                  <a:pt x="118788" y="105103"/>
                </a:cubicBezTo>
                <a:lnTo>
                  <a:pt x="122060" y="106993"/>
                </a:lnTo>
                <a:cubicBezTo>
                  <a:pt x="117549" y="114804"/>
                  <a:pt x="114885" y="123345"/>
                  <a:pt x="114602" y="132066"/>
                </a:cubicBezTo>
                <a:cubicBezTo>
                  <a:pt x="118189" y="142541"/>
                  <a:pt x="127538" y="149533"/>
                  <a:pt x="138054" y="150704"/>
                </a:cubicBezTo>
                <a:lnTo>
                  <a:pt x="138622" y="157584"/>
                </a:lnTo>
                <a:cubicBezTo>
                  <a:pt x="141809" y="168599"/>
                  <a:pt x="152592" y="175355"/>
                  <a:pt x="163536" y="173320"/>
                </a:cubicBezTo>
                <a:lnTo>
                  <a:pt x="163736" y="174011"/>
                </a:lnTo>
                <a:lnTo>
                  <a:pt x="165086" y="173621"/>
                </a:lnTo>
                <a:lnTo>
                  <a:pt x="165671" y="180699"/>
                </a:lnTo>
                <a:cubicBezTo>
                  <a:pt x="169429" y="193686"/>
                  <a:pt x="183003" y="201168"/>
                  <a:pt x="195990" y="197411"/>
                </a:cubicBezTo>
                <a:cubicBezTo>
                  <a:pt x="196796" y="197178"/>
                  <a:pt x="197581" y="196907"/>
                  <a:pt x="198196" y="196260"/>
                </a:cubicBezTo>
                <a:cubicBezTo>
                  <a:pt x="209934" y="188156"/>
                  <a:pt x="215400" y="175007"/>
                  <a:pt x="211155" y="164763"/>
                </a:cubicBezTo>
                <a:cubicBezTo>
                  <a:pt x="205121" y="170199"/>
                  <a:pt x="196738" y="172687"/>
                  <a:pt x="188343" y="171472"/>
                </a:cubicBezTo>
                <a:lnTo>
                  <a:pt x="188829" y="168281"/>
                </a:lnTo>
                <a:cubicBezTo>
                  <a:pt x="198020" y="169602"/>
                  <a:pt x="207192" y="165939"/>
                  <a:pt x="212635" y="158774"/>
                </a:cubicBezTo>
                <a:cubicBezTo>
                  <a:pt x="218427" y="151149"/>
                  <a:pt x="218946" y="140953"/>
                  <a:pt x="213960" y="132774"/>
                </a:cubicBezTo>
                <a:lnTo>
                  <a:pt x="216785" y="131210"/>
                </a:lnTo>
                <a:cubicBezTo>
                  <a:pt x="222366" y="140465"/>
                  <a:pt x="221779" y="151983"/>
                  <a:pt x="215286" y="160619"/>
                </a:cubicBezTo>
                <a:lnTo>
                  <a:pt x="213805" y="162105"/>
                </a:lnTo>
                <a:cubicBezTo>
                  <a:pt x="218946" y="172938"/>
                  <a:pt x="214526" y="186813"/>
                  <a:pt x="203421" y="196175"/>
                </a:cubicBezTo>
                <a:cubicBezTo>
                  <a:pt x="208012" y="206854"/>
                  <a:pt x="220050" y="212429"/>
                  <a:pt x="231622" y="209082"/>
                </a:cubicBezTo>
                <a:cubicBezTo>
                  <a:pt x="239377" y="206838"/>
                  <a:pt x="243741" y="201989"/>
                  <a:pt x="246092" y="195539"/>
                </a:cubicBezTo>
                <a:cubicBezTo>
                  <a:pt x="255042" y="199507"/>
                  <a:pt x="265290" y="198199"/>
                  <a:pt x="272958" y="192601"/>
                </a:cubicBezTo>
                <a:lnTo>
                  <a:pt x="276795" y="193971"/>
                </a:lnTo>
                <a:cubicBezTo>
                  <a:pt x="289009" y="194016"/>
                  <a:pt x="298363" y="193248"/>
                  <a:pt x="304258" y="183694"/>
                </a:cubicBezTo>
                <a:cubicBezTo>
                  <a:pt x="309343" y="175453"/>
                  <a:pt x="308953" y="165378"/>
                  <a:pt x="303795" y="157923"/>
                </a:cubicBezTo>
                <a:cubicBezTo>
                  <a:pt x="298315" y="164420"/>
                  <a:pt x="291041" y="168177"/>
                  <a:pt x="283702" y="168174"/>
                </a:cubicBezTo>
                <a:lnTo>
                  <a:pt x="283555" y="164527"/>
                </a:lnTo>
                <a:cubicBezTo>
                  <a:pt x="293404" y="164978"/>
                  <a:pt x="303289" y="157339"/>
                  <a:pt x="308110" y="145450"/>
                </a:cubicBezTo>
                <a:cubicBezTo>
                  <a:pt x="311022" y="136198"/>
                  <a:pt x="308752" y="126109"/>
                  <a:pt x="302169" y="119023"/>
                </a:cubicBezTo>
                <a:cubicBezTo>
                  <a:pt x="296249" y="127191"/>
                  <a:pt x="286098" y="131525"/>
                  <a:pt x="275782" y="130309"/>
                </a:cubicBezTo>
                <a:lnTo>
                  <a:pt x="276183" y="127106"/>
                </a:lnTo>
                <a:cubicBezTo>
                  <a:pt x="285405" y="128184"/>
                  <a:pt x="294478" y="124281"/>
                  <a:pt x="299730" y="116974"/>
                </a:cubicBezTo>
                <a:lnTo>
                  <a:pt x="300207" y="116045"/>
                </a:lnTo>
                <a:cubicBezTo>
                  <a:pt x="300079" y="107222"/>
                  <a:pt x="295342" y="98867"/>
                  <a:pt x="287259" y="93880"/>
                </a:cubicBezTo>
                <a:cubicBezTo>
                  <a:pt x="284295" y="92051"/>
                  <a:pt x="281129" y="90828"/>
                  <a:pt x="277855" y="90561"/>
                </a:cubicBezTo>
                <a:cubicBezTo>
                  <a:pt x="271916" y="104194"/>
                  <a:pt x="259881" y="112708"/>
                  <a:pt x="248172" y="111695"/>
                </a:cubicBezTo>
                <a:cubicBezTo>
                  <a:pt x="248002" y="114741"/>
                  <a:pt x="246936" y="117719"/>
                  <a:pt x="245089" y="120348"/>
                </a:cubicBezTo>
                <a:cubicBezTo>
                  <a:pt x="241307" y="125729"/>
                  <a:pt x="234825" y="128827"/>
                  <a:pt x="228007" y="128511"/>
                </a:cubicBezTo>
                <a:lnTo>
                  <a:pt x="228158" y="125380"/>
                </a:lnTo>
                <a:cubicBezTo>
                  <a:pt x="233848" y="125642"/>
                  <a:pt x="239262" y="123097"/>
                  <a:pt x="242439" y="118667"/>
                </a:cubicBezTo>
                <a:cubicBezTo>
                  <a:pt x="244071" y="116391"/>
                  <a:pt x="244987" y="113796"/>
                  <a:pt x="245116" y="111152"/>
                </a:cubicBezTo>
                <a:lnTo>
                  <a:pt x="243716" y="110904"/>
                </a:lnTo>
                <a:lnTo>
                  <a:pt x="244539" y="108155"/>
                </a:lnTo>
                <a:cubicBezTo>
                  <a:pt x="244792" y="106166"/>
                  <a:pt x="244131" y="104285"/>
                  <a:pt x="243078" y="102544"/>
                </a:cubicBezTo>
                <a:cubicBezTo>
                  <a:pt x="240257" y="97875"/>
                  <a:pt x="235048" y="94922"/>
                  <a:pt x="229344" y="94755"/>
                </a:cubicBezTo>
                <a:lnTo>
                  <a:pt x="229436" y="91621"/>
                </a:lnTo>
                <a:cubicBezTo>
                  <a:pt x="236268" y="91821"/>
                  <a:pt x="242499" y="95409"/>
                  <a:pt x="245850" y="101072"/>
                </a:cubicBezTo>
                <a:cubicBezTo>
                  <a:pt x="247129" y="103235"/>
                  <a:pt x="247915" y="105575"/>
                  <a:pt x="248037" y="107973"/>
                </a:cubicBezTo>
                <a:cubicBezTo>
                  <a:pt x="258268" y="109553"/>
                  <a:pt x="268981" y="102051"/>
                  <a:pt x="274232" y="89778"/>
                </a:cubicBezTo>
                <a:cubicBezTo>
                  <a:pt x="278708" y="77339"/>
                  <a:pt x="274020" y="63056"/>
                  <a:pt x="262316" y="55834"/>
                </a:cubicBezTo>
                <a:cubicBezTo>
                  <a:pt x="257734" y="53007"/>
                  <a:pt x="252666" y="51626"/>
                  <a:pt x="247691" y="52231"/>
                </a:cubicBezTo>
                <a:cubicBezTo>
                  <a:pt x="248705" y="60913"/>
                  <a:pt x="245967" y="69020"/>
                  <a:pt x="239739" y="74185"/>
                </a:cubicBezTo>
                <a:lnTo>
                  <a:pt x="237649" y="71664"/>
                </a:lnTo>
                <a:cubicBezTo>
                  <a:pt x="244579" y="65918"/>
                  <a:pt x="246481" y="55888"/>
                  <a:pt x="243151" y="45920"/>
                </a:cubicBezTo>
                <a:cubicBezTo>
                  <a:pt x="241194" y="40124"/>
                  <a:pt x="237183" y="35004"/>
                  <a:pt x="231542" y="31523"/>
                </a:cubicBezTo>
                <a:cubicBezTo>
                  <a:pt x="221392" y="25261"/>
                  <a:pt x="208864" y="26095"/>
                  <a:pt x="199763" y="32668"/>
                </a:cubicBezTo>
                <a:lnTo>
                  <a:pt x="194721" y="27952"/>
                </a:lnTo>
                <a:cubicBezTo>
                  <a:pt x="189842" y="24941"/>
                  <a:pt x="184271" y="23995"/>
                  <a:pt x="179076" y="24908"/>
                </a:cubicBezTo>
                <a:close/>
                <a:moveTo>
                  <a:pt x="190632" y="62"/>
                </a:moveTo>
                <a:cubicBezTo>
                  <a:pt x="300121" y="2329"/>
                  <a:pt x="391248" y="125645"/>
                  <a:pt x="309641" y="225160"/>
                </a:cubicBezTo>
                <a:cubicBezTo>
                  <a:pt x="282892" y="251229"/>
                  <a:pt x="279266" y="288859"/>
                  <a:pt x="302841" y="374772"/>
                </a:cubicBezTo>
                <a:lnTo>
                  <a:pt x="121266" y="376812"/>
                </a:lnTo>
                <a:lnTo>
                  <a:pt x="109025" y="322355"/>
                </a:lnTo>
                <a:cubicBezTo>
                  <a:pt x="76580" y="333165"/>
                  <a:pt x="40716" y="329924"/>
                  <a:pt x="28778" y="318327"/>
                </a:cubicBezTo>
                <a:cubicBezTo>
                  <a:pt x="22923" y="311868"/>
                  <a:pt x="25422" y="291738"/>
                  <a:pt x="32859" y="276164"/>
                </a:cubicBezTo>
                <a:cubicBezTo>
                  <a:pt x="35235" y="270344"/>
                  <a:pt x="23179" y="268321"/>
                  <a:pt x="20618" y="259843"/>
                </a:cubicBezTo>
                <a:cubicBezTo>
                  <a:pt x="19440" y="251965"/>
                  <a:pt x="27377" y="251682"/>
                  <a:pt x="30757" y="247602"/>
                </a:cubicBezTo>
                <a:lnTo>
                  <a:pt x="18516" y="238938"/>
                </a:lnTo>
                <a:cubicBezTo>
                  <a:pt x="12669" y="232923"/>
                  <a:pt x="25811" y="221592"/>
                  <a:pt x="29458" y="212919"/>
                </a:cubicBezTo>
                <a:cubicBezTo>
                  <a:pt x="16679" y="208924"/>
                  <a:pt x="7006" y="203466"/>
                  <a:pt x="307" y="196983"/>
                </a:cubicBezTo>
                <a:cubicBezTo>
                  <a:pt x="-2572" y="186228"/>
                  <a:pt x="15339" y="171234"/>
                  <a:pt x="31089" y="151672"/>
                </a:cubicBezTo>
                <a:cubicBezTo>
                  <a:pt x="47602" y="132201"/>
                  <a:pt x="33821" y="117353"/>
                  <a:pt x="46470" y="75544"/>
                </a:cubicBezTo>
                <a:cubicBezTo>
                  <a:pt x="66559" y="23813"/>
                  <a:pt x="114124" y="-1423"/>
                  <a:pt x="190632" y="6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48" name="Heart 38">
            <a:extLst>
              <a:ext uri="{FF2B5EF4-FFF2-40B4-BE49-F238E27FC236}">
                <a16:creationId xmlns:a16="http://schemas.microsoft.com/office/drawing/2014/main" id="{4617ED3F-F5C2-4BB0-B7BD-6DB008922724}"/>
              </a:ext>
            </a:extLst>
          </p:cNvPr>
          <p:cNvSpPr/>
          <p:nvPr/>
        </p:nvSpPr>
        <p:spPr>
          <a:xfrm>
            <a:off x="5076056" y="2545210"/>
            <a:ext cx="382181" cy="382181"/>
          </a:xfrm>
          <a:prstGeom prst="hear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ko-KR" altLang="en-US" dirty="0"/>
          </a:p>
        </p:txBody>
      </p:sp>
      <p:sp>
        <p:nvSpPr>
          <p:cNvPr id="51" name="Smiley Face 14">
            <a:extLst>
              <a:ext uri="{FF2B5EF4-FFF2-40B4-BE49-F238E27FC236}">
                <a16:creationId xmlns:a16="http://schemas.microsoft.com/office/drawing/2014/main" id="{83F2B370-3618-4973-A9F6-E506F2AEEFC7}"/>
              </a:ext>
            </a:extLst>
          </p:cNvPr>
          <p:cNvSpPr/>
          <p:nvPr/>
        </p:nvSpPr>
        <p:spPr>
          <a:xfrm>
            <a:off x="3689751" y="2511609"/>
            <a:ext cx="378193" cy="378193"/>
          </a:xfrm>
          <a:custGeom>
            <a:avLst/>
            <a:gdLst/>
            <a:ahLst/>
            <a:cxnLst/>
            <a:rect l="l" t="t" r="r" b="b"/>
            <a:pathLst>
              <a:path w="3240000" h="3240000">
                <a:moveTo>
                  <a:pt x="2026698" y="2215122"/>
                </a:moveTo>
                <a:cubicBezTo>
                  <a:pt x="1959656" y="2378616"/>
                  <a:pt x="1801229" y="2486070"/>
                  <a:pt x="1624533" y="2487892"/>
                </a:cubicBezTo>
                <a:cubicBezTo>
                  <a:pt x="1447837" y="2489714"/>
                  <a:pt x="1287227" y="2385551"/>
                  <a:pt x="1216828" y="2223474"/>
                </a:cubicBezTo>
                <a:lnTo>
                  <a:pt x="1039110" y="2300667"/>
                </a:lnTo>
                <a:cubicBezTo>
                  <a:pt x="1140541" y="2534187"/>
                  <a:pt x="1371947" y="2684266"/>
                  <a:pt x="1626531" y="2681641"/>
                </a:cubicBezTo>
                <a:cubicBezTo>
                  <a:pt x="1881115" y="2679016"/>
                  <a:pt x="2109376" y="2524196"/>
                  <a:pt x="2205970" y="2288634"/>
                </a:cubicBezTo>
                <a:close/>
                <a:moveTo>
                  <a:pt x="937973" y="986566"/>
                </a:moveTo>
                <a:cubicBezTo>
                  <a:pt x="850807" y="983371"/>
                  <a:pt x="762813" y="1002775"/>
                  <a:pt x="683096" y="1045110"/>
                </a:cubicBezTo>
                <a:cubicBezTo>
                  <a:pt x="523662" y="1129780"/>
                  <a:pt x="421680" y="1293248"/>
                  <a:pt x="415731" y="1473672"/>
                </a:cubicBezTo>
                <a:lnTo>
                  <a:pt x="615852" y="1480270"/>
                </a:lnTo>
                <a:cubicBezTo>
                  <a:pt x="619438" y="1371518"/>
                  <a:pt x="680908" y="1272986"/>
                  <a:pt x="777009" y="1221950"/>
                </a:cubicBezTo>
                <a:cubicBezTo>
                  <a:pt x="873110" y="1170914"/>
                  <a:pt x="989166" y="1175167"/>
                  <a:pt x="1081273" y="1233100"/>
                </a:cubicBezTo>
                <a:cubicBezTo>
                  <a:pt x="1173381" y="1291033"/>
                  <a:pt x="1227475" y="1393800"/>
                  <a:pt x="1223091" y="1502523"/>
                </a:cubicBezTo>
                <a:lnTo>
                  <a:pt x="1423160" y="1510590"/>
                </a:lnTo>
                <a:cubicBezTo>
                  <a:pt x="1430433" y="1330214"/>
                  <a:pt x="1340689" y="1159721"/>
                  <a:pt x="1187880" y="1063608"/>
                </a:cubicBezTo>
                <a:cubicBezTo>
                  <a:pt x="1111476" y="1015552"/>
                  <a:pt x="1025138" y="989760"/>
                  <a:pt x="937973" y="986566"/>
                </a:cubicBezTo>
                <a:close/>
                <a:moveTo>
                  <a:pt x="2306124" y="986566"/>
                </a:moveTo>
                <a:cubicBezTo>
                  <a:pt x="2218958" y="983371"/>
                  <a:pt x="2130964" y="1002775"/>
                  <a:pt x="2051247" y="1045110"/>
                </a:cubicBezTo>
                <a:cubicBezTo>
                  <a:pt x="1891813" y="1129780"/>
                  <a:pt x="1789831" y="1293248"/>
                  <a:pt x="1783882" y="1473672"/>
                </a:cubicBezTo>
                <a:lnTo>
                  <a:pt x="1984003" y="1480270"/>
                </a:lnTo>
                <a:cubicBezTo>
                  <a:pt x="1987589" y="1371518"/>
                  <a:pt x="2049059" y="1272986"/>
                  <a:pt x="2145160" y="1221950"/>
                </a:cubicBezTo>
                <a:cubicBezTo>
                  <a:pt x="2241261" y="1170914"/>
                  <a:pt x="2357317" y="1175167"/>
                  <a:pt x="2449424" y="1233100"/>
                </a:cubicBezTo>
                <a:cubicBezTo>
                  <a:pt x="2541532" y="1291033"/>
                  <a:pt x="2595626" y="1393800"/>
                  <a:pt x="2591242" y="1502523"/>
                </a:cubicBezTo>
                <a:lnTo>
                  <a:pt x="2791311" y="1510590"/>
                </a:lnTo>
                <a:cubicBezTo>
                  <a:pt x="2798584" y="1330214"/>
                  <a:pt x="2708840" y="1159721"/>
                  <a:pt x="2556031" y="1063608"/>
                </a:cubicBezTo>
                <a:cubicBezTo>
                  <a:pt x="2479627" y="1015552"/>
                  <a:pt x="2393289" y="989760"/>
                  <a:pt x="2306124" y="986566"/>
                </a:cubicBezTo>
                <a:close/>
                <a:moveTo>
                  <a:pt x="1620000" y="0"/>
                </a:moveTo>
                <a:lnTo>
                  <a:pt x="1785636" y="8364"/>
                </a:lnTo>
                <a:lnTo>
                  <a:pt x="1946487" y="32913"/>
                </a:lnTo>
                <a:lnTo>
                  <a:pt x="2101738" y="72832"/>
                </a:lnTo>
                <a:lnTo>
                  <a:pt x="2250577" y="127308"/>
                </a:lnTo>
                <a:lnTo>
                  <a:pt x="2392188" y="195525"/>
                </a:lnTo>
                <a:lnTo>
                  <a:pt x="2525757" y="276671"/>
                </a:lnTo>
                <a:lnTo>
                  <a:pt x="2650470" y="369929"/>
                </a:lnTo>
                <a:lnTo>
                  <a:pt x="2765513" y="474487"/>
                </a:lnTo>
                <a:lnTo>
                  <a:pt x="2870071" y="589530"/>
                </a:lnTo>
                <a:lnTo>
                  <a:pt x="2963329" y="714243"/>
                </a:lnTo>
                <a:lnTo>
                  <a:pt x="3044475" y="847812"/>
                </a:lnTo>
                <a:lnTo>
                  <a:pt x="3112693" y="989423"/>
                </a:lnTo>
                <a:lnTo>
                  <a:pt x="3167168" y="1138262"/>
                </a:lnTo>
                <a:lnTo>
                  <a:pt x="3207088" y="1293514"/>
                </a:lnTo>
                <a:lnTo>
                  <a:pt x="3231636" y="1454365"/>
                </a:lnTo>
                <a:lnTo>
                  <a:pt x="3240000" y="1620000"/>
                </a:lnTo>
                <a:lnTo>
                  <a:pt x="3231636" y="1785636"/>
                </a:lnTo>
                <a:lnTo>
                  <a:pt x="3207088" y="1946487"/>
                </a:lnTo>
                <a:lnTo>
                  <a:pt x="3167168" y="2101739"/>
                </a:lnTo>
                <a:lnTo>
                  <a:pt x="3112693" y="2250577"/>
                </a:lnTo>
                <a:lnTo>
                  <a:pt x="3044475" y="2392188"/>
                </a:lnTo>
                <a:lnTo>
                  <a:pt x="2963329" y="2525758"/>
                </a:lnTo>
                <a:lnTo>
                  <a:pt x="2870071" y="2650471"/>
                </a:lnTo>
                <a:lnTo>
                  <a:pt x="2765513" y="2765513"/>
                </a:lnTo>
                <a:lnTo>
                  <a:pt x="2650470" y="2870071"/>
                </a:lnTo>
                <a:lnTo>
                  <a:pt x="2525757" y="2963330"/>
                </a:lnTo>
                <a:lnTo>
                  <a:pt x="2392188" y="3044475"/>
                </a:lnTo>
                <a:lnTo>
                  <a:pt x="2250577" y="3112693"/>
                </a:lnTo>
                <a:lnTo>
                  <a:pt x="2101738" y="3167168"/>
                </a:lnTo>
                <a:lnTo>
                  <a:pt x="1946487" y="3207088"/>
                </a:lnTo>
                <a:lnTo>
                  <a:pt x="1785636" y="3231636"/>
                </a:lnTo>
                <a:cubicBezTo>
                  <a:pt x="1731176" y="3237167"/>
                  <a:pt x="1675919" y="3240000"/>
                  <a:pt x="1620000" y="3240000"/>
                </a:cubicBezTo>
                <a:cubicBezTo>
                  <a:pt x="1508162" y="3240000"/>
                  <a:pt x="1398972" y="3228667"/>
                  <a:pt x="1293514" y="3207088"/>
                </a:cubicBezTo>
                <a:cubicBezTo>
                  <a:pt x="1240785" y="3196298"/>
                  <a:pt x="1188989" y="3182946"/>
                  <a:pt x="1138262" y="3167168"/>
                </a:cubicBezTo>
                <a:cubicBezTo>
                  <a:pt x="1087535" y="3151390"/>
                  <a:pt x="1037877" y="3133187"/>
                  <a:pt x="989423" y="3112693"/>
                </a:cubicBezTo>
                <a:cubicBezTo>
                  <a:pt x="940970" y="3092198"/>
                  <a:pt x="893721" y="3069414"/>
                  <a:pt x="847812" y="3044475"/>
                </a:cubicBezTo>
                <a:cubicBezTo>
                  <a:pt x="801903" y="3019536"/>
                  <a:pt x="757335" y="2992442"/>
                  <a:pt x="714243" y="2963330"/>
                </a:cubicBezTo>
                <a:cubicBezTo>
                  <a:pt x="671151" y="2934217"/>
                  <a:pt x="629534" y="2903086"/>
                  <a:pt x="589530" y="2870071"/>
                </a:cubicBezTo>
                <a:cubicBezTo>
                  <a:pt x="549525" y="2837056"/>
                  <a:pt x="511132" y="2802158"/>
                  <a:pt x="474487" y="2765513"/>
                </a:cubicBezTo>
                <a:cubicBezTo>
                  <a:pt x="437842" y="2728868"/>
                  <a:pt x="402944" y="2690475"/>
                  <a:pt x="369929" y="2650471"/>
                </a:cubicBezTo>
                <a:cubicBezTo>
                  <a:pt x="336915" y="2610466"/>
                  <a:pt x="305783" y="2568850"/>
                  <a:pt x="276671" y="2525758"/>
                </a:cubicBezTo>
                <a:cubicBezTo>
                  <a:pt x="247558" y="2482665"/>
                  <a:pt x="220464" y="2438097"/>
                  <a:pt x="195525" y="2392188"/>
                </a:cubicBezTo>
                <a:cubicBezTo>
                  <a:pt x="170586" y="2346280"/>
                  <a:pt x="147802" y="2299031"/>
                  <a:pt x="127308" y="2250577"/>
                </a:cubicBezTo>
                <a:cubicBezTo>
                  <a:pt x="106814" y="2202124"/>
                  <a:pt x="88610" y="2152466"/>
                  <a:pt x="72832" y="2101739"/>
                </a:cubicBezTo>
                <a:cubicBezTo>
                  <a:pt x="57054" y="2051012"/>
                  <a:pt x="43703" y="1999216"/>
                  <a:pt x="32913" y="1946487"/>
                </a:cubicBezTo>
                <a:cubicBezTo>
                  <a:pt x="22123" y="1893758"/>
                  <a:pt x="13895" y="1840095"/>
                  <a:pt x="8364" y="1785636"/>
                </a:cubicBezTo>
                <a:cubicBezTo>
                  <a:pt x="2833" y="1731176"/>
                  <a:pt x="0" y="1675919"/>
                  <a:pt x="0" y="1620000"/>
                </a:cubicBezTo>
                <a:cubicBezTo>
                  <a:pt x="0" y="1508163"/>
                  <a:pt x="11333" y="1398972"/>
                  <a:pt x="32913" y="1293514"/>
                </a:cubicBezTo>
                <a:cubicBezTo>
                  <a:pt x="43703" y="1240785"/>
                  <a:pt x="57054" y="1188989"/>
                  <a:pt x="72832" y="1138262"/>
                </a:cubicBezTo>
                <a:cubicBezTo>
                  <a:pt x="88610" y="1087535"/>
                  <a:pt x="106814" y="1037877"/>
                  <a:pt x="127308" y="989423"/>
                </a:cubicBezTo>
                <a:cubicBezTo>
                  <a:pt x="147802" y="940970"/>
                  <a:pt x="170586" y="893721"/>
                  <a:pt x="195525" y="847812"/>
                </a:cubicBezTo>
                <a:cubicBezTo>
                  <a:pt x="220464" y="801904"/>
                  <a:pt x="247558" y="757335"/>
                  <a:pt x="276671" y="714243"/>
                </a:cubicBezTo>
                <a:cubicBezTo>
                  <a:pt x="305783" y="671151"/>
                  <a:pt x="336915" y="629534"/>
                  <a:pt x="369929" y="589530"/>
                </a:cubicBezTo>
                <a:cubicBezTo>
                  <a:pt x="402944" y="549525"/>
                  <a:pt x="437842" y="511133"/>
                  <a:pt x="474487" y="474487"/>
                </a:cubicBezTo>
                <a:cubicBezTo>
                  <a:pt x="511132" y="437842"/>
                  <a:pt x="549525" y="402944"/>
                  <a:pt x="589530" y="369929"/>
                </a:cubicBezTo>
                <a:cubicBezTo>
                  <a:pt x="629534" y="336915"/>
                  <a:pt x="671151" y="305783"/>
                  <a:pt x="714243" y="276671"/>
                </a:cubicBezTo>
                <a:cubicBezTo>
                  <a:pt x="757335" y="247558"/>
                  <a:pt x="801903" y="220465"/>
                  <a:pt x="847812" y="195525"/>
                </a:cubicBezTo>
                <a:cubicBezTo>
                  <a:pt x="893721" y="170586"/>
                  <a:pt x="940970" y="147802"/>
                  <a:pt x="989423" y="127308"/>
                </a:cubicBezTo>
                <a:cubicBezTo>
                  <a:pt x="1037877" y="106814"/>
                  <a:pt x="1087535" y="88610"/>
                  <a:pt x="1138262" y="72832"/>
                </a:cubicBezTo>
                <a:cubicBezTo>
                  <a:pt x="1188989" y="57054"/>
                  <a:pt x="1240785" y="43703"/>
                  <a:pt x="1293514" y="32913"/>
                </a:cubicBezTo>
                <a:cubicBezTo>
                  <a:pt x="1346243" y="22123"/>
                  <a:pt x="1399905" y="13895"/>
                  <a:pt x="1454365" y="8364"/>
                </a:cubicBezTo>
                <a:cubicBezTo>
                  <a:pt x="1508824" y="2833"/>
                  <a:pt x="1564081" y="0"/>
                  <a:pt x="1620000"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ko-KR" altLang="en-US" dirty="0"/>
          </a:p>
        </p:txBody>
      </p:sp>
      <p:pic>
        <p:nvPicPr>
          <p:cNvPr id="26" name="Picture 2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100392" y="4638923"/>
            <a:ext cx="906214" cy="453107"/>
          </a:xfrm>
          <a:prstGeom prst="rect">
            <a:avLst/>
          </a:prstGeom>
        </p:spPr>
      </p:pic>
    </p:spTree>
    <p:extLst>
      <p:ext uri="{BB962C8B-B14F-4D97-AF65-F5344CB8AC3E}">
        <p14:creationId xmlns:p14="http://schemas.microsoft.com/office/powerpoint/2010/main" val="1616800356"/>
      </p:ext>
    </p:extLst>
  </p:cSld>
  <p:clrMapOvr>
    <a:masterClrMapping/>
  </p:clrMapOvr>
  <p:transition spd="slow">
    <p:push dir="u"/>
  </p:transition>
</p:sld>
</file>

<file path=ppt/theme/theme1.xml><?xml version="1.0" encoding="utf-8"?>
<a:theme xmlns:a="http://schemas.openxmlformats.org/drawingml/2006/main" name="Cover and End Slide Master">
  <a:themeElements>
    <a:clrScheme name="ALLPPT-COLOR-A07">
      <a:dk1>
        <a:sysClr val="windowText" lastClr="000000"/>
      </a:dk1>
      <a:lt1>
        <a:sysClr val="window" lastClr="FFFFFF"/>
      </a:lt1>
      <a:dk2>
        <a:srgbClr val="1F497D"/>
      </a:dk2>
      <a:lt2>
        <a:srgbClr val="EEECE1"/>
      </a:lt2>
      <a:accent1>
        <a:srgbClr val="FD2906"/>
      </a:accent1>
      <a:accent2>
        <a:srgbClr val="FD2906"/>
      </a:accent2>
      <a:accent3>
        <a:srgbClr val="FD2906"/>
      </a:accent3>
      <a:accent4>
        <a:srgbClr val="FD2906"/>
      </a:accent4>
      <a:accent5>
        <a:srgbClr val="FD2906"/>
      </a:accent5>
      <a:accent6>
        <a:srgbClr val="FD2906"/>
      </a:accent6>
      <a:hlink>
        <a:srgbClr val="000000"/>
      </a:hlink>
      <a:folHlink>
        <a:srgbClr val="000000"/>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ontents Slide Master">
  <a:themeElements>
    <a:clrScheme name="ALLPPT-COLOR-A07">
      <a:dk1>
        <a:sysClr val="windowText" lastClr="000000"/>
      </a:dk1>
      <a:lt1>
        <a:sysClr val="window" lastClr="FFFFFF"/>
      </a:lt1>
      <a:dk2>
        <a:srgbClr val="1F497D"/>
      </a:dk2>
      <a:lt2>
        <a:srgbClr val="EEECE1"/>
      </a:lt2>
      <a:accent1>
        <a:srgbClr val="FD2906"/>
      </a:accent1>
      <a:accent2>
        <a:srgbClr val="FD2906"/>
      </a:accent2>
      <a:accent3>
        <a:srgbClr val="FD2906"/>
      </a:accent3>
      <a:accent4>
        <a:srgbClr val="FD2906"/>
      </a:accent4>
      <a:accent5>
        <a:srgbClr val="FD2906"/>
      </a:accent5>
      <a:accent6>
        <a:srgbClr val="FD2906"/>
      </a:accent6>
      <a:hlink>
        <a:srgbClr val="000000"/>
      </a:hlink>
      <a:folHlink>
        <a:srgbClr val="000000"/>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E54632"/>
        </a:solid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3.xml><?xml version="1.0" encoding="utf-8"?>
<a:theme xmlns:a="http://schemas.openxmlformats.org/drawingml/2006/main" name="Section Break Slide Master">
  <a:themeElements>
    <a:clrScheme name="ALLPPT-COLOR-A07">
      <a:dk1>
        <a:sysClr val="windowText" lastClr="000000"/>
      </a:dk1>
      <a:lt1>
        <a:sysClr val="window" lastClr="FFFFFF"/>
      </a:lt1>
      <a:dk2>
        <a:srgbClr val="1F497D"/>
      </a:dk2>
      <a:lt2>
        <a:srgbClr val="EEECE1"/>
      </a:lt2>
      <a:accent1>
        <a:srgbClr val="FD2906"/>
      </a:accent1>
      <a:accent2>
        <a:srgbClr val="FD2906"/>
      </a:accent2>
      <a:accent3>
        <a:srgbClr val="FD2906"/>
      </a:accent3>
      <a:accent4>
        <a:srgbClr val="FD2906"/>
      </a:accent4>
      <a:accent5>
        <a:srgbClr val="FD2906"/>
      </a:accent5>
      <a:accent6>
        <a:srgbClr val="FD2906"/>
      </a:accent6>
      <a:hlink>
        <a:srgbClr val="000000"/>
      </a:hlink>
      <a:folHlink>
        <a:srgbClr val="000000"/>
      </a:folHlink>
    </a:clrScheme>
    <a:fontScheme name="ALLPPT FONT">
      <a:majorFont>
        <a:latin typeface="Arial"/>
        <a:ea typeface="Arial Unicode MS"/>
        <a:cs typeface=""/>
      </a:majorFont>
      <a:minorFont>
        <a:latin typeface="Arial"/>
        <a:ea typeface="Arial Unicode MS"/>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1386</TotalTime>
  <Words>632</Words>
  <Application>Microsoft Office PowerPoint</Application>
  <PresentationFormat>On-screen Show (16:9)</PresentationFormat>
  <Paragraphs>117</Paragraphs>
  <Slides>17</Slides>
  <Notes>0</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17</vt:i4>
      </vt:variant>
    </vt:vector>
  </HeadingPairs>
  <TitlesOfParts>
    <vt:vector size="24" baseType="lpstr">
      <vt:lpstr>맑은 고딕</vt:lpstr>
      <vt:lpstr>Arial</vt:lpstr>
      <vt:lpstr>Arial Unicode MS</vt:lpstr>
      <vt:lpstr>Wingdings</vt:lpstr>
      <vt:lpstr>Cover and End Slide Master</vt:lpstr>
      <vt:lpstr>Contents Slide Master</vt:lpstr>
      <vt:lpstr>Section Break Slide Master</vt:lpstr>
      <vt:lpstr>PowerPoint Presentation</vt:lpstr>
      <vt:lpstr>PowerPoint Presentation</vt:lpstr>
      <vt:lpstr>Frans Magnis Suseno (1990:70)</vt:lpstr>
      <vt:lpstr>Profesi Umum</vt:lpstr>
      <vt:lpstr>Profesi Luhur</vt:lpstr>
      <vt:lpstr>Pengertian Profesi</vt:lpstr>
      <vt:lpstr>Pengertian Profesional</vt:lpstr>
      <vt:lpstr>Pengertian Profesional</vt:lpstr>
      <vt:lpstr>Seorang Profesional Dituntut Untuk Memiliki:</vt:lpstr>
      <vt:lpstr>PowerPoint Presentation</vt:lpstr>
      <vt:lpstr>Pekerjaan</vt:lpstr>
      <vt:lpstr>Pekerja</vt:lpstr>
      <vt:lpstr>Pekerjaan</vt:lpstr>
      <vt:lpstr>PowerPoint Presentation</vt:lpstr>
      <vt:lpstr>PowerPoint Presentation</vt:lpstr>
      <vt:lpstr>BUATLAH ARTIKEL 50 KATA</vt:lpstr>
      <vt:lpstr>Hal lain yang diterapkan oleh Ritz-Carlton adalah dengan menanamkan rasa bangga dari setiap karyawan. Karyawan diajarkan prinsip “Anda melayani, tapi Anda bukanlah pembantu.” Moto perusahaan yang diterapkan adalah “ We are ladies and gentlemen serving ladies and gentlemen.”  </vt:lpstr>
    </vt:vector>
  </TitlesOfParts>
  <Company>Microsoft Corporation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googleslidesppt.com;allppt.com</dc:creator>
  <cp:lastModifiedBy>rosie oktavia</cp:lastModifiedBy>
  <cp:revision>94</cp:revision>
  <dcterms:created xsi:type="dcterms:W3CDTF">2016-11-18T00:34:11Z</dcterms:created>
  <dcterms:modified xsi:type="dcterms:W3CDTF">2018-10-18T07:03:53Z</dcterms:modified>
</cp:coreProperties>
</file>