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9"/>
  </p:notesMasterIdLst>
  <p:sldIdLst>
    <p:sldId id="256" r:id="rId4"/>
    <p:sldId id="273" r:id="rId5"/>
    <p:sldId id="268" r:id="rId6"/>
    <p:sldId id="267" r:id="rId7"/>
    <p:sldId id="264" r:id="rId8"/>
    <p:sldId id="281" r:id="rId9"/>
    <p:sldId id="271" r:id="rId10"/>
    <p:sldId id="285" r:id="rId11"/>
    <p:sldId id="286" r:id="rId12"/>
    <p:sldId id="303" r:id="rId13"/>
    <p:sldId id="275" r:id="rId14"/>
    <p:sldId id="290" r:id="rId15"/>
    <p:sldId id="277" r:id="rId16"/>
    <p:sldId id="295" r:id="rId17"/>
    <p:sldId id="262" r:id="rId18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38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72C4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843" autoAdjust="0"/>
    <p:restoredTop sz="95833" autoAdjust="0"/>
  </p:normalViewPr>
  <p:slideViewPr>
    <p:cSldViewPr>
      <p:cViewPr varScale="1">
        <p:scale>
          <a:sx n="124" d="100"/>
          <a:sy n="124" d="100"/>
        </p:scale>
        <p:origin x="176" y="480"/>
      </p:cViewPr>
      <p:guideLst>
        <p:guide orient="horz" pos="1938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69FE020-B2D9-49CE-8A5B-6CE504791323}" type="doc">
      <dgm:prSet loTypeId="urn:microsoft.com/office/officeart/2011/layout/CircleProcess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BF1231-DE00-49E9-AEFC-0FE57A8D2E84}">
      <dgm:prSet phldrT="[Text]" custT="1"/>
      <dgm:spPr/>
      <dgm:t>
        <a:bodyPr/>
        <a:lstStyle/>
        <a:p>
          <a:r>
            <a:rPr lang="en-US" sz="1000" dirty="0">
              <a:solidFill>
                <a:schemeClr val="bg1"/>
              </a:solidFill>
            </a:rPr>
            <a:t>Tenaga </a:t>
          </a:r>
          <a:r>
            <a:rPr lang="en-US" sz="1000" dirty="0" err="1">
              <a:solidFill>
                <a:schemeClr val="bg1"/>
              </a:solidFill>
            </a:rPr>
            <a:t>Kerja</a:t>
          </a:r>
          <a:r>
            <a:rPr lang="en-US" sz="1000" dirty="0">
              <a:solidFill>
                <a:schemeClr val="bg1"/>
              </a:solidFill>
            </a:rPr>
            <a:t> </a:t>
          </a:r>
          <a:r>
            <a:rPr lang="en-US" sz="1000" dirty="0" err="1">
              <a:solidFill>
                <a:schemeClr val="bg1"/>
              </a:solidFill>
            </a:rPr>
            <a:t>Harian</a:t>
          </a:r>
          <a:r>
            <a:rPr lang="en-US" sz="1000" dirty="0">
              <a:solidFill>
                <a:schemeClr val="bg1"/>
              </a:solidFill>
            </a:rPr>
            <a:t> </a:t>
          </a:r>
        </a:p>
      </dgm:t>
    </dgm:pt>
    <dgm:pt modelId="{4CE9C5F2-701D-4D31-B49E-C30CA9A183C8}" type="parTrans" cxnId="{282B35DD-350A-4F2A-A5D8-36B60A7E1F6B}">
      <dgm:prSet/>
      <dgm:spPr/>
      <dgm:t>
        <a:bodyPr/>
        <a:lstStyle/>
        <a:p>
          <a:endParaRPr lang="en-US"/>
        </a:p>
      </dgm:t>
    </dgm:pt>
    <dgm:pt modelId="{1C0DC901-B345-419D-A3C1-D5028CFBFA6B}" type="sibTrans" cxnId="{282B35DD-350A-4F2A-A5D8-36B60A7E1F6B}">
      <dgm:prSet/>
      <dgm:spPr/>
      <dgm:t>
        <a:bodyPr/>
        <a:lstStyle/>
        <a:p>
          <a:endParaRPr lang="en-US"/>
        </a:p>
      </dgm:t>
    </dgm:pt>
    <dgm:pt modelId="{716BC491-BC25-4DED-ADE5-8E838D0A43A9}">
      <dgm:prSet phldrT="[Text]" custT="1"/>
      <dgm:spPr/>
      <dgm:t>
        <a:bodyPr/>
        <a:lstStyle/>
        <a:p>
          <a:r>
            <a:rPr lang="en-US" sz="1000" dirty="0">
              <a:solidFill>
                <a:schemeClr val="bg1"/>
              </a:solidFill>
            </a:rPr>
            <a:t>Tenaga </a:t>
          </a:r>
          <a:r>
            <a:rPr lang="en-US" sz="1000" dirty="0" err="1">
              <a:solidFill>
                <a:schemeClr val="bg1"/>
              </a:solidFill>
            </a:rPr>
            <a:t>Kerja</a:t>
          </a:r>
          <a:r>
            <a:rPr lang="en-US" sz="1000" dirty="0">
              <a:solidFill>
                <a:schemeClr val="bg1"/>
              </a:solidFill>
            </a:rPr>
            <a:t> </a:t>
          </a:r>
          <a:r>
            <a:rPr lang="en-US" sz="1000" dirty="0" err="1">
              <a:solidFill>
                <a:schemeClr val="bg1"/>
              </a:solidFill>
            </a:rPr>
            <a:t>Borongan</a:t>
          </a:r>
          <a:endParaRPr lang="en-US" sz="1000" dirty="0">
            <a:solidFill>
              <a:schemeClr val="bg1"/>
            </a:solidFill>
          </a:endParaRPr>
        </a:p>
      </dgm:t>
    </dgm:pt>
    <dgm:pt modelId="{345CA96C-C634-4677-B1F3-D48E91D3D46C}" type="parTrans" cxnId="{E8935498-D2A6-49C8-B5D5-4459DD1C47E6}">
      <dgm:prSet/>
      <dgm:spPr/>
      <dgm:t>
        <a:bodyPr/>
        <a:lstStyle/>
        <a:p>
          <a:endParaRPr lang="en-US"/>
        </a:p>
      </dgm:t>
    </dgm:pt>
    <dgm:pt modelId="{16BD68C9-114C-4846-AF70-9A8A09879F0D}" type="sibTrans" cxnId="{E8935498-D2A6-49C8-B5D5-4459DD1C47E6}">
      <dgm:prSet/>
      <dgm:spPr/>
      <dgm:t>
        <a:bodyPr/>
        <a:lstStyle/>
        <a:p>
          <a:endParaRPr lang="en-US"/>
        </a:p>
      </dgm:t>
    </dgm:pt>
    <dgm:pt modelId="{08437693-362C-4ED6-8BF5-550C40C6CF54}">
      <dgm:prSet phldrT="[Text]"/>
      <dgm:spPr/>
      <dgm:t>
        <a:bodyPr/>
        <a:lstStyle/>
        <a:p>
          <a:r>
            <a:rPr lang="en-US" b="1" dirty="0" err="1"/>
            <a:t>Buruh</a:t>
          </a:r>
          <a:endParaRPr lang="en-US" b="1" dirty="0"/>
        </a:p>
      </dgm:t>
    </dgm:pt>
    <dgm:pt modelId="{499F3EF3-8377-4DDE-8CC8-FDA58E1F1A6E}" type="parTrans" cxnId="{F9589635-C6FA-4C96-8372-64B0DC61C6F9}">
      <dgm:prSet/>
      <dgm:spPr/>
      <dgm:t>
        <a:bodyPr/>
        <a:lstStyle/>
        <a:p>
          <a:endParaRPr lang="en-US"/>
        </a:p>
      </dgm:t>
    </dgm:pt>
    <dgm:pt modelId="{D1B0E632-CF7D-434A-B21C-5530EB2F6721}" type="sibTrans" cxnId="{F9589635-C6FA-4C96-8372-64B0DC61C6F9}">
      <dgm:prSet/>
      <dgm:spPr/>
      <dgm:t>
        <a:bodyPr/>
        <a:lstStyle/>
        <a:p>
          <a:endParaRPr lang="en-US"/>
        </a:p>
      </dgm:t>
    </dgm:pt>
    <dgm:pt modelId="{99F23A2E-423E-4FB2-B388-F1D798AA4475}">
      <dgm:prSet phldrT="[Text]"/>
      <dgm:spPr/>
      <dgm:t>
        <a:bodyPr/>
        <a:lstStyle/>
        <a:p>
          <a:r>
            <a:rPr lang="en-US" b="1" dirty="0"/>
            <a:t>Tenaga </a:t>
          </a:r>
          <a:r>
            <a:rPr lang="en-US" b="1" dirty="0" err="1"/>
            <a:t>Kerja</a:t>
          </a:r>
          <a:endParaRPr lang="en-US" b="1" dirty="0"/>
        </a:p>
      </dgm:t>
    </dgm:pt>
    <dgm:pt modelId="{244639FF-0D1C-40AB-889F-D13BCFEA4E79}" type="parTrans" cxnId="{F8B7CD1E-DD46-4DF3-BAAA-F7C62E609A97}">
      <dgm:prSet/>
      <dgm:spPr/>
      <dgm:t>
        <a:bodyPr/>
        <a:lstStyle/>
        <a:p>
          <a:endParaRPr lang="en-US"/>
        </a:p>
      </dgm:t>
    </dgm:pt>
    <dgm:pt modelId="{3179DEE3-27AA-4D5A-9FA2-7F9D74AE3759}" type="sibTrans" cxnId="{F8B7CD1E-DD46-4DF3-BAAA-F7C62E609A97}">
      <dgm:prSet/>
      <dgm:spPr/>
      <dgm:t>
        <a:bodyPr/>
        <a:lstStyle/>
        <a:p>
          <a:endParaRPr lang="en-US"/>
        </a:p>
      </dgm:t>
    </dgm:pt>
    <dgm:pt modelId="{FB988614-6DE9-4A9F-B13C-3BF452033395}">
      <dgm:prSet phldrT="[Text]" custT="1"/>
      <dgm:spPr/>
      <dgm:t>
        <a:bodyPr/>
        <a:lstStyle/>
        <a:p>
          <a:r>
            <a:rPr lang="en-US" sz="1000" dirty="0">
              <a:solidFill>
                <a:schemeClr val="bg1"/>
              </a:solidFill>
            </a:rPr>
            <a:t>Tenaga </a:t>
          </a:r>
          <a:r>
            <a:rPr lang="en-US" sz="1000" dirty="0" err="1">
              <a:solidFill>
                <a:schemeClr val="bg1"/>
              </a:solidFill>
            </a:rPr>
            <a:t>Kerja</a:t>
          </a:r>
          <a:r>
            <a:rPr lang="en-US" sz="1000" dirty="0">
              <a:solidFill>
                <a:schemeClr val="bg1"/>
              </a:solidFill>
            </a:rPr>
            <a:t> </a:t>
          </a:r>
          <a:r>
            <a:rPr lang="en-US" sz="1000" dirty="0" err="1">
              <a:solidFill>
                <a:schemeClr val="bg1"/>
              </a:solidFill>
            </a:rPr>
            <a:t>Tetap</a:t>
          </a:r>
          <a:endParaRPr lang="en-US" sz="1000" dirty="0">
            <a:solidFill>
              <a:schemeClr val="bg1"/>
            </a:solidFill>
          </a:endParaRPr>
        </a:p>
      </dgm:t>
    </dgm:pt>
    <dgm:pt modelId="{7FE2E51A-6013-4953-8301-E68CE7D4227C}" type="parTrans" cxnId="{9A64EEF3-8586-4848-AC4D-5C8DF400E6CB}">
      <dgm:prSet/>
      <dgm:spPr/>
      <dgm:t>
        <a:bodyPr/>
        <a:lstStyle/>
        <a:p>
          <a:endParaRPr lang="en-US"/>
        </a:p>
      </dgm:t>
    </dgm:pt>
    <dgm:pt modelId="{C9F8BBE9-6028-47BD-8F11-1DF25E4C2113}" type="sibTrans" cxnId="{9A64EEF3-8586-4848-AC4D-5C8DF400E6CB}">
      <dgm:prSet/>
      <dgm:spPr/>
      <dgm:t>
        <a:bodyPr/>
        <a:lstStyle/>
        <a:p>
          <a:endParaRPr lang="en-US"/>
        </a:p>
      </dgm:t>
    </dgm:pt>
    <dgm:pt modelId="{39933FD5-ED50-40E6-88AE-9E78E7406F12}">
      <dgm:prSet phldrT="[Text]" custT="1"/>
      <dgm:spPr/>
      <dgm:t>
        <a:bodyPr/>
        <a:lstStyle/>
        <a:p>
          <a:r>
            <a:rPr lang="en-US" sz="1000" dirty="0">
              <a:solidFill>
                <a:schemeClr val="bg1"/>
              </a:solidFill>
            </a:rPr>
            <a:t>Tenaga </a:t>
          </a:r>
          <a:r>
            <a:rPr lang="en-US" sz="1000" dirty="0" err="1">
              <a:solidFill>
                <a:schemeClr val="bg1"/>
              </a:solidFill>
            </a:rPr>
            <a:t>Kerja</a:t>
          </a:r>
          <a:r>
            <a:rPr lang="en-US" sz="1000" dirty="0">
              <a:solidFill>
                <a:schemeClr val="bg1"/>
              </a:solidFill>
            </a:rPr>
            <a:t> </a:t>
          </a:r>
          <a:r>
            <a:rPr lang="en-US" sz="1000" dirty="0" err="1">
              <a:solidFill>
                <a:schemeClr val="bg1"/>
              </a:solidFill>
            </a:rPr>
            <a:t>Harian</a:t>
          </a:r>
          <a:endParaRPr lang="en-US" sz="1000" dirty="0">
            <a:solidFill>
              <a:schemeClr val="bg1"/>
            </a:solidFill>
          </a:endParaRPr>
        </a:p>
      </dgm:t>
    </dgm:pt>
    <dgm:pt modelId="{DC93A136-FA24-432E-B9CF-51548A98B269}" type="parTrans" cxnId="{C06D34AA-F6E2-4990-B984-B20EC969A771}">
      <dgm:prSet/>
      <dgm:spPr/>
      <dgm:t>
        <a:bodyPr/>
        <a:lstStyle/>
        <a:p>
          <a:endParaRPr lang="en-US"/>
        </a:p>
      </dgm:t>
    </dgm:pt>
    <dgm:pt modelId="{EF150C99-08EE-46FA-9BF2-A372A6E9E21E}" type="sibTrans" cxnId="{C06D34AA-F6E2-4990-B984-B20EC969A771}">
      <dgm:prSet/>
      <dgm:spPr/>
      <dgm:t>
        <a:bodyPr/>
        <a:lstStyle/>
        <a:p>
          <a:endParaRPr lang="en-US"/>
        </a:p>
      </dgm:t>
    </dgm:pt>
    <dgm:pt modelId="{0043DED8-946C-4C7F-85F7-A6F70A711434}" type="pres">
      <dgm:prSet presAssocID="{969FE020-B2D9-49CE-8A5B-6CE504791323}" presName="Name0" presStyleCnt="0">
        <dgm:presLayoutVars>
          <dgm:chMax val="11"/>
          <dgm:chPref val="11"/>
          <dgm:dir/>
          <dgm:resizeHandles/>
        </dgm:presLayoutVars>
      </dgm:prSet>
      <dgm:spPr/>
    </dgm:pt>
    <dgm:pt modelId="{FBF0F76B-B30C-4AF4-B132-23C7FB0761D0}" type="pres">
      <dgm:prSet presAssocID="{08437693-362C-4ED6-8BF5-550C40C6CF54}" presName="Accent2" presStyleCnt="0"/>
      <dgm:spPr/>
    </dgm:pt>
    <dgm:pt modelId="{85AC85E2-A7C8-407C-9D5F-2F172620BA71}" type="pres">
      <dgm:prSet presAssocID="{08437693-362C-4ED6-8BF5-550C40C6CF54}" presName="Accent" presStyleLbl="node1" presStyleIdx="0" presStyleCnt="2"/>
      <dgm:spPr/>
    </dgm:pt>
    <dgm:pt modelId="{945CE5A7-6342-4352-8BD4-CF758134101C}" type="pres">
      <dgm:prSet presAssocID="{08437693-362C-4ED6-8BF5-550C40C6CF54}" presName="ParentBackground2" presStyleCnt="0"/>
      <dgm:spPr/>
    </dgm:pt>
    <dgm:pt modelId="{FEF9FB5F-BA96-4F79-9F28-B5E79E45C8B8}" type="pres">
      <dgm:prSet presAssocID="{08437693-362C-4ED6-8BF5-550C40C6CF54}" presName="ParentBackground" presStyleLbl="fgAcc1" presStyleIdx="0" presStyleCnt="2"/>
      <dgm:spPr/>
    </dgm:pt>
    <dgm:pt modelId="{6A6B8A15-2E36-4AA7-B030-27448A2648F8}" type="pres">
      <dgm:prSet presAssocID="{08437693-362C-4ED6-8BF5-550C40C6CF54}" presName="Child2" presStyleLbl="revTx" presStyleIdx="0" presStyleCnt="2">
        <dgm:presLayoutVars>
          <dgm:chMax val="0"/>
          <dgm:chPref val="0"/>
          <dgm:bulletEnabled val="1"/>
        </dgm:presLayoutVars>
      </dgm:prSet>
      <dgm:spPr/>
    </dgm:pt>
    <dgm:pt modelId="{E86AF275-A24E-4F57-9899-E6EDF5A093B3}" type="pres">
      <dgm:prSet presAssocID="{08437693-362C-4ED6-8BF5-550C40C6CF54}" presName="Parent2" presStyleLbl="revTx" presStyleIdx="0" presStyleCnt="2">
        <dgm:presLayoutVars>
          <dgm:chMax val="1"/>
          <dgm:chPref val="1"/>
          <dgm:bulletEnabled val="1"/>
        </dgm:presLayoutVars>
      </dgm:prSet>
      <dgm:spPr/>
    </dgm:pt>
    <dgm:pt modelId="{564A98B2-B531-4484-9026-9F4772A2A507}" type="pres">
      <dgm:prSet presAssocID="{99F23A2E-423E-4FB2-B388-F1D798AA4475}" presName="Accent1" presStyleCnt="0"/>
      <dgm:spPr/>
    </dgm:pt>
    <dgm:pt modelId="{BF93086C-D3A6-4826-B9A6-E337750BBD3B}" type="pres">
      <dgm:prSet presAssocID="{99F23A2E-423E-4FB2-B388-F1D798AA4475}" presName="Accent" presStyleLbl="node1" presStyleIdx="1" presStyleCnt="2"/>
      <dgm:spPr/>
    </dgm:pt>
    <dgm:pt modelId="{629282FC-6C20-423E-A21A-E4324F1D0C29}" type="pres">
      <dgm:prSet presAssocID="{99F23A2E-423E-4FB2-B388-F1D798AA4475}" presName="ParentBackground1" presStyleCnt="0"/>
      <dgm:spPr/>
    </dgm:pt>
    <dgm:pt modelId="{90FE667B-99A2-4623-89C7-8ED1D7407D6C}" type="pres">
      <dgm:prSet presAssocID="{99F23A2E-423E-4FB2-B388-F1D798AA4475}" presName="ParentBackground" presStyleLbl="fgAcc1" presStyleIdx="1" presStyleCnt="2"/>
      <dgm:spPr/>
    </dgm:pt>
    <dgm:pt modelId="{EC5078E6-3A51-4550-96D3-D09010B1228A}" type="pres">
      <dgm:prSet presAssocID="{99F23A2E-423E-4FB2-B388-F1D798AA4475}" presName="Child1" presStyleLbl="revTx" presStyleIdx="1" presStyleCnt="2">
        <dgm:presLayoutVars>
          <dgm:chMax val="0"/>
          <dgm:chPref val="0"/>
          <dgm:bulletEnabled val="1"/>
        </dgm:presLayoutVars>
      </dgm:prSet>
      <dgm:spPr/>
    </dgm:pt>
    <dgm:pt modelId="{8FAE71AD-AA5B-4438-B8E5-7E659F04BC87}" type="pres">
      <dgm:prSet presAssocID="{99F23A2E-423E-4FB2-B388-F1D798AA4475}" presName="Parent1" presStyleLbl="revTx" presStyleIdx="1" presStyleCnt="2">
        <dgm:presLayoutVars>
          <dgm:chMax val="1"/>
          <dgm:chPref val="1"/>
          <dgm:bulletEnabled val="1"/>
        </dgm:presLayoutVars>
      </dgm:prSet>
      <dgm:spPr/>
    </dgm:pt>
  </dgm:ptLst>
  <dgm:cxnLst>
    <dgm:cxn modelId="{F8B7CD1E-DD46-4DF3-BAAA-F7C62E609A97}" srcId="{969FE020-B2D9-49CE-8A5B-6CE504791323}" destId="{99F23A2E-423E-4FB2-B388-F1D798AA4475}" srcOrd="0" destOrd="0" parTransId="{244639FF-0D1C-40AB-889F-D13BCFEA4E79}" sibTransId="{3179DEE3-27AA-4D5A-9FA2-7F9D74AE3759}"/>
    <dgm:cxn modelId="{F9589635-C6FA-4C96-8372-64B0DC61C6F9}" srcId="{969FE020-B2D9-49CE-8A5B-6CE504791323}" destId="{08437693-362C-4ED6-8BF5-550C40C6CF54}" srcOrd="1" destOrd="0" parTransId="{499F3EF3-8377-4DDE-8CC8-FDA58E1F1A6E}" sibTransId="{D1B0E632-CF7D-434A-B21C-5530EB2F6721}"/>
    <dgm:cxn modelId="{32FE734C-A4EE-47FE-AE08-185FAE5E0A55}" type="presOf" srcId="{FB988614-6DE9-4A9F-B13C-3BF452033395}" destId="{EC5078E6-3A51-4550-96D3-D09010B1228A}" srcOrd="0" destOrd="0" presId="urn:microsoft.com/office/officeart/2011/layout/CircleProcess"/>
    <dgm:cxn modelId="{6AFE3365-3DF9-41B7-9676-C39137D33C4C}" type="presOf" srcId="{99F23A2E-423E-4FB2-B388-F1D798AA4475}" destId="{8FAE71AD-AA5B-4438-B8E5-7E659F04BC87}" srcOrd="1" destOrd="0" presId="urn:microsoft.com/office/officeart/2011/layout/CircleProcess"/>
    <dgm:cxn modelId="{776C6668-BEF2-4D2D-BD88-0843E1DF6EC6}" type="presOf" srcId="{969FE020-B2D9-49CE-8A5B-6CE504791323}" destId="{0043DED8-946C-4C7F-85F7-A6F70A711434}" srcOrd="0" destOrd="0" presId="urn:microsoft.com/office/officeart/2011/layout/CircleProcess"/>
    <dgm:cxn modelId="{D8E91372-E9F2-498F-9F3F-22852ED0E91D}" type="presOf" srcId="{39933FD5-ED50-40E6-88AE-9E78E7406F12}" destId="{EC5078E6-3A51-4550-96D3-D09010B1228A}" srcOrd="0" destOrd="1" presId="urn:microsoft.com/office/officeart/2011/layout/CircleProcess"/>
    <dgm:cxn modelId="{5AB44981-1DDD-49A9-83F4-7630FF94E7D8}" type="presOf" srcId="{08437693-362C-4ED6-8BF5-550C40C6CF54}" destId="{FEF9FB5F-BA96-4F79-9F28-B5E79E45C8B8}" srcOrd="0" destOrd="0" presId="urn:microsoft.com/office/officeart/2011/layout/CircleProcess"/>
    <dgm:cxn modelId="{DA44E78D-41AC-48EC-A587-0CE04254FFCB}" type="presOf" srcId="{99F23A2E-423E-4FB2-B388-F1D798AA4475}" destId="{90FE667B-99A2-4623-89C7-8ED1D7407D6C}" srcOrd="0" destOrd="0" presId="urn:microsoft.com/office/officeart/2011/layout/CircleProcess"/>
    <dgm:cxn modelId="{E8935498-D2A6-49C8-B5D5-4459DD1C47E6}" srcId="{08437693-362C-4ED6-8BF5-550C40C6CF54}" destId="{716BC491-BC25-4DED-ADE5-8E838D0A43A9}" srcOrd="1" destOrd="0" parTransId="{345CA96C-C634-4677-B1F3-D48E91D3D46C}" sibTransId="{16BD68C9-114C-4846-AF70-9A8A09879F0D}"/>
    <dgm:cxn modelId="{C06D34AA-F6E2-4990-B984-B20EC969A771}" srcId="{99F23A2E-423E-4FB2-B388-F1D798AA4475}" destId="{39933FD5-ED50-40E6-88AE-9E78E7406F12}" srcOrd="1" destOrd="0" parTransId="{DC93A136-FA24-432E-B9CF-51548A98B269}" sibTransId="{EF150C99-08EE-46FA-9BF2-A372A6E9E21E}"/>
    <dgm:cxn modelId="{C18DFCC5-463B-4945-9DE2-8281BD86A5E4}" type="presOf" srcId="{716BC491-BC25-4DED-ADE5-8E838D0A43A9}" destId="{6A6B8A15-2E36-4AA7-B030-27448A2648F8}" srcOrd="0" destOrd="1" presId="urn:microsoft.com/office/officeart/2011/layout/CircleProcess"/>
    <dgm:cxn modelId="{8022AECF-6761-4F36-AE4D-6614FF786017}" type="presOf" srcId="{08437693-362C-4ED6-8BF5-550C40C6CF54}" destId="{E86AF275-A24E-4F57-9899-E6EDF5A093B3}" srcOrd="1" destOrd="0" presId="urn:microsoft.com/office/officeart/2011/layout/CircleProcess"/>
    <dgm:cxn modelId="{282B35DD-350A-4F2A-A5D8-36B60A7E1F6B}" srcId="{08437693-362C-4ED6-8BF5-550C40C6CF54}" destId="{BCBF1231-DE00-49E9-AEFC-0FE57A8D2E84}" srcOrd="0" destOrd="0" parTransId="{4CE9C5F2-701D-4D31-B49E-C30CA9A183C8}" sibTransId="{1C0DC901-B345-419D-A3C1-D5028CFBFA6B}"/>
    <dgm:cxn modelId="{688B65E8-4B28-4E6E-A78C-05C1495C9AB6}" type="presOf" srcId="{BCBF1231-DE00-49E9-AEFC-0FE57A8D2E84}" destId="{6A6B8A15-2E36-4AA7-B030-27448A2648F8}" srcOrd="0" destOrd="0" presId="urn:microsoft.com/office/officeart/2011/layout/CircleProcess"/>
    <dgm:cxn modelId="{9A64EEF3-8586-4848-AC4D-5C8DF400E6CB}" srcId="{99F23A2E-423E-4FB2-B388-F1D798AA4475}" destId="{FB988614-6DE9-4A9F-B13C-3BF452033395}" srcOrd="0" destOrd="0" parTransId="{7FE2E51A-6013-4953-8301-E68CE7D4227C}" sibTransId="{C9F8BBE9-6028-47BD-8F11-1DF25E4C2113}"/>
    <dgm:cxn modelId="{F45230DD-579F-4E6B-A894-568580A1CB51}" type="presParOf" srcId="{0043DED8-946C-4C7F-85F7-A6F70A711434}" destId="{FBF0F76B-B30C-4AF4-B132-23C7FB0761D0}" srcOrd="0" destOrd="0" presId="urn:microsoft.com/office/officeart/2011/layout/CircleProcess"/>
    <dgm:cxn modelId="{CC71A736-16FF-474D-AC09-2652382AAAF5}" type="presParOf" srcId="{FBF0F76B-B30C-4AF4-B132-23C7FB0761D0}" destId="{85AC85E2-A7C8-407C-9D5F-2F172620BA71}" srcOrd="0" destOrd="0" presId="urn:microsoft.com/office/officeart/2011/layout/CircleProcess"/>
    <dgm:cxn modelId="{AF2A9F26-6C63-40BF-9BB7-4AC3189B3DF1}" type="presParOf" srcId="{0043DED8-946C-4C7F-85F7-A6F70A711434}" destId="{945CE5A7-6342-4352-8BD4-CF758134101C}" srcOrd="1" destOrd="0" presId="urn:microsoft.com/office/officeart/2011/layout/CircleProcess"/>
    <dgm:cxn modelId="{BC071FB3-F394-429A-B9C9-50959E016951}" type="presParOf" srcId="{945CE5A7-6342-4352-8BD4-CF758134101C}" destId="{FEF9FB5F-BA96-4F79-9F28-B5E79E45C8B8}" srcOrd="0" destOrd="0" presId="urn:microsoft.com/office/officeart/2011/layout/CircleProcess"/>
    <dgm:cxn modelId="{3B44A17B-CDBE-41AF-8628-76EBABB75505}" type="presParOf" srcId="{0043DED8-946C-4C7F-85F7-A6F70A711434}" destId="{6A6B8A15-2E36-4AA7-B030-27448A2648F8}" srcOrd="2" destOrd="0" presId="urn:microsoft.com/office/officeart/2011/layout/CircleProcess"/>
    <dgm:cxn modelId="{72492D32-16BB-4A78-AA86-2B4BC58358D7}" type="presParOf" srcId="{0043DED8-946C-4C7F-85F7-A6F70A711434}" destId="{E86AF275-A24E-4F57-9899-E6EDF5A093B3}" srcOrd="3" destOrd="0" presId="urn:microsoft.com/office/officeart/2011/layout/CircleProcess"/>
    <dgm:cxn modelId="{0F6A0A28-DD98-433F-A5F4-A4872B2BE0E5}" type="presParOf" srcId="{0043DED8-946C-4C7F-85F7-A6F70A711434}" destId="{564A98B2-B531-4484-9026-9F4772A2A507}" srcOrd="4" destOrd="0" presId="urn:microsoft.com/office/officeart/2011/layout/CircleProcess"/>
    <dgm:cxn modelId="{B3268BD7-2726-4061-8E41-4127D5009621}" type="presParOf" srcId="{564A98B2-B531-4484-9026-9F4772A2A507}" destId="{BF93086C-D3A6-4826-B9A6-E337750BBD3B}" srcOrd="0" destOrd="0" presId="urn:microsoft.com/office/officeart/2011/layout/CircleProcess"/>
    <dgm:cxn modelId="{676D5891-632C-4A31-B286-C2D6C07C3718}" type="presParOf" srcId="{0043DED8-946C-4C7F-85F7-A6F70A711434}" destId="{629282FC-6C20-423E-A21A-E4324F1D0C29}" srcOrd="5" destOrd="0" presId="urn:microsoft.com/office/officeart/2011/layout/CircleProcess"/>
    <dgm:cxn modelId="{FC05FC8C-B922-4F39-A137-5F511FB9A992}" type="presParOf" srcId="{629282FC-6C20-423E-A21A-E4324F1D0C29}" destId="{90FE667B-99A2-4623-89C7-8ED1D7407D6C}" srcOrd="0" destOrd="0" presId="urn:microsoft.com/office/officeart/2011/layout/CircleProcess"/>
    <dgm:cxn modelId="{AB3EEF0F-3744-4869-9DA8-C3B7E31A632E}" type="presParOf" srcId="{0043DED8-946C-4C7F-85F7-A6F70A711434}" destId="{EC5078E6-3A51-4550-96D3-D09010B1228A}" srcOrd="6" destOrd="0" presId="urn:microsoft.com/office/officeart/2011/layout/CircleProcess"/>
    <dgm:cxn modelId="{F66EAE5F-EDA7-4276-9438-B43884EC975E}" type="presParOf" srcId="{0043DED8-946C-4C7F-85F7-A6F70A711434}" destId="{8FAE71AD-AA5B-4438-B8E5-7E659F04BC87}" srcOrd="7" destOrd="0" presId="urn:microsoft.com/office/officeart/2011/layout/Circle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AC85E2-A7C8-407C-9D5F-2F172620BA71}">
      <dsp:nvSpPr>
        <dsp:cNvPr id="0" name=""/>
        <dsp:cNvSpPr/>
      </dsp:nvSpPr>
      <dsp:spPr>
        <a:xfrm>
          <a:off x="3626177" y="263965"/>
          <a:ext cx="1147836" cy="11478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EF9FB5F-BA96-4F79-9F28-B5E79E45C8B8}">
      <dsp:nvSpPr>
        <dsp:cNvPr id="0" name=""/>
        <dsp:cNvSpPr/>
      </dsp:nvSpPr>
      <dsp:spPr>
        <a:xfrm>
          <a:off x="3664421" y="302232"/>
          <a:ext cx="1071092" cy="107128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 err="1"/>
            <a:t>Buruh</a:t>
          </a:r>
          <a:endParaRPr lang="en-US" sz="1600" b="1" kern="1200" dirty="0"/>
        </a:p>
      </dsp:txBody>
      <dsp:txXfrm>
        <a:off x="3817653" y="455302"/>
        <a:ext cx="765139" cy="765145"/>
      </dsp:txXfrm>
    </dsp:sp>
    <dsp:sp modelId="{6A6B8A15-2E36-4AA7-B030-27448A2648F8}">
      <dsp:nvSpPr>
        <dsp:cNvPr id="0" name=""/>
        <dsp:cNvSpPr/>
      </dsp:nvSpPr>
      <dsp:spPr>
        <a:xfrm>
          <a:off x="3664421" y="1432932"/>
          <a:ext cx="1071092" cy="6291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solidFill>
                <a:schemeClr val="bg1"/>
              </a:solidFill>
            </a:rPr>
            <a:t>Tenaga </a:t>
          </a:r>
          <a:r>
            <a:rPr lang="en-US" sz="1000" kern="1200" dirty="0" err="1">
              <a:solidFill>
                <a:schemeClr val="bg1"/>
              </a:solidFill>
            </a:rPr>
            <a:t>Kerja</a:t>
          </a:r>
          <a:r>
            <a:rPr lang="en-US" sz="1000" kern="1200" dirty="0">
              <a:solidFill>
                <a:schemeClr val="bg1"/>
              </a:solidFill>
            </a:rPr>
            <a:t> </a:t>
          </a:r>
          <a:r>
            <a:rPr lang="en-US" sz="1000" kern="1200" dirty="0" err="1">
              <a:solidFill>
                <a:schemeClr val="bg1"/>
              </a:solidFill>
            </a:rPr>
            <a:t>Harian</a:t>
          </a:r>
          <a:r>
            <a:rPr lang="en-US" sz="1000" kern="1200" dirty="0">
              <a:solidFill>
                <a:schemeClr val="bg1"/>
              </a:solidFill>
            </a:rPr>
            <a:t> 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solidFill>
                <a:schemeClr val="bg1"/>
              </a:solidFill>
            </a:rPr>
            <a:t>Tenaga </a:t>
          </a:r>
          <a:r>
            <a:rPr lang="en-US" sz="1000" kern="1200" dirty="0" err="1">
              <a:solidFill>
                <a:schemeClr val="bg1"/>
              </a:solidFill>
            </a:rPr>
            <a:t>Kerja</a:t>
          </a:r>
          <a:r>
            <a:rPr lang="en-US" sz="1000" kern="1200" dirty="0">
              <a:solidFill>
                <a:schemeClr val="bg1"/>
              </a:solidFill>
            </a:rPr>
            <a:t> </a:t>
          </a:r>
          <a:r>
            <a:rPr lang="en-US" sz="1000" kern="1200" dirty="0" err="1">
              <a:solidFill>
                <a:schemeClr val="bg1"/>
              </a:solidFill>
            </a:rPr>
            <a:t>Borongan</a:t>
          </a:r>
          <a:endParaRPr lang="en-US" sz="1000" kern="1200" dirty="0">
            <a:solidFill>
              <a:schemeClr val="bg1"/>
            </a:solidFill>
          </a:endParaRPr>
        </a:p>
      </dsp:txBody>
      <dsp:txXfrm>
        <a:off x="3664421" y="1432932"/>
        <a:ext cx="1071092" cy="629196"/>
      </dsp:txXfrm>
    </dsp:sp>
    <dsp:sp modelId="{BF93086C-D3A6-4826-B9A6-E337750BBD3B}">
      <dsp:nvSpPr>
        <dsp:cNvPr id="0" name=""/>
        <dsp:cNvSpPr/>
      </dsp:nvSpPr>
      <dsp:spPr>
        <a:xfrm rot="2700000">
          <a:off x="2440205" y="263837"/>
          <a:ext cx="1147874" cy="1147874"/>
        </a:xfrm>
        <a:prstGeom prst="teardrop">
          <a:avLst>
            <a:gd name="adj" fmla="val 1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0FE667B-99A2-4623-89C7-8ED1D7407D6C}">
      <dsp:nvSpPr>
        <dsp:cNvPr id="0" name=""/>
        <dsp:cNvSpPr/>
      </dsp:nvSpPr>
      <dsp:spPr>
        <a:xfrm>
          <a:off x="2478596" y="302232"/>
          <a:ext cx="1071092" cy="1071284"/>
        </a:xfrm>
        <a:prstGeom prst="ellipse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/>
            <a:t>Tenaga </a:t>
          </a:r>
          <a:r>
            <a:rPr lang="en-US" sz="1600" b="1" kern="1200" dirty="0" err="1"/>
            <a:t>Kerja</a:t>
          </a:r>
          <a:endParaRPr lang="en-US" sz="1600" b="1" kern="1200" dirty="0"/>
        </a:p>
      </dsp:txBody>
      <dsp:txXfrm>
        <a:off x="2631573" y="455302"/>
        <a:ext cx="765139" cy="765145"/>
      </dsp:txXfrm>
    </dsp:sp>
    <dsp:sp modelId="{EC5078E6-3A51-4550-96D3-D09010B1228A}">
      <dsp:nvSpPr>
        <dsp:cNvPr id="0" name=""/>
        <dsp:cNvSpPr/>
      </dsp:nvSpPr>
      <dsp:spPr>
        <a:xfrm>
          <a:off x="2478596" y="1432932"/>
          <a:ext cx="1071092" cy="62919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t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solidFill>
                <a:schemeClr val="bg1"/>
              </a:solidFill>
            </a:rPr>
            <a:t>Tenaga </a:t>
          </a:r>
          <a:r>
            <a:rPr lang="en-US" sz="1000" kern="1200" dirty="0" err="1">
              <a:solidFill>
                <a:schemeClr val="bg1"/>
              </a:solidFill>
            </a:rPr>
            <a:t>Kerja</a:t>
          </a:r>
          <a:r>
            <a:rPr lang="en-US" sz="1000" kern="1200" dirty="0">
              <a:solidFill>
                <a:schemeClr val="bg1"/>
              </a:solidFill>
            </a:rPr>
            <a:t> </a:t>
          </a:r>
          <a:r>
            <a:rPr lang="en-US" sz="1000" kern="1200" dirty="0" err="1">
              <a:solidFill>
                <a:schemeClr val="bg1"/>
              </a:solidFill>
            </a:rPr>
            <a:t>Tetap</a:t>
          </a:r>
          <a:endParaRPr lang="en-US" sz="1000" kern="1200" dirty="0">
            <a:solidFill>
              <a:schemeClr val="bg1"/>
            </a:solidFill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000" kern="1200" dirty="0">
              <a:solidFill>
                <a:schemeClr val="bg1"/>
              </a:solidFill>
            </a:rPr>
            <a:t>Tenaga </a:t>
          </a:r>
          <a:r>
            <a:rPr lang="en-US" sz="1000" kern="1200" dirty="0" err="1">
              <a:solidFill>
                <a:schemeClr val="bg1"/>
              </a:solidFill>
            </a:rPr>
            <a:t>Kerja</a:t>
          </a:r>
          <a:r>
            <a:rPr lang="en-US" sz="1000" kern="1200" dirty="0">
              <a:solidFill>
                <a:schemeClr val="bg1"/>
              </a:solidFill>
            </a:rPr>
            <a:t> </a:t>
          </a:r>
          <a:r>
            <a:rPr lang="en-US" sz="1000" kern="1200" dirty="0" err="1">
              <a:solidFill>
                <a:schemeClr val="bg1"/>
              </a:solidFill>
            </a:rPr>
            <a:t>Harian</a:t>
          </a:r>
          <a:endParaRPr lang="en-US" sz="1000" kern="1200" dirty="0">
            <a:solidFill>
              <a:schemeClr val="bg1"/>
            </a:solidFill>
          </a:endParaRPr>
        </a:p>
      </dsp:txBody>
      <dsp:txXfrm>
        <a:off x="2478596" y="1432932"/>
        <a:ext cx="1071092" cy="62919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1/layout/CircleProcess">
  <dgm:title val="Circle Process"/>
  <dgm:desc val="Use to show sequential steps in a process. Limited to eleven Level 1 shapes with an unlimited number of Level 2 shapes. Works best with small amounts of text. Unused text does not appear, but remains available if you switch layouts."/>
  <dgm:catLst>
    <dgm:cat type="process" pri="8500"/>
    <dgm:cat type="officeonline" pri="85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30" srcId="0" destId="10" srcOrd="0" destOrd="0"/>
        <dgm:cxn modelId="4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50" srcId="0" destId="10" srcOrd="0" destOrd="0"/>
        <dgm:cxn modelId="60" srcId="0" destId="20" srcOrd="1" destOrd="0"/>
        <dgm:cxn modelId="70" srcId="0" destId="30" srcOrd="2" destOrd="0"/>
        <dgm:cxn modelId="80" srcId="0" destId="40" srcOrd="3" destOrd="0"/>
      </dgm:cxnLst>
      <dgm:bg/>
      <dgm:whole/>
    </dgm:dataModel>
  </dgm:clrData>
  <dgm:layoutNode name="Name0">
    <dgm:varLst>
      <dgm:chMax val="11"/>
      <dgm:chPref val="11"/>
      <dgm:dir/>
      <dgm:resizeHandles/>
    </dgm:varLst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5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l" for="ch" forName="Parent2" refType="w" fact="0.6249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l" for="ch" forName="Parent1" refType="w" fact="0.1597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l" for="ch" forName="Accent2" refType="w" fact="0.5498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l" for="ch" forName="ParentBackground2" refType="w" fact="0.5648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l" for="ch" forName="Child2" refType="w" fact="0.5648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l" for="ch" forName="Accent1" refType="w" fact="-0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l" for="ch" forName="ParentBackground1" refType="w" fact="0.0997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l" for="ch" forName="Child1" refType="w" fact="0.0997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6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l" for="ch" forName="Parent3" refType="w" fact="0.744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l" for="ch" forName="Parent2" refType="w" fact="0.426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l" for="ch" forName="Parent1" refType="w" fact="0.109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l" for="ch" forName="Accent3" refType="w" fact="0.6928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l" for="ch" forName="ParentBackground3" refType="w" fact="0.703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l" for="ch" forName="Child3" refType="w" fact="0.703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l" for="ch" forName="Accent2" refType="w" fact="0.3122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l" for="ch" forName="ParentBackground2" refType="w" fact="0.385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l" for="ch" forName="Child2" refType="w" fact="0.385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l" for="ch" forName="Accent1" refType="w" fact="-0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l" for="ch" forName="ParentBackground1" refType="w" fact="0.068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l" for="ch" forName="Child1" refType="w" fact="0.068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7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l" for="ch" forName="Parent4" refType="w" fact="0.8057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l" for="ch" forName="Parent3" refType="w" fact="0.5647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l" for="ch" forName="Parent2" refType="w" fact="0.3237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l" for="ch" forName="Parent1" refType="w" fact="0.0827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l" for="ch" forName="Accent4" refType="w" fact="0.7668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l" for="ch" forName="ParentBackground4" refType="w" fact="0.7746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l" for="ch" forName="Child4" refType="w" fact="0.7746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l" for="ch" forName="Accent3" refType="w" fact="0.476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l" for="ch" forName="ParentBackground3" refType="w" fact="0.5336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l" for="ch" forName="Child3" refType="w" fact="0.5336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l" for="ch" forName="Accent2" refType="w" fact="0.236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l" for="ch" forName="ParentBackground2" refType="w" fact="0.2926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l" for="ch" forName="Child2" refType="w" fact="0.2926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l" for="ch" forName="Accent1" refType="w" fact="-0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l" for="ch" forName="ParentBackground1" refType="w" fact="0.0516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l" for="ch" forName="Child1" refType="w" fact="0.0516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8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l" for="ch" forName="Parent5" refType="w" fact="0.8434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l" for="ch" forName="Parent4" refType="w" fact="0.6492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l" for="ch" forName="Parent3" refType="w" fact="0.45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l" for="ch" forName="Parent2" refType="w" fact="0.2609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l" for="ch" forName="Parent1" refType="w" fact="0.0667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l" for="ch" forName="Accent5" refType="w" fact="0.8121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l" for="ch" forName="ParentBackground5" refType="w" fact="0.8183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l" for="ch" forName="Child5" refType="w" fact="0.8183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l" for="ch" forName="Accent4" refType="w" fact="0.5789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l" for="ch" forName="ParentBackground4" refType="w" fact="0.6242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l" for="ch" forName="Child4" refType="w" fact="0.6242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l" for="ch" forName="Accent3" refType="w" fact="0.3848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l" for="ch" forName="ParentBackground3" refType="w" fact="0.43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l" for="ch" forName="Child3" refType="w" fact="0.43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l" for="ch" forName="Accent2" refType="w" fact="0.1906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l" for="ch" forName="ParentBackground2" refType="w" fact="0.2358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l" for="ch" forName="Child2" refType="w" fact="0.2358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l" for="ch" forName="Accent1" refType="w" fact="-0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l" for="ch" forName="ParentBackground1" refType="w" fact="0.0416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l" for="ch" forName="Child1" refType="w" fact="0.0416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9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l" for="ch" forName="Parent6" refType="w" fact="0.8689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l" for="ch" forName="Parent5" refType="w" fact="0.7063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l" for="ch" forName="Parent4" refType="w" fact="0.5437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l" for="ch" forName="Parent3" refType="w" fact="0.381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l" for="ch" forName="Parent2" refType="w" fact="0.2184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l" for="ch" forName="Parent1" refType="w" fact="0.0558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l" for="ch" forName="Accent6" refType="w" fact="0.8426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l" for="ch" forName="ParentBackground6" refType="w" fact="0.8479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l" for="ch" forName="Child6" refType="w" fact="0.8479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l" for="ch" forName="Accent5" refType="w" fact="0.6474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l" for="ch" forName="ParentBackground5" refType="w" fact="0.6853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l" for="ch" forName="Child5" refType="w" fact="0.6853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l" for="ch" forName="Accent4" refType="w" fact="0.4848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l" for="ch" forName="ParentBackground4" refType="w" fact="0.5227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l" for="ch" forName="Child4" refType="w" fact="0.5227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l" for="ch" forName="Accent3" refType="w" fact="0.3222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l" for="ch" forName="ParentBackground3" refType="w" fact="0.3601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l" for="ch" forName="Child3" refType="w" fact="0.3601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l" for="ch" forName="Accent2" refType="w" fact="0.1596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l" for="ch" forName="ParentBackground2" refType="w" fact="0.197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l" for="ch" forName="Child2" refType="w" fact="0.197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l" for="ch" forName="Accent1" refType="w" fact="-0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l" for="ch" forName="ParentBackground1" refType="w" fact="0.0348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l" for="ch" forName="Child1" refType="w" fact="0.0348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10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l" for="ch" forName="Parent7" refType="w" fact="0.8872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l" for="ch" forName="Parent6" refType="w" fact="0.7473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l" for="ch" forName="Parent5" refType="w" fact="0.607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l" for="ch" forName="Parent4" refType="w" fact="0.4676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l" for="ch" forName="Parent3" refType="w" fact="0.3277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l" for="ch" forName="Parent2" refType="w" fact="0.1879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l" for="ch" forName="Parent1" refType="w" fact="0.048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l" for="ch" forName="Accent7" refType="w" fact="0.8646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l" for="ch" forName="ParentBackground7" refType="w" fact="0.8692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l" for="ch" forName="Child7" refType="w" fact="0.8692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l" for="ch" forName="Accent6" refType="w" fact="0.6967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l" for="ch" forName="ParentBackground6" refType="w" fact="0.7293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l" for="ch" forName="Child6" refType="w" fact="0.7293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l" for="ch" forName="Accent5" refType="w" fact="0.5569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l" for="ch" forName="ParentBackground5" refType="w" fact="0.5894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l" for="ch" forName="Child5" refType="w" fact="0.5894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l" for="ch" forName="Accent4" refType="w" fact="0.417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l" for="ch" forName="ParentBackground4" refType="w" fact="0.4496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l" for="ch" forName="Child4" refType="w" fact="0.4496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l" for="ch" forName="Accent3" refType="w" fact="0.2771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l" for="ch" forName="ParentBackground3" refType="w" fact="0.3097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l" for="ch" forName="Child3" refType="w" fact="0.3097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l" for="ch" forName="Accent2" refType="w" fact="0.1373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l" for="ch" forName="ParentBackground2" refType="w" fact="0.1698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l" for="ch" forName="Child2" refType="w" fact="0.1698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l" for="ch" forName="Accent1" refType="w" fact="-0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l" for="ch" forName="ParentBackground1" refType="w" fact="0.03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l" for="ch" forName="Child1" refType="w" fact="0.03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11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l" for="ch" forName="Parent8" refType="w" fact="0.901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l" for="ch" forName="Parent7" refType="w" fact="0.7783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l" for="ch" forName="Parent6" refType="w" fact="0.6556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l" for="ch" forName="Parent5" refType="w" fact="0.5329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l" for="ch" forName="Parent4" refType="w" fact="0.4102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l" for="ch" forName="Parent3" refType="w" fact="0.287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l" for="ch" forName="Parent2" refType="w" fact="0.1648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l" for="ch" forName="Parent1" refType="w" fact="0.0421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l" for="ch" forName="Accent8" refType="w" fact="0.8813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l" for="ch" forName="ParentBackground8" refType="w" fact="0.8852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l" for="ch" forName="Child8" refType="w" fact="0.8852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l" for="ch" forName="Accent7" refType="w" fact="0.7339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l" for="ch" forName="ParentBackground7" refType="w" fact="0.762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l" for="ch" forName="Child7" refType="w" fact="0.762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l" for="ch" forName="Accent6" refType="w" fact="0.6112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l" for="ch" forName="ParentBackground6" refType="w" fact="0.6398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l" for="ch" forName="Child6" refType="w" fact="0.6398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l" for="ch" forName="Accent5" refType="w" fact="0.488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l" for="ch" forName="ParentBackground5" refType="w" fact="0.5171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l" for="ch" forName="Child5" refType="w" fact="0.5171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l" for="ch" forName="Accent4" refType="w" fact="0.3658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l" for="ch" forName="ParentBackground4" refType="w" fact="0.3944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l" for="ch" forName="Child4" refType="w" fact="0.3944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l" for="ch" forName="Accent3" refType="w" fact="0.2431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l" for="ch" forName="ParentBackground3" refType="w" fact="0.2717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l" for="ch" forName="Child3" refType="w" fact="0.2717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l" for="ch" forName="Accent2" refType="w" fact="0.1204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l" for="ch" forName="ParentBackground2" refType="w" fact="0.149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l" for="ch" forName="Child2" refType="w" fact="0.149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l" for="ch" forName="Accent1" refType="w" fact="-0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l" for="ch" forName="ParentBackground1" refType="w" fact="0.0263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l" for="ch" forName="Child1" refType="w" fact="0.0263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12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l" for="ch" forName="Parent9" refType="w" fact="0.9119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l" for="ch" forName="Parent8" refType="w" fact="0.8026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l" for="ch" forName="Parent7" refType="w" fact="0.6933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l" for="ch" forName="Parent6" refType="w" fact="0.584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l" for="ch" forName="Parent5" refType="w" fact="0.4747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l" for="ch" forName="Parent4" refType="w" fact="0.3654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l" for="ch" forName="Parent3" refType="w" fact="0.2561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l" for="ch" forName="Parent2" refType="w" fact="0.1468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l" for="ch" forName="Parent1" refType="w" fact="0.037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l" for="ch" forName="Accent9" refType="w" fact="0.8942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l" for="ch" forName="ParentBackground9" refType="w" fact="0.8978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l" for="ch" forName="Child9" refType="w" fact="0.8978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l" for="ch" forName="Accent8" refType="w" fact="0.763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l" for="ch" forName="ParentBackground8" refType="w" fact="0.788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l" for="ch" forName="Child8" refType="w" fact="0.788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l" for="ch" forName="Accent7" refType="w" fact="0.6538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l" for="ch" forName="ParentBackground7" refType="w" fact="0.6792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l" for="ch" forName="Child7" refType="w" fact="0.6792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l" for="ch" forName="Accent6" refType="w" fact="0.544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l" for="ch" forName="ParentBackground6" refType="w" fact="0.5699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l" for="ch" forName="Child6" refType="w" fact="0.5699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l" for="ch" forName="Accent5" refType="w" fact="0.4352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l" for="ch" forName="ParentBackground5" refType="w" fact="0.4606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l" for="ch" forName="Child5" refType="w" fact="0.4606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l" for="ch" forName="Accent4" refType="w" fact="0.3259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l" for="ch" forName="ParentBackground4" refType="w" fact="0.3513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l" for="ch" forName="Child4" refType="w" fact="0.3513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l" for="ch" forName="Accent3" refType="w" fact="0.2166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l" for="ch" forName="ParentBackground3" refType="w" fact="0.242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l" for="ch" forName="Child3" refType="w" fact="0.242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l" for="ch" forName="Accent2" refType="w" fact="0.1073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l" for="ch" forName="ParentBackground2" refType="w" fact="0.1327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l" for="ch" forName="Child2" refType="w" fact="0.1327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l" for="ch" forName="Accent1" refType="w" fact="-0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l" for="ch" forName="ParentBackground1" refType="w" fact="0.0234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l" for="ch" forName="Child1" refType="w" fact="0.0234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13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l" for="ch" forName="Parent10" refType="w" fact="0.920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l" for="ch" forName="Parent9" refType="w" fact="0.822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l" for="ch" forName="Parent8" refType="w" fact="0.723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l" for="ch" forName="Parent7" refType="w" fact="0.62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l" for="ch" forName="Parent6" refType="w" fact="0.5264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l" for="ch" forName="Parent5" refType="w" fact="0.4279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l" for="ch" forName="Parent4" refType="w" fact="0.3294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l" for="ch" forName="Parent3" refType="w" fact="0.2309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l" for="ch" forName="Parent2" refType="w" fact="0.1324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l" for="ch" forName="Parent1" refType="w" fact="0.0338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l" for="ch" forName="Accent10" refType="w" fact="0.9047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l" for="ch" forName="ParentBackground10" refType="w" fact="0.9078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l" for="ch" forName="Child10" refType="w" fact="0.9078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l" for="ch" forName="Accent9" refType="w" fact="0.7864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l" for="ch" forName="ParentBackground9" refType="w" fact="0.8093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l" for="ch" forName="Child9" refType="w" fact="0.8093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l" for="ch" forName="Accent8" refType="w" fact="0.6879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l" for="ch" forName="ParentBackground8" refType="w" fact="0.7108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l" for="ch" forName="Child8" refType="w" fact="0.7108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l" for="ch" forName="Accent7" refType="w" fact="0.5893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l" for="ch" forName="ParentBackground7" refType="w" fact="0.6123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l" for="ch" forName="Child7" refType="w" fact="0.6123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l" for="ch" forName="Accent6" refType="w" fact="0.4908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l" for="ch" forName="ParentBackground6" refType="w" fact="0.5137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l" for="ch" forName="Child6" refType="w" fact="0.5137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l" for="ch" forName="Accent5" refType="w" fact="0.3923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l" for="ch" forName="ParentBackground5" refType="w" fact="0.4152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l" for="ch" forName="Child5" refType="w" fact="0.4152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l" for="ch" forName="Accent4" refType="w" fact="0.2938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l" for="ch" forName="ParentBackground4" refType="w" fact="0.3167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l" for="ch" forName="Child4" refType="w" fact="0.3167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l" for="ch" forName="Accent3" refType="w" fact="0.1952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l" for="ch" forName="ParentBackground3" refType="w" fact="0.2182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l" for="ch" forName="Child3" refType="w" fact="0.2182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l" for="ch" forName="Accent2" refType="w" fact="0.0967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l" for="ch" forName="ParentBackground2" refType="w" fact="0.1196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l" for="ch" forName="Child2" refType="w" fact="0.1196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l" for="ch" forName="Accent1" refType="w" fact="-0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l" for="ch" forName="ParentBackground1" refType="w" fact="0.0211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l" for="ch" forName="Child1" refType="w" fact="0.0211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14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l" for="ch" forName="Parent11" refType="w" fact="0.9277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l" for="ch" forName="Parent10" refType="w" fact="0.838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l" for="ch" forName="Parent9" refType="w" fact="0.7483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l" for="ch" forName="Parent8" refType="w" fact="0.6586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l" for="ch" forName="Parent7" refType="w" fact="0.5689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l" for="ch" forName="Parent6" refType="w" fact="0.4792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l" for="ch" forName="Parent5" refType="w" fact="0.389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l" for="ch" forName="Parent4" refType="w" fact="0.2999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l" for="ch" forName="Parent3" refType="w" fact="0.2102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l" for="ch" forName="Parent2" refType="w" fact="0.120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l" for="ch" forName="Parent1" refType="w" fact="0.0308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l" for="ch" forName="Accent11" refType="w" fact="0.9132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l" for="ch" forName="ParentBackground11" refType="w" fact="0.9161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l" for="ch" forName="Child11" refType="w" fact="0.9161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l" for="ch" forName="Accent10" refType="w" fact="0.805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l" for="ch" forName="ParentBackground10" refType="w" fact="0.8264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l" for="ch" forName="Child10" refType="w" fact="0.8264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l" for="ch" forName="Accent9" refType="w" fact="0.7158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l" for="ch" forName="ParentBackground9" refType="w" fact="0.7367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l" for="ch" forName="Child9" refType="w" fact="0.7367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l" for="ch" forName="Accent8" refType="w" fact="0.6261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l" for="ch" forName="ParentBackground8" refType="w" fact="0.647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l" for="ch" forName="Child8" refType="w" fact="0.647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l" for="ch" forName="Accent7" refType="w" fact="0.5364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l" for="ch" forName="ParentBackground7" refType="w" fact="0.5573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l" for="ch" forName="Child7" refType="w" fact="0.5573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l" for="ch" forName="Accent6" refType="w" fact="0.4467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l" for="ch" forName="ParentBackground6" refType="w" fact="0.4677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l" for="ch" forName="Child6" refType="w" fact="0.4677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l" for="ch" forName="Accent5" refType="w" fact="0.3571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l" for="ch" forName="ParentBackground5" refType="w" fact="0.378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l" for="ch" forName="Child5" refType="w" fact="0.378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l" for="ch" forName="Accent4" refType="w" fact="0.2674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l" for="ch" forName="ParentBackground4" refType="w" fact="0.2883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l" for="ch" forName="Child4" refType="w" fact="0.2883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l" for="ch" forName="Accent3" refType="w" fact="0.1777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l" for="ch" forName="ParentBackground3" refType="w" fact="0.1986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l" for="ch" forName="Child3" refType="w" fact="0.1986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l" for="ch" forName="Accent2" refType="w" fact="0.088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l" for="ch" forName="ParentBackground2" refType="w" fact="0.1089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l" for="ch" forName="Child2" refType="w" fact="0.1089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l" for="ch" forName="Accent1" refType="w" fact="-0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l" for="ch" forName="ParentBackground1" refType="w" fact="0.0192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l" for="ch" forName="Child1" refType="w" fact="0.0192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if>
      <dgm:else name="Name15">
        <dgm:choose name="Name16">
          <dgm:if name="Name17" axis="ch" ptType="node" func="cnt" op="equ" val="1">
            <dgm:alg type="composite">
              <dgm:param type="ar" val="0.638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l" for="ch" forName="Parent1" refType="w" fact="0.1667"/>
              <dgm:constr type="t" for="ch" forName="Parent1" refType="h" fact="0.1064"/>
              <dgm:constr type="w" for="ch" forName="Parent1" refType="w" fact="0.6667"/>
              <dgm:constr type="h" for="ch" forName="Parent1" refType="h" fact="0.4255"/>
              <dgm:constr type="l" for="ch" forName="Accent1" refType="w" fact="0"/>
              <dgm:constr type="t" for="ch" forName="Accent1" refType="h" fact="0"/>
              <dgm:constr type="w" for="ch" forName="Accent1" refType="w"/>
              <dgm:constr type="h" for="ch" forName="Accent1" refType="h" fact="0.6383"/>
              <dgm:constr type="l" for="ch" forName="ParentBackground1" refType="w" fact="0.0333"/>
              <dgm:constr type="t" for="ch" forName="ParentBackground1" refType="h" fact="0.0213"/>
              <dgm:constr type="w" for="ch" forName="ParentBackground1" refType="w" fact="0.9333"/>
              <dgm:constr type="h" for="ch" forName="ParentBackground1" refType="h" fact="0.5957"/>
              <dgm:constr type="l" for="ch" forName="Child1" refType="w" fact="0.0333"/>
              <dgm:constr type="t" for="ch" forName="Child1" refType="h" fact="0.6574"/>
              <dgm:constr type="w" for="ch" forName="Child1" refType="w" fact="0.9333"/>
              <dgm:constr type="h" for="ch" forName="Child1" refType="h" fact="0.3426"/>
            </dgm:constrLst>
          </dgm:if>
          <dgm:if name="Name18" axis="ch" ptType="node" func="cnt" op="equ" val="2">
            <dgm:alg type="composite">
              <dgm:param type="ar" val="1.265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Parent2" refType="primFontSz" refFor="des" refForName="Parent1" op="equ"/>
              <dgm:constr type="primFontSz" for="des" forName="Child2" refType="primFontSz" refFor="des" refForName="Child1" op="equ"/>
              <dgm:constr type="r" for="ch" forName="Parent2" refType="w" fact="0.3751"/>
              <dgm:constr type="t" for="ch" forName="Parent2" refType="h" fact="0.2022"/>
              <dgm:constr type="w" for="ch" forName="Parent2" refType="w" fact="0.3001"/>
              <dgm:constr type="h" for="ch" forName="Parent2" refType="h" fact="0.3799"/>
              <dgm:constr type="r" for="ch" forName="Parent1" refType="w" fact="0.8403"/>
              <dgm:constr type="t" for="ch" forName="Parent1" refType="h" fact="0.2022"/>
              <dgm:constr type="w" for="ch" forName="Parent1" refType="w" fact="0.3001"/>
              <dgm:constr type="h" for="ch" forName="Parent1" refType="h" fact="0.3799"/>
              <dgm:constr type="r" for="ch" forName="Accent2" refType="w" fact="0.4502"/>
              <dgm:constr type="t" for="ch" forName="Accent2" refType="h" fact="0.1072"/>
              <dgm:constr type="w" for="ch" forName="Accent2" refType="w" fact="0.4502"/>
              <dgm:constr type="h" for="ch" forName="Accent2" refType="h" fact="0.5699"/>
              <dgm:constr type="r" for="ch" forName="ParentBackground2" refType="w" fact="0.4352"/>
              <dgm:constr type="t" for="ch" forName="ParentBackground2" refType="h" fact="0.1262"/>
              <dgm:constr type="w" for="ch" forName="ParentBackground2" refType="w" fact="0.4201"/>
              <dgm:constr type="h" for="ch" forName="ParentBackground2" refType="h" fact="0.5319"/>
              <dgm:constr type="r" for="ch" forName="Child2" refType="w" fact="0.4352"/>
              <dgm:constr type="t" for="ch" forName="Child2" refType="h" fact="0.6876"/>
              <dgm:constr type="w" for="ch" forName="Child2" refType="w" fact="0.4201"/>
              <dgm:constr type="h" for="ch" forName="Child2" refType="h" fact="0.3124"/>
              <dgm:constr type="r" for="ch" forName="Accent1" refType="w" fact="1.0086"/>
              <dgm:constr type="t" for="ch" forName="Accent1" refType="h" fact="-0.0109"/>
              <dgm:constr type="w" for="ch" forName="Accent1" refType="w" fact="0.6367"/>
              <dgm:constr type="h" for="ch" forName="Accent1" refType="h" fact="0.806"/>
              <dgm:constr type="r" for="ch" forName="ParentBackground1" refType="w" fact="0.9003"/>
              <dgm:constr type="t" for="ch" forName="ParentBackground1" refType="h" fact="0.1262"/>
              <dgm:constr type="w" for="ch" forName="ParentBackground1" refType="w" fact="0.4201"/>
              <dgm:constr type="h" for="ch" forName="ParentBackground1" refType="h" fact="0.5319"/>
              <dgm:constr type="r" for="ch" forName="Child1" refType="w" fact="0.9003"/>
              <dgm:constr type="t" for="ch" forName="Child1" refType="h" fact="0.6876"/>
              <dgm:constr type="w" for="ch" forName="Child1" refType="w" fact="0.4201"/>
              <dgm:constr type="h" for="ch" forName="Child1" refType="h" fact="0.3124"/>
            </dgm:constrLst>
          </dgm:if>
          <dgm:if name="Name19" axis="ch" ptType="node" func="cnt" op="equ" val="3">
            <dgm:alg type="composite">
              <dgm:param type="ar" val="1.854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r" for="ch" forName="Parent3" refType="w" fact="0.256"/>
              <dgm:constr type="t" for="ch" forName="Parent3" refType="h" fact="0.2022"/>
              <dgm:constr type="w" for="ch" forName="Parent3" refType="w" fact="0.2048"/>
              <dgm:constr type="h" for="ch" forName="Parent3" refType="h" fact="0.3799"/>
              <dgm:constr type="r" for="ch" forName="Parent2" refType="w" fact="0.5735"/>
              <dgm:constr type="t" for="ch" forName="Parent2" refType="h" fact="0.2022"/>
              <dgm:constr type="w" for="ch" forName="Parent2" refType="w" fact="0.2048"/>
              <dgm:constr type="h" for="ch" forName="Parent2" refType="h" fact="0.3799"/>
              <dgm:constr type="r" for="ch" forName="Parent1" refType="w" fact="0.891"/>
              <dgm:constr type="t" for="ch" forName="Parent1" refType="h" fact="0.2022"/>
              <dgm:constr type="w" for="ch" forName="Parent1" refType="w" fact="0.2048"/>
              <dgm:constr type="h" for="ch" forName="Parent1" refType="h" fact="0.3799"/>
              <dgm:constr type="r" for="ch" forName="Accent3" refType="w" fact="0.3072"/>
              <dgm:constr type="t" for="ch" forName="Accent3" refType="h" fact="0.1072"/>
              <dgm:constr type="w" for="ch" forName="Accent3" refType="w" fact="0.3072"/>
              <dgm:constr type="h" for="ch" forName="Accent3" refType="h" fact="0.5699"/>
              <dgm:constr type="r" for="ch" forName="ParentBackground3" refType="w" fact="0.297"/>
              <dgm:constr type="t" for="ch" forName="ParentBackground3" refType="h" fact="0.1262"/>
              <dgm:constr type="w" for="ch" forName="ParentBackground3" refType="w" fact="0.2868"/>
              <dgm:constr type="h" for="ch" forName="ParentBackground3" refType="h" fact="0.5319"/>
              <dgm:constr type="r" for="ch" forName="Child3" refType="w" fact="0.297"/>
              <dgm:constr type="t" for="ch" forName="Child3" refType="h" fact="0.6876"/>
              <dgm:constr type="w" for="ch" forName="Child3" refType="w" fact="0.2868"/>
              <dgm:constr type="h" for="ch" forName="Child3" refType="h" fact="0.3124"/>
              <dgm:constr type="r" for="ch" forName="Accent2" refType="w" fact="0.6878"/>
              <dgm:constr type="t" for="ch" forName="Accent2" refType="h" fact="-0.0109"/>
              <dgm:constr type="w" for="ch" forName="Accent2" refType="w" fact="0.4334"/>
              <dgm:constr type="h" for="ch" forName="Accent2" refType="h" fact="0.806"/>
              <dgm:constr type="r" for="ch" forName="ParentBackground2" refType="w" fact="0.6145"/>
              <dgm:constr type="t" for="ch" forName="ParentBackground2" refType="h" fact="0.1262"/>
              <dgm:constr type="w" for="ch" forName="ParentBackground2" refType="w" fact="0.2868"/>
              <dgm:constr type="h" for="ch" forName="ParentBackground2" refType="h" fact="0.5319"/>
              <dgm:constr type="r" for="ch" forName="Child2" refType="w" fact="0.6145"/>
              <dgm:constr type="t" for="ch" forName="Child2" refType="h" fact="0.6876"/>
              <dgm:constr type="w" for="ch" forName="Child2" refType="w" fact="0.2868"/>
              <dgm:constr type="h" for="ch" forName="Child2" refType="h" fact="0.3124"/>
              <dgm:constr type="r" for="ch" forName="Accent1" refType="w" fact="1.0053"/>
              <dgm:constr type="t" for="ch" forName="Accent1" refType="h" fact="-0.0109"/>
              <dgm:constr type="w" for="ch" forName="Accent1" refType="w" fact="0.4334"/>
              <dgm:constr type="h" for="ch" forName="Accent1" refType="h" fact="0.806"/>
              <dgm:constr type="r" for="ch" forName="ParentBackground1" refType="w" fact="0.932"/>
              <dgm:constr type="t" for="ch" forName="ParentBackground1" refType="h" fact="0.1262"/>
              <dgm:constr type="w" for="ch" forName="ParentBackground1" refType="w" fact="0.2868"/>
              <dgm:constr type="h" for="ch" forName="ParentBackground1" refType="h" fact="0.5319"/>
              <dgm:constr type="r" for="ch" forName="Child1" refType="w" fact="0.932"/>
              <dgm:constr type="t" for="ch" forName="Child1" refType="h" fact="0.6876"/>
              <dgm:constr type="w" for="ch" forName="Child1" refType="w" fact="0.2868"/>
              <dgm:constr type="h" for="ch" forName="Child1" refType="h" fact="0.3124"/>
            </dgm:constrLst>
          </dgm:if>
          <dgm:if name="Name20" axis="ch" ptType="node" func="cnt" op="equ" val="4">
            <dgm:alg type="composite">
              <dgm:param type="ar" val="2.4437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r" for="ch" forName="Parent4" refType="w" fact="0.1943"/>
              <dgm:constr type="t" for="ch" forName="Parent4" refType="h" fact="0.2022"/>
              <dgm:constr type="w" for="ch" forName="Parent4" refType="w" fact="0.1555"/>
              <dgm:constr type="h" for="ch" forName="Parent4" refType="h" fact="0.3799"/>
              <dgm:constr type="r" for="ch" forName="Parent3" refType="w" fact="0.4353"/>
              <dgm:constr type="t" for="ch" forName="Parent3" refType="h" fact="0.2022"/>
              <dgm:constr type="w" for="ch" forName="Parent3" refType="w" fact="0.1555"/>
              <dgm:constr type="h" for="ch" forName="Parent3" refType="h" fact="0.3799"/>
              <dgm:constr type="r" for="ch" forName="Parent2" refType="w" fact="0.6763"/>
              <dgm:constr type="t" for="ch" forName="Parent2" refType="h" fact="0.2022"/>
              <dgm:constr type="w" for="ch" forName="Parent2" refType="w" fact="0.1555"/>
              <dgm:constr type="h" for="ch" forName="Parent2" refType="h" fact="0.3799"/>
              <dgm:constr type="r" for="ch" forName="Parent1" refType="w" fact="0.9173"/>
              <dgm:constr type="t" for="ch" forName="Parent1" refType="h" fact="0.2022"/>
              <dgm:constr type="w" for="ch" forName="Parent1" refType="w" fact="0.1555"/>
              <dgm:constr type="h" for="ch" forName="Parent1" refType="h" fact="0.3799"/>
              <dgm:constr type="r" for="ch" forName="Accent4" refType="w" fact="0.2332"/>
              <dgm:constr type="t" for="ch" forName="Accent4" refType="h" fact="0.1072"/>
              <dgm:constr type="w" for="ch" forName="Accent4" refType="w" fact="0.2332"/>
              <dgm:constr type="h" for="ch" forName="Accent4" refType="h" fact="0.5699"/>
              <dgm:constr type="r" for="ch" forName="ParentBackground4" refType="w" fact="0.2254"/>
              <dgm:constr type="t" for="ch" forName="ParentBackground4" refType="h" fact="0.1262"/>
              <dgm:constr type="w" for="ch" forName="ParentBackground4" refType="w" fact="0.2177"/>
              <dgm:constr type="h" for="ch" forName="ParentBackground4" refType="h" fact="0.5319"/>
              <dgm:constr type="r" for="ch" forName="Child4" refType="w" fact="0.2254"/>
              <dgm:constr type="t" for="ch" forName="Child4" refType="h" fact="0.6876"/>
              <dgm:constr type="w" for="ch" forName="Child4" refType="w" fact="0.2177"/>
              <dgm:constr type="h" for="ch" forName="Child4" refType="h" fact="0.3124"/>
              <dgm:constr type="r" for="ch" forName="Accent3" refType="w" fact="0.5235"/>
              <dgm:constr type="t" for="ch" forName="Accent3" refType="h" fact="-0.0109"/>
              <dgm:constr type="w" for="ch" forName="Accent3" refType="w" fact="0.3298"/>
              <dgm:constr type="h" for="ch" forName="Accent3" refType="h" fact="0.806"/>
              <dgm:constr type="r" for="ch" forName="ParentBackground3" refType="w" fact="0.4664"/>
              <dgm:constr type="t" for="ch" forName="ParentBackground3" refType="h" fact="0.1262"/>
              <dgm:constr type="w" for="ch" forName="ParentBackground3" refType="w" fact="0.2177"/>
              <dgm:constr type="h" for="ch" forName="ParentBackground3" refType="h" fact="0.5319"/>
              <dgm:constr type="r" for="ch" forName="Child3" refType="w" fact="0.4664"/>
              <dgm:constr type="t" for="ch" forName="Child3" refType="h" fact="0.6876"/>
              <dgm:constr type="w" for="ch" forName="Child3" refType="w" fact="0.2177"/>
              <dgm:constr type="h" for="ch" forName="Child3" refType="h" fact="0.3124"/>
              <dgm:constr type="r" for="ch" forName="Accent2" refType="w" fact="0.7635"/>
              <dgm:constr type="t" for="ch" forName="Accent2" refType="h" fact="-0.0109"/>
              <dgm:constr type="w" for="ch" forName="Accent2" refType="w" fact="0.3298"/>
              <dgm:constr type="h" for="ch" forName="Accent2" refType="h" fact="0.806"/>
              <dgm:constr type="r" for="ch" forName="ParentBackground2" refType="w" fact="0.7074"/>
              <dgm:constr type="t" for="ch" forName="ParentBackground2" refType="h" fact="0.1262"/>
              <dgm:constr type="w" for="ch" forName="ParentBackground2" refType="w" fact="0.2177"/>
              <dgm:constr type="h" for="ch" forName="ParentBackground2" refType="h" fact="0.5319"/>
              <dgm:constr type="r" for="ch" forName="Child2" refType="w" fact="0.7074"/>
              <dgm:constr type="t" for="ch" forName="Child2" refType="h" fact="0.6876"/>
              <dgm:constr type="w" for="ch" forName="Child2" refType="w" fact="0.2177"/>
              <dgm:constr type="h" for="ch" forName="Child2" refType="h" fact="0.3124"/>
              <dgm:constr type="r" for="ch" forName="Accent1" refType="w" fact="1.0045"/>
              <dgm:constr type="t" for="ch" forName="Accent1" refType="h" fact="-0.0109"/>
              <dgm:constr type="w" for="ch" forName="Accent1" refType="w" fact="0.3298"/>
              <dgm:constr type="h" for="ch" forName="Accent1" refType="h" fact="0.806"/>
              <dgm:constr type="r" for="ch" forName="ParentBackground1" refType="w" fact="0.9484"/>
              <dgm:constr type="t" for="ch" forName="ParentBackground1" refType="h" fact="0.1262"/>
              <dgm:constr type="w" for="ch" forName="ParentBackground1" refType="w" fact="0.2177"/>
              <dgm:constr type="h" for="ch" forName="ParentBackground1" refType="h" fact="0.5319"/>
              <dgm:constr type="r" for="ch" forName="Child1" refType="w" fact="0.9484"/>
              <dgm:constr type="t" for="ch" forName="Child1" refType="h" fact="0.6876"/>
              <dgm:constr type="w" for="ch" forName="Child1" refType="w" fact="0.2177"/>
              <dgm:constr type="h" for="ch" forName="Child1" refType="h" fact="0.3124"/>
            </dgm:constrLst>
          </dgm:if>
          <dgm:if name="Name21" axis="ch" ptType="node" func="cnt" op="equ" val="5">
            <dgm:alg type="composite">
              <dgm:param type="ar" val="3.0325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r" for="ch" forName="Parent5" refType="w" fact="0.1566"/>
              <dgm:constr type="t" for="ch" forName="Parent5" refType="h" fact="0.2022"/>
              <dgm:constr type="w" for="ch" forName="Parent5" refType="w" fact="0.1253"/>
              <dgm:constr type="h" for="ch" forName="Parent5" refType="h" fact="0.3799"/>
              <dgm:constr type="r" for="ch" forName="Parent4" refType="w" fact="0.3508"/>
              <dgm:constr type="t" for="ch" forName="Parent4" refType="h" fact="0.2022"/>
              <dgm:constr type="w" for="ch" forName="Parent4" refType="w" fact="0.1253"/>
              <dgm:constr type="h" for="ch" forName="Parent4" refType="h" fact="0.3799"/>
              <dgm:constr type="r" for="ch" forName="Parent3" refType="w" fact="0.545"/>
              <dgm:constr type="t" for="ch" forName="Parent3" refType="h" fact="0.2022"/>
              <dgm:constr type="w" for="ch" forName="Parent3" refType="w" fact="0.1253"/>
              <dgm:constr type="h" for="ch" forName="Parent3" refType="h" fact="0.3799"/>
              <dgm:constr type="r" for="ch" forName="Parent2" refType="w" fact="0.7391"/>
              <dgm:constr type="t" for="ch" forName="Parent2" refType="h" fact="0.2022"/>
              <dgm:constr type="w" for="ch" forName="Parent2" refType="w" fact="0.1253"/>
              <dgm:constr type="h" for="ch" forName="Parent2" refType="h" fact="0.3799"/>
              <dgm:constr type="r" for="ch" forName="Parent1" refType="w" fact="0.9333"/>
              <dgm:constr type="t" for="ch" forName="Parent1" refType="h" fact="0.2022"/>
              <dgm:constr type="w" for="ch" forName="Parent1" refType="w" fact="0.1253"/>
              <dgm:constr type="h" for="ch" forName="Parent1" refType="h" fact="0.3799"/>
              <dgm:constr type="r" for="ch" forName="Accent5" refType="w" fact="0.1879"/>
              <dgm:constr type="t" for="ch" forName="Accent5" refType="h" fact="0.1072"/>
              <dgm:constr type="w" for="ch" forName="Accent5" refType="w" fact="0.1879"/>
              <dgm:constr type="h" for="ch" forName="Accent5" refType="h" fact="0.5699"/>
              <dgm:constr type="r" for="ch" forName="ParentBackground5" refType="w" fact="0.1817"/>
              <dgm:constr type="t" for="ch" forName="ParentBackground5" refType="h" fact="0.1262"/>
              <dgm:constr type="w" for="ch" forName="ParentBackground5" refType="w" fact="0.1754"/>
              <dgm:constr type="h" for="ch" forName="ParentBackground5" refType="h" fact="0.5319"/>
              <dgm:constr type="r" for="ch" forName="Child5" refType="w" fact="0.1817"/>
              <dgm:constr type="t" for="ch" forName="Child5" refType="h" fact="0.6876"/>
              <dgm:constr type="w" for="ch" forName="Child5" refType="w" fact="0.1754"/>
              <dgm:constr type="h" for="ch" forName="Child5" refType="h" fact="0.3124"/>
              <dgm:constr type="r" for="ch" forName="Accent4" refType="w" fact="0.4211"/>
              <dgm:constr type="t" for="ch" forName="Accent4" refType="h" fact="-0.0109"/>
              <dgm:constr type="w" for="ch" forName="Accent4" refType="w" fact="0.2657"/>
              <dgm:constr type="h" for="ch" forName="Accent4" refType="h" fact="0.806"/>
              <dgm:constr type="r" for="ch" forName="ParentBackground4" refType="w" fact="0.3758"/>
              <dgm:constr type="t" for="ch" forName="ParentBackground4" refType="h" fact="0.1262"/>
              <dgm:constr type="w" for="ch" forName="ParentBackground4" refType="w" fact="0.1754"/>
              <dgm:constr type="h" for="ch" forName="ParentBackground4" refType="h" fact="0.5319"/>
              <dgm:constr type="r" for="ch" forName="Child4" refType="w" fact="0.3758"/>
              <dgm:constr type="t" for="ch" forName="Child4" refType="h" fact="0.6876"/>
              <dgm:constr type="w" for="ch" forName="Child4" refType="w" fact="0.1754"/>
              <dgm:constr type="h" for="ch" forName="Child4" refType="h" fact="0.3124"/>
              <dgm:constr type="r" for="ch" forName="Accent3" refType="w" fact="0.6152"/>
              <dgm:constr type="t" for="ch" forName="Accent3" refType="h" fact="-0.0109"/>
              <dgm:constr type="w" for="ch" forName="Accent3" refType="w" fact="0.2657"/>
              <dgm:constr type="h" for="ch" forName="Accent3" refType="h" fact="0.806"/>
              <dgm:constr type="r" for="ch" forName="ParentBackground3" refType="w" fact="0.57"/>
              <dgm:constr type="t" for="ch" forName="ParentBackground3" refType="h" fact="0.1262"/>
              <dgm:constr type="w" for="ch" forName="ParentBackground3" refType="w" fact="0.1754"/>
              <dgm:constr type="h" for="ch" forName="ParentBackground3" refType="h" fact="0.5319"/>
              <dgm:constr type="r" for="ch" forName="Child3" refType="w" fact="0.57"/>
              <dgm:constr type="t" for="ch" forName="Child3" refType="h" fact="0.6876"/>
              <dgm:constr type="w" for="ch" forName="Child3" refType="w" fact="0.1754"/>
              <dgm:constr type="h" for="ch" forName="Child3" refType="h" fact="0.3124"/>
              <dgm:constr type="r" for="ch" forName="Accent2" refType="w" fact="0.8094"/>
              <dgm:constr type="t" for="ch" forName="Accent2" refType="h" fact="-0.0109"/>
              <dgm:constr type="w" for="ch" forName="Accent2" refType="w" fact="0.2657"/>
              <dgm:constr type="h" for="ch" forName="Accent2" refType="h" fact="0.806"/>
              <dgm:constr type="r" for="ch" forName="ParentBackground2" refType="w" fact="0.7642"/>
              <dgm:constr type="t" for="ch" forName="ParentBackground2" refType="h" fact="0.1262"/>
              <dgm:constr type="w" for="ch" forName="ParentBackground2" refType="w" fact="0.1754"/>
              <dgm:constr type="h" for="ch" forName="ParentBackground2" refType="h" fact="0.5319"/>
              <dgm:constr type="r" for="ch" forName="Child2" refType="w" fact="0.7642"/>
              <dgm:constr type="t" for="ch" forName="Child2" refType="h" fact="0.6876"/>
              <dgm:constr type="w" for="ch" forName="Child2" refType="w" fact="0.1754"/>
              <dgm:constr type="h" for="ch" forName="Child2" refType="h" fact="0.3124"/>
              <dgm:constr type="r" for="ch" forName="Accent1" refType="w" fact="1.0036"/>
              <dgm:constr type="t" for="ch" forName="Accent1" refType="h" fact="-0.0109"/>
              <dgm:constr type="w" for="ch" forName="Accent1" refType="w" fact="0.2657"/>
              <dgm:constr type="h" for="ch" forName="Accent1" refType="h" fact="0.806"/>
              <dgm:constr type="r" for="ch" forName="ParentBackground1" refType="w" fact="0.9584"/>
              <dgm:constr type="t" for="ch" forName="ParentBackground1" refType="h" fact="0.1262"/>
              <dgm:constr type="w" for="ch" forName="ParentBackground1" refType="w" fact="0.1754"/>
              <dgm:constr type="h" for="ch" forName="ParentBackground1" refType="h" fact="0.5319"/>
              <dgm:constr type="r" for="ch" forName="Child1" refType="w" fact="0.9584"/>
              <dgm:constr type="t" for="ch" forName="Child1" refType="h" fact="0.6876"/>
              <dgm:constr type="w" for="ch" forName="Child1" refType="w" fact="0.1754"/>
              <dgm:constr type="h" for="ch" forName="Child1" refType="h" fact="0.3124"/>
            </dgm:constrLst>
          </dgm:if>
          <dgm:if name="Name22" axis="ch" ptType="node" func="cnt" op="equ" val="6">
            <dgm:alg type="composite">
              <dgm:param type="ar" val="3.6214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r" for="ch" forName="Parent6" refType="w" fact="0.1311"/>
              <dgm:constr type="t" for="ch" forName="Parent6" refType="h" fact="0.2022"/>
              <dgm:constr type="w" for="ch" forName="Parent6" refType="w" fact="0.1049"/>
              <dgm:constr type="h" for="ch" forName="Parent6" refType="h" fact="0.3799"/>
              <dgm:constr type="r" for="ch" forName="Parent5" refType="w" fact="0.2937"/>
              <dgm:constr type="t" for="ch" forName="Parent5" refType="h" fact="0.2022"/>
              <dgm:constr type="w" for="ch" forName="Parent5" refType="w" fact="0.1049"/>
              <dgm:constr type="h" for="ch" forName="Parent5" refType="h" fact="0.3799"/>
              <dgm:constr type="r" for="ch" forName="Parent4" refType="w" fact="0.4563"/>
              <dgm:constr type="t" for="ch" forName="Parent4" refType="h" fact="0.2022"/>
              <dgm:constr type="w" for="ch" forName="Parent4" refType="w" fact="0.1049"/>
              <dgm:constr type="h" for="ch" forName="Parent4" refType="h" fact="0.3799"/>
              <dgm:constr type="r" for="ch" forName="Parent3" refType="w" fact="0.619"/>
              <dgm:constr type="t" for="ch" forName="Parent3" refType="h" fact="0.2022"/>
              <dgm:constr type="w" for="ch" forName="Parent3" refType="w" fact="0.1049"/>
              <dgm:constr type="h" for="ch" forName="Parent3" refType="h" fact="0.3799"/>
              <dgm:constr type="r" for="ch" forName="Parent2" refType="w" fact="0.7816"/>
              <dgm:constr type="t" for="ch" forName="Parent2" refType="h" fact="0.2022"/>
              <dgm:constr type="w" for="ch" forName="Parent2" refType="w" fact="0.1049"/>
              <dgm:constr type="h" for="ch" forName="Parent2" refType="h" fact="0.3799"/>
              <dgm:constr type="r" for="ch" forName="Parent1" refType="w" fact="0.9442"/>
              <dgm:constr type="t" for="ch" forName="Parent1" refType="h" fact="0.2022"/>
              <dgm:constr type="w" for="ch" forName="Parent1" refType="w" fact="0.1049"/>
              <dgm:constr type="h" for="ch" forName="Parent1" refType="h" fact="0.3799"/>
              <dgm:constr type="r" for="ch" forName="Accent6" refType="w" fact="0.1574"/>
              <dgm:constr type="t" for="ch" forName="Accent6" refType="h" fact="0.1072"/>
              <dgm:constr type="w" for="ch" forName="Accent6" refType="w" fact="0.1574"/>
              <dgm:constr type="h" for="ch" forName="Accent6" refType="h" fact="0.5699"/>
              <dgm:constr type="r" for="ch" forName="ParentBackground6" refType="w" fact="0.1521"/>
              <dgm:constr type="t" for="ch" forName="ParentBackground6" refType="h" fact="0.1262"/>
              <dgm:constr type="w" for="ch" forName="ParentBackground6" refType="w" fact="0.1469"/>
              <dgm:constr type="h" for="ch" forName="ParentBackground6" refType="h" fact="0.5319"/>
              <dgm:constr type="r" for="ch" forName="Child6" refType="w" fact="0.1521"/>
              <dgm:constr type="t" for="ch" forName="Child6" refType="h" fact="0.6876"/>
              <dgm:constr type="w" for="ch" forName="Child6" refType="w" fact="0.1469"/>
              <dgm:constr type="h" for="ch" forName="Child6" refType="h" fact="0.3124"/>
              <dgm:constr type="r" for="ch" forName="Accent5" refType="w" fact="0.3526"/>
              <dgm:constr type="t" for="ch" forName="Accent5" refType="h" fact="-0.0109"/>
              <dgm:constr type="w" for="ch" forName="Accent5" refType="w" fact="0.2226"/>
              <dgm:constr type="h" for="ch" forName="Accent5" refType="h" fact="0.806"/>
              <dgm:constr type="r" for="ch" forName="ParentBackground5" refType="w" fact="0.3147"/>
              <dgm:constr type="t" for="ch" forName="ParentBackground5" refType="h" fact="0.1262"/>
              <dgm:constr type="w" for="ch" forName="ParentBackground5" refType="w" fact="0.1469"/>
              <dgm:constr type="h" for="ch" forName="ParentBackground5" refType="h" fact="0.5319"/>
              <dgm:constr type="r" for="ch" forName="Child5" refType="w" fact="0.3147"/>
              <dgm:constr type="t" for="ch" forName="Child5" refType="h" fact="0.6876"/>
              <dgm:constr type="w" for="ch" forName="Child5" refType="w" fact="0.1469"/>
              <dgm:constr type="h" for="ch" forName="Child5" refType="h" fact="0.3124"/>
              <dgm:constr type="r" for="ch" forName="Accent4" refType="w" fact="0.5152"/>
              <dgm:constr type="t" for="ch" forName="Accent4" refType="h" fact="-0.0109"/>
              <dgm:constr type="w" for="ch" forName="Accent4" refType="w" fact="0.2226"/>
              <dgm:constr type="h" for="ch" forName="Accent4" refType="h" fact="0.806"/>
              <dgm:constr type="r" for="ch" forName="ParentBackground4" refType="w" fact="0.4773"/>
              <dgm:constr type="t" for="ch" forName="ParentBackground4" refType="h" fact="0.1262"/>
              <dgm:constr type="w" for="ch" forName="ParentBackground4" refType="w" fact="0.1469"/>
              <dgm:constr type="h" for="ch" forName="ParentBackground4" refType="h" fact="0.5319"/>
              <dgm:constr type="r" for="ch" forName="Child4" refType="w" fact="0.4773"/>
              <dgm:constr type="t" for="ch" forName="Child4" refType="h" fact="0.6876"/>
              <dgm:constr type="w" for="ch" forName="Child4" refType="w" fact="0.1469"/>
              <dgm:constr type="h" for="ch" forName="Child4" refType="h" fact="0.3124"/>
              <dgm:constr type="r" for="ch" forName="Accent3" refType="w" fact="0.6778"/>
              <dgm:constr type="t" for="ch" forName="Accent3" refType="h" fact="-0.0109"/>
              <dgm:constr type="w" for="ch" forName="Accent3" refType="w" fact="0.2226"/>
              <dgm:constr type="h" for="ch" forName="Accent3" refType="h" fact="0.806"/>
              <dgm:constr type="r" for="ch" forName="ParentBackground3" refType="w" fact="0.6399"/>
              <dgm:constr type="t" for="ch" forName="ParentBackground3" refType="h" fact="0.1262"/>
              <dgm:constr type="w" for="ch" forName="ParentBackground3" refType="w" fact="0.1469"/>
              <dgm:constr type="h" for="ch" forName="ParentBackground3" refType="h" fact="0.5319"/>
              <dgm:constr type="r" for="ch" forName="Child3" refType="w" fact="0.6399"/>
              <dgm:constr type="t" for="ch" forName="Child3" refType="h" fact="0.6876"/>
              <dgm:constr type="w" for="ch" forName="Child3" refType="w" fact="0.1469"/>
              <dgm:constr type="h" for="ch" forName="Child3" refType="h" fact="0.3124"/>
              <dgm:constr type="r" for="ch" forName="Accent2" refType="w" fact="0.8404"/>
              <dgm:constr type="t" for="ch" forName="Accent2" refType="h" fact="-0.0109"/>
              <dgm:constr type="w" for="ch" forName="Accent2" refType="w" fact="0.2226"/>
              <dgm:constr type="h" for="ch" forName="Accent2" refType="h" fact="0.806"/>
              <dgm:constr type="r" for="ch" forName="ParentBackground2" refType="w" fact="0.8025"/>
              <dgm:constr type="t" for="ch" forName="ParentBackground2" refType="h" fact="0.1262"/>
              <dgm:constr type="w" for="ch" forName="ParentBackground2" refType="w" fact="0.1469"/>
              <dgm:constr type="h" for="ch" forName="ParentBackground2" refType="h" fact="0.5319"/>
              <dgm:constr type="r" for="ch" forName="Child2" refType="w" fact="0.8025"/>
              <dgm:constr type="t" for="ch" forName="Child2" refType="h" fact="0.6876"/>
              <dgm:constr type="w" for="ch" forName="Child2" refType="w" fact="0.1469"/>
              <dgm:constr type="h" for="ch" forName="Child2" refType="h" fact="0.3124"/>
              <dgm:constr type="r" for="ch" forName="Accent1" refType="w" fact="1.003"/>
              <dgm:constr type="t" for="ch" forName="Accent1" refType="h" fact="-0.0109"/>
              <dgm:constr type="w" for="ch" forName="Accent1" refType="w" fact="0.2226"/>
              <dgm:constr type="h" for="ch" forName="Accent1" refType="h" fact="0.806"/>
              <dgm:constr type="r" for="ch" forName="ParentBackground1" refType="w" fact="0.9652"/>
              <dgm:constr type="t" for="ch" forName="ParentBackground1" refType="h" fact="0.1262"/>
              <dgm:constr type="w" for="ch" forName="ParentBackground1" refType="w" fact="0.1469"/>
              <dgm:constr type="h" for="ch" forName="ParentBackground1" refType="h" fact="0.5319"/>
              <dgm:constr type="r" for="ch" forName="Child1" refType="w" fact="0.9652"/>
              <dgm:constr type="t" for="ch" forName="Child1" refType="h" fact="0.6876"/>
              <dgm:constr type="w" for="ch" forName="Child1" refType="w" fact="0.1469"/>
              <dgm:constr type="h" for="ch" forName="Child1" refType="h" fact="0.3124"/>
            </dgm:constrLst>
          </dgm:if>
          <dgm:if name="Name23" axis="ch" ptType="node" func="cnt" op="equ" val="7">
            <dgm:alg type="composite">
              <dgm:param type="ar" val="4.2103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r" for="ch" forName="Parent7" refType="w" fact="0.1128"/>
              <dgm:constr type="t" for="ch" forName="Parent7" refType="h" fact="0.2022"/>
              <dgm:constr type="w" for="ch" forName="Parent7" refType="w" fact="0.0902"/>
              <dgm:constr type="h" for="ch" forName="Parent7" refType="h" fact="0.3799"/>
              <dgm:constr type="r" for="ch" forName="Parent6" refType="w" fact="0.2527"/>
              <dgm:constr type="t" for="ch" forName="Parent6" refType="h" fact="0.2022"/>
              <dgm:constr type="w" for="ch" forName="Parent6" refType="w" fact="0.0902"/>
              <dgm:constr type="h" for="ch" forName="Parent6" refType="h" fact="0.3799"/>
              <dgm:constr type="r" for="ch" forName="Parent5" refType="w" fact="0.3925"/>
              <dgm:constr type="t" for="ch" forName="Parent5" refType="h" fact="0.2022"/>
              <dgm:constr type="w" for="ch" forName="Parent5" refType="w" fact="0.0902"/>
              <dgm:constr type="h" for="ch" forName="Parent5" refType="h" fact="0.3799"/>
              <dgm:constr type="r" for="ch" forName="Parent4" refType="w" fact="0.5324"/>
              <dgm:constr type="t" for="ch" forName="Parent4" refType="h" fact="0.2022"/>
              <dgm:constr type="w" for="ch" forName="Parent4" refType="w" fact="0.0902"/>
              <dgm:constr type="h" for="ch" forName="Parent4" refType="h" fact="0.3799"/>
              <dgm:constr type="r" for="ch" forName="Parent3" refType="w" fact="0.6723"/>
              <dgm:constr type="t" for="ch" forName="Parent3" refType="h" fact="0.2022"/>
              <dgm:constr type="w" for="ch" forName="Parent3" refType="w" fact="0.0902"/>
              <dgm:constr type="h" for="ch" forName="Parent3" refType="h" fact="0.3799"/>
              <dgm:constr type="r" for="ch" forName="Parent2" refType="w" fact="0.8121"/>
              <dgm:constr type="t" for="ch" forName="Parent2" refType="h" fact="0.2022"/>
              <dgm:constr type="w" for="ch" forName="Parent2" refType="w" fact="0.0902"/>
              <dgm:constr type="h" for="ch" forName="Parent2" refType="h" fact="0.3799"/>
              <dgm:constr type="r" for="ch" forName="Parent1" refType="w" fact="0.952"/>
              <dgm:constr type="t" for="ch" forName="Parent1" refType="h" fact="0.2022"/>
              <dgm:constr type="w" for="ch" forName="Parent1" refType="w" fact="0.0902"/>
              <dgm:constr type="h" for="ch" forName="Parent1" refType="h" fact="0.3799"/>
              <dgm:constr type="r" for="ch" forName="Accent7" refType="w" fact="0.1354"/>
              <dgm:constr type="t" for="ch" forName="Accent7" refType="h" fact="0.1072"/>
              <dgm:constr type="w" for="ch" forName="Accent7" refType="w" fact="0.1354"/>
              <dgm:constr type="h" for="ch" forName="Accent7" refType="h" fact="0.5699"/>
              <dgm:constr type="r" for="ch" forName="ParentBackground7" refType="w" fact="0.1308"/>
              <dgm:constr type="t" for="ch" forName="ParentBackground7" refType="h" fact="0.1262"/>
              <dgm:constr type="w" for="ch" forName="ParentBackground7" refType="w" fact="0.1263"/>
              <dgm:constr type="h" for="ch" forName="ParentBackground7" refType="h" fact="0.5319"/>
              <dgm:constr type="r" for="ch" forName="Child7" refType="w" fact="0.1308"/>
              <dgm:constr type="t" for="ch" forName="Child7" refType="h" fact="0.6876"/>
              <dgm:constr type="w" for="ch" forName="Child7" refType="w" fact="0.1263"/>
              <dgm:constr type="h" for="ch" forName="Child7" refType="h" fact="0.3124"/>
              <dgm:constr type="r" for="ch" forName="Accent6" refType="w" fact="0.3033"/>
              <dgm:constr type="t" for="ch" forName="Accent6" refType="h" fact="-0.0109"/>
              <dgm:constr type="w" for="ch" forName="Accent6" refType="w" fact="0.1915"/>
              <dgm:constr type="h" for="ch" forName="Accent6" refType="h" fact="0.806"/>
              <dgm:constr type="r" for="ch" forName="ParentBackground6" refType="w" fact="0.2707"/>
              <dgm:constr type="t" for="ch" forName="ParentBackground6" refType="h" fact="0.1262"/>
              <dgm:constr type="w" for="ch" forName="ParentBackground6" refType="w" fact="0.1263"/>
              <dgm:constr type="h" for="ch" forName="ParentBackground6" refType="h" fact="0.5319"/>
              <dgm:constr type="r" for="ch" forName="Child6" refType="w" fact="0.2707"/>
              <dgm:constr type="t" for="ch" forName="Child6" refType="h" fact="0.6876"/>
              <dgm:constr type="w" for="ch" forName="Child6" refType="w" fact="0.1263"/>
              <dgm:constr type="h" for="ch" forName="Child6" refType="h" fact="0.3124"/>
              <dgm:constr type="r" for="ch" forName="Accent5" refType="w" fact="0.4431"/>
              <dgm:constr type="t" for="ch" forName="Accent5" refType="h" fact="-0.0109"/>
              <dgm:constr type="w" for="ch" forName="Accent5" refType="w" fact="0.1915"/>
              <dgm:constr type="h" for="ch" forName="Accent5" refType="h" fact="0.806"/>
              <dgm:constr type="r" for="ch" forName="ParentBackground5" refType="w" fact="0.4106"/>
              <dgm:constr type="t" for="ch" forName="ParentBackground5" refType="h" fact="0.1262"/>
              <dgm:constr type="w" for="ch" forName="ParentBackground5" refType="w" fact="0.1263"/>
              <dgm:constr type="h" for="ch" forName="ParentBackground5" refType="h" fact="0.5319"/>
              <dgm:constr type="r" for="ch" forName="Child5" refType="w" fact="0.4106"/>
              <dgm:constr type="t" for="ch" forName="Child5" refType="h" fact="0.6876"/>
              <dgm:constr type="w" for="ch" forName="Child5" refType="w" fact="0.1263"/>
              <dgm:constr type="h" for="ch" forName="Child5" refType="h" fact="0.3124"/>
              <dgm:constr type="r" for="ch" forName="Accent4" refType="w" fact="0.583"/>
              <dgm:constr type="t" for="ch" forName="Accent4" refType="h" fact="-0.0109"/>
              <dgm:constr type="w" for="ch" forName="Accent4" refType="w" fact="0.1915"/>
              <dgm:constr type="h" for="ch" forName="Accent4" refType="h" fact="0.806"/>
              <dgm:constr type="r" for="ch" forName="ParentBackground4" refType="w" fact="0.5504"/>
              <dgm:constr type="t" for="ch" forName="ParentBackground4" refType="h" fact="0.1262"/>
              <dgm:constr type="w" for="ch" forName="ParentBackground4" refType="w" fact="0.1263"/>
              <dgm:constr type="h" for="ch" forName="ParentBackground4" refType="h" fact="0.5319"/>
              <dgm:constr type="r" for="ch" forName="Child4" refType="w" fact="0.5504"/>
              <dgm:constr type="t" for="ch" forName="Child4" refType="h" fact="0.6876"/>
              <dgm:constr type="w" for="ch" forName="Child4" refType="w" fact="0.1263"/>
              <dgm:constr type="h" for="ch" forName="Child4" refType="h" fact="0.3124"/>
              <dgm:constr type="r" for="ch" forName="Accent3" refType="w" fact="0.7229"/>
              <dgm:constr type="t" for="ch" forName="Accent3" refType="h" fact="-0.0109"/>
              <dgm:constr type="w" for="ch" forName="Accent3" refType="w" fact="0.1915"/>
              <dgm:constr type="h" for="ch" forName="Accent3" refType="h" fact="0.806"/>
              <dgm:constr type="r" for="ch" forName="ParentBackground3" refType="w" fact="0.6903"/>
              <dgm:constr type="t" for="ch" forName="ParentBackground3" refType="h" fact="0.1262"/>
              <dgm:constr type="w" for="ch" forName="ParentBackground3" refType="w" fact="0.1263"/>
              <dgm:constr type="h" for="ch" forName="ParentBackground3" refType="h" fact="0.5319"/>
              <dgm:constr type="r" for="ch" forName="Child3" refType="w" fact="0.6903"/>
              <dgm:constr type="t" for="ch" forName="Child3" refType="h" fact="0.6876"/>
              <dgm:constr type="w" for="ch" forName="Child3" refType="w" fact="0.1263"/>
              <dgm:constr type="h" for="ch" forName="Child3" refType="h" fact="0.3124"/>
              <dgm:constr type="r" for="ch" forName="Accent2" refType="w" fact="0.8627"/>
              <dgm:constr type="t" for="ch" forName="Accent2" refType="h" fact="-0.0109"/>
              <dgm:constr type="w" for="ch" forName="Accent2" refType="w" fact="0.1915"/>
              <dgm:constr type="h" for="ch" forName="Accent2" refType="h" fact="0.806"/>
              <dgm:constr type="r" for="ch" forName="ParentBackground2" refType="w" fact="0.8302"/>
              <dgm:constr type="t" for="ch" forName="ParentBackground2" refType="h" fact="0.1262"/>
              <dgm:constr type="w" for="ch" forName="ParentBackground2" refType="w" fact="0.1263"/>
              <dgm:constr type="h" for="ch" forName="ParentBackground2" refType="h" fact="0.5319"/>
              <dgm:constr type="r" for="ch" forName="Child2" refType="w" fact="0.8302"/>
              <dgm:constr type="t" for="ch" forName="Child2" refType="h" fact="0.6876"/>
              <dgm:constr type="w" for="ch" forName="Child2" refType="w" fact="0.1263"/>
              <dgm:constr type="h" for="ch" forName="Child2" refType="h" fact="0.3124"/>
              <dgm:constr type="r" for="ch" forName="Accent1" refType="w" fact="1.0026"/>
              <dgm:constr type="t" for="ch" forName="Accent1" refType="h" fact="-0.0109"/>
              <dgm:constr type="w" for="ch" forName="Accent1" refType="w" fact="0.1915"/>
              <dgm:constr type="h" for="ch" forName="Accent1" refType="h" fact="0.806"/>
              <dgm:constr type="r" for="ch" forName="ParentBackground1" refType="w" fact="0.97"/>
              <dgm:constr type="t" for="ch" forName="ParentBackground1" refType="h" fact="0.1262"/>
              <dgm:constr type="w" for="ch" forName="ParentBackground1" refType="w" fact="0.1263"/>
              <dgm:constr type="h" for="ch" forName="ParentBackground1" refType="h" fact="0.5319"/>
              <dgm:constr type="r" for="ch" forName="Child1" refType="w" fact="0.97"/>
              <dgm:constr type="t" for="ch" forName="Child1" refType="h" fact="0.6876"/>
              <dgm:constr type="w" for="ch" forName="Child1" refType="w" fact="0.1263"/>
              <dgm:constr type="h" for="ch" forName="Child1" refType="h" fact="0.3124"/>
            </dgm:constrLst>
          </dgm:if>
          <dgm:if name="Name24" axis="ch" ptType="node" func="cnt" op="equ" val="8">
            <dgm:alg type="composite">
              <dgm:param type="ar" val="4.7991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r" for="ch" forName="Parent8" refType="w" fact="0.099"/>
              <dgm:constr type="t" for="ch" forName="Parent8" refType="h" fact="0.2022"/>
              <dgm:constr type="w" for="ch" forName="Parent8" refType="w" fact="0.0792"/>
              <dgm:constr type="h" for="ch" forName="Parent8" refType="h" fact="0.3799"/>
              <dgm:constr type="r" for="ch" forName="Parent7" refType="w" fact="0.2217"/>
              <dgm:constr type="t" for="ch" forName="Parent7" refType="h" fact="0.2022"/>
              <dgm:constr type="w" for="ch" forName="Parent7" refType="w" fact="0.0792"/>
              <dgm:constr type="h" for="ch" forName="Parent7" refType="h" fact="0.3799"/>
              <dgm:constr type="r" for="ch" forName="Parent6" refType="w" fact="0.3444"/>
              <dgm:constr type="t" for="ch" forName="Parent6" refType="h" fact="0.2022"/>
              <dgm:constr type="w" for="ch" forName="Parent6" refType="w" fact="0.0792"/>
              <dgm:constr type="h" for="ch" forName="Parent6" refType="h" fact="0.3799"/>
              <dgm:constr type="r" for="ch" forName="Parent5" refType="w" fact="0.4671"/>
              <dgm:constr type="t" for="ch" forName="Parent5" refType="h" fact="0.2022"/>
              <dgm:constr type="w" for="ch" forName="Parent5" refType="w" fact="0.0792"/>
              <dgm:constr type="h" for="ch" forName="Parent5" refType="h" fact="0.3799"/>
              <dgm:constr type="r" for="ch" forName="Parent4" refType="w" fact="0.5898"/>
              <dgm:constr type="t" for="ch" forName="Parent4" refType="h" fact="0.2022"/>
              <dgm:constr type="w" for="ch" forName="Parent4" refType="w" fact="0.0792"/>
              <dgm:constr type="h" for="ch" forName="Parent4" refType="h" fact="0.3799"/>
              <dgm:constr type="r" for="ch" forName="Parent3" refType="w" fact="0.7125"/>
              <dgm:constr type="t" for="ch" forName="Parent3" refType="h" fact="0.2022"/>
              <dgm:constr type="w" for="ch" forName="Parent3" refType="w" fact="0.0792"/>
              <dgm:constr type="h" for="ch" forName="Parent3" refType="h" fact="0.3799"/>
              <dgm:constr type="r" for="ch" forName="Parent2" refType="w" fact="0.8352"/>
              <dgm:constr type="t" for="ch" forName="Parent2" refType="h" fact="0.2022"/>
              <dgm:constr type="w" for="ch" forName="Parent2" refType="w" fact="0.0792"/>
              <dgm:constr type="h" for="ch" forName="Parent2" refType="h" fact="0.3799"/>
              <dgm:constr type="r" for="ch" forName="Parent1" refType="w" fact="0.9579"/>
              <dgm:constr type="t" for="ch" forName="Parent1" refType="h" fact="0.2022"/>
              <dgm:constr type="w" for="ch" forName="Parent1" refType="w" fact="0.0792"/>
              <dgm:constr type="h" for="ch" forName="Parent1" refType="h" fact="0.3799"/>
              <dgm:constr type="r" for="ch" forName="Accent8" refType="w" fact="0.1187"/>
              <dgm:constr type="t" for="ch" forName="Accent8" refType="h" fact="0.1072"/>
              <dgm:constr type="w" for="ch" forName="Accent8" refType="w" fact="0.1187"/>
              <dgm:constr type="h" for="ch" forName="Accent8" refType="h" fact="0.5699"/>
              <dgm:constr type="r" for="ch" forName="ParentBackground8" refType="w" fact="0.1148"/>
              <dgm:constr type="t" for="ch" forName="ParentBackground8" refType="h" fact="0.1262"/>
              <dgm:constr type="w" for="ch" forName="ParentBackground8" refType="w" fact="0.1108"/>
              <dgm:constr type="h" for="ch" forName="ParentBackground8" refType="h" fact="0.5319"/>
              <dgm:constr type="r" for="ch" forName="Child8" refType="w" fact="0.1148"/>
              <dgm:constr type="t" for="ch" forName="Child8" refType="h" fact="0.6876"/>
              <dgm:constr type="w" for="ch" forName="Child8" refType="w" fact="0.1108"/>
              <dgm:constr type="h" for="ch" forName="Child8" refType="h" fact="0.3124"/>
              <dgm:constr type="r" for="ch" forName="Accent7" refType="w" fact="0.2661"/>
              <dgm:constr type="t" for="ch" forName="Accent7" refType="h" fact="-0.0109"/>
              <dgm:constr type="w" for="ch" forName="Accent7" refType="w" fact="0.1679"/>
              <dgm:constr type="h" for="ch" forName="Accent7" refType="h" fact="0.806"/>
              <dgm:constr type="r" for="ch" forName="ParentBackground7" refType="w" fact="0.2375"/>
              <dgm:constr type="t" for="ch" forName="ParentBackground7" refType="h" fact="0.1262"/>
              <dgm:constr type="w" for="ch" forName="ParentBackground7" refType="w" fact="0.1108"/>
              <dgm:constr type="h" for="ch" forName="ParentBackground7" refType="h" fact="0.5319"/>
              <dgm:constr type="r" for="ch" forName="Child7" refType="w" fact="0.2375"/>
              <dgm:constr type="t" for="ch" forName="Child7" refType="h" fact="0.6876"/>
              <dgm:constr type="w" for="ch" forName="Child7" refType="w" fact="0.1108"/>
              <dgm:constr type="h" for="ch" forName="Child7" refType="h" fact="0.3124"/>
              <dgm:constr type="r" for="ch" forName="Accent6" refType="w" fact="0.3888"/>
              <dgm:constr type="t" for="ch" forName="Accent6" refType="h" fact="-0.0109"/>
              <dgm:constr type="w" for="ch" forName="Accent6" refType="w" fact="0.1679"/>
              <dgm:constr type="h" for="ch" forName="Accent6" refType="h" fact="0.806"/>
              <dgm:constr type="r" for="ch" forName="ParentBackground6" refType="w" fact="0.3602"/>
              <dgm:constr type="t" for="ch" forName="ParentBackground6" refType="h" fact="0.1262"/>
              <dgm:constr type="w" for="ch" forName="ParentBackground6" refType="w" fact="0.1108"/>
              <dgm:constr type="h" for="ch" forName="ParentBackground6" refType="h" fact="0.5319"/>
              <dgm:constr type="r" for="ch" forName="Child6" refType="w" fact="0.3602"/>
              <dgm:constr type="t" for="ch" forName="Child6" refType="h" fact="0.6876"/>
              <dgm:constr type="w" for="ch" forName="Child6" refType="w" fact="0.1108"/>
              <dgm:constr type="h" for="ch" forName="Child6" refType="h" fact="0.3124"/>
              <dgm:constr type="r" for="ch" forName="Accent5" refType="w" fact="0.5115"/>
              <dgm:constr type="t" for="ch" forName="Accent5" refType="h" fact="-0.0109"/>
              <dgm:constr type="w" for="ch" forName="Accent5" refType="w" fact="0.1679"/>
              <dgm:constr type="h" for="ch" forName="Accent5" refType="h" fact="0.806"/>
              <dgm:constr type="r" for="ch" forName="ParentBackground5" refType="w" fact="0.4829"/>
              <dgm:constr type="t" for="ch" forName="ParentBackground5" refType="h" fact="0.1262"/>
              <dgm:constr type="w" for="ch" forName="ParentBackground5" refType="w" fact="0.1108"/>
              <dgm:constr type="h" for="ch" forName="ParentBackground5" refType="h" fact="0.5319"/>
              <dgm:constr type="r" for="ch" forName="Child5" refType="w" fact="0.4829"/>
              <dgm:constr type="t" for="ch" forName="Child5" refType="h" fact="0.6876"/>
              <dgm:constr type="w" for="ch" forName="Child5" refType="w" fact="0.1108"/>
              <dgm:constr type="h" for="ch" forName="Child5" refType="h" fact="0.3124"/>
              <dgm:constr type="r" for="ch" forName="Accent4" refType="w" fact="0.6342"/>
              <dgm:constr type="t" for="ch" forName="Accent4" refType="h" fact="-0.0109"/>
              <dgm:constr type="w" for="ch" forName="Accent4" refType="w" fact="0.1679"/>
              <dgm:constr type="h" for="ch" forName="Accent4" refType="h" fact="0.806"/>
              <dgm:constr type="r" for="ch" forName="ParentBackground4" refType="w" fact="0.6056"/>
              <dgm:constr type="t" for="ch" forName="ParentBackground4" refType="h" fact="0.1262"/>
              <dgm:constr type="w" for="ch" forName="ParentBackground4" refType="w" fact="0.1108"/>
              <dgm:constr type="h" for="ch" forName="ParentBackground4" refType="h" fact="0.5319"/>
              <dgm:constr type="r" for="ch" forName="Child4" refType="w" fact="0.6056"/>
              <dgm:constr type="t" for="ch" forName="Child4" refType="h" fact="0.6876"/>
              <dgm:constr type="w" for="ch" forName="Child4" refType="w" fact="0.1108"/>
              <dgm:constr type="h" for="ch" forName="Child4" refType="h" fact="0.3124"/>
              <dgm:constr type="r" for="ch" forName="Accent3" refType="w" fact="0.7569"/>
              <dgm:constr type="t" for="ch" forName="Accent3" refType="h" fact="-0.0109"/>
              <dgm:constr type="w" for="ch" forName="Accent3" refType="w" fact="0.1679"/>
              <dgm:constr type="h" for="ch" forName="Accent3" refType="h" fact="0.806"/>
              <dgm:constr type="r" for="ch" forName="ParentBackground3" refType="w" fact="0.7283"/>
              <dgm:constr type="t" for="ch" forName="ParentBackground3" refType="h" fact="0.1262"/>
              <dgm:constr type="w" for="ch" forName="ParentBackground3" refType="w" fact="0.1108"/>
              <dgm:constr type="h" for="ch" forName="ParentBackground3" refType="h" fact="0.5319"/>
              <dgm:constr type="r" for="ch" forName="Child3" refType="w" fact="0.7283"/>
              <dgm:constr type="t" for="ch" forName="Child3" refType="h" fact="0.6876"/>
              <dgm:constr type="w" for="ch" forName="Child3" refType="w" fact="0.1108"/>
              <dgm:constr type="h" for="ch" forName="Child3" refType="h" fact="0.3124"/>
              <dgm:constr type="r" for="ch" forName="Accent2" refType="w" fact="0.8796"/>
              <dgm:constr type="t" for="ch" forName="Accent2" refType="h" fact="-0.0109"/>
              <dgm:constr type="w" for="ch" forName="Accent2" refType="w" fact="0.1679"/>
              <dgm:constr type="h" for="ch" forName="Accent2" refType="h" fact="0.806"/>
              <dgm:constr type="r" for="ch" forName="ParentBackground2" refType="w" fact="0.851"/>
              <dgm:constr type="t" for="ch" forName="ParentBackground2" refType="h" fact="0.1262"/>
              <dgm:constr type="w" for="ch" forName="ParentBackground2" refType="w" fact="0.1108"/>
              <dgm:constr type="h" for="ch" forName="ParentBackground2" refType="h" fact="0.5319"/>
              <dgm:constr type="r" for="ch" forName="Child2" refType="w" fact="0.851"/>
              <dgm:constr type="t" for="ch" forName="Child2" refType="h" fact="0.6876"/>
              <dgm:constr type="w" for="ch" forName="Child2" refType="w" fact="0.1108"/>
              <dgm:constr type="h" for="ch" forName="Child2" refType="h" fact="0.3124"/>
              <dgm:constr type="r" for="ch" forName="Accent1" refType="w" fact="1.0023"/>
              <dgm:constr type="t" for="ch" forName="Accent1" refType="h" fact="-0.0109"/>
              <dgm:constr type="w" for="ch" forName="Accent1" refType="w" fact="0.1679"/>
              <dgm:constr type="h" for="ch" forName="Accent1" refType="h" fact="0.806"/>
              <dgm:constr type="r" for="ch" forName="ParentBackground1" refType="w" fact="0.9737"/>
              <dgm:constr type="t" for="ch" forName="ParentBackground1" refType="h" fact="0.1262"/>
              <dgm:constr type="w" for="ch" forName="ParentBackground1" refType="w" fact="0.1108"/>
              <dgm:constr type="h" for="ch" forName="ParentBackground1" refType="h" fact="0.5319"/>
              <dgm:constr type="r" for="ch" forName="Child1" refType="w" fact="0.9737"/>
              <dgm:constr type="t" for="ch" forName="Child1" refType="h" fact="0.6876"/>
              <dgm:constr type="w" for="ch" forName="Child1" refType="w" fact="0.1108"/>
              <dgm:constr type="h" for="ch" forName="Child1" refType="h" fact="0.3124"/>
            </dgm:constrLst>
          </dgm:if>
          <dgm:if name="Name25" axis="ch" ptType="node" func="cnt" op="equ" val="9">
            <dgm:alg type="composite">
              <dgm:param type="ar" val="5.38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r" for="ch" forName="Parent9" refType="w" fact="0.0881"/>
              <dgm:constr type="t" for="ch" forName="Parent9" refType="h" fact="0.2022"/>
              <dgm:constr type="w" for="ch" forName="Parent9" refType="w" fact="0.0705"/>
              <dgm:constr type="h" for="ch" forName="Parent9" refType="h" fact="0.3799"/>
              <dgm:constr type="r" for="ch" forName="Parent8" refType="w" fact="0.1974"/>
              <dgm:constr type="t" for="ch" forName="Parent8" refType="h" fact="0.2022"/>
              <dgm:constr type="w" for="ch" forName="Parent8" refType="w" fact="0.0705"/>
              <dgm:constr type="h" for="ch" forName="Parent8" refType="h" fact="0.3799"/>
              <dgm:constr type="r" for="ch" forName="Parent7" refType="w" fact="0.3067"/>
              <dgm:constr type="t" for="ch" forName="Parent7" refType="h" fact="0.2022"/>
              <dgm:constr type="w" for="ch" forName="Parent7" refType="w" fact="0.0705"/>
              <dgm:constr type="h" for="ch" forName="Parent7" refType="h" fact="0.3799"/>
              <dgm:constr type="r" for="ch" forName="Parent6" refType="w" fact="0.416"/>
              <dgm:constr type="t" for="ch" forName="Parent6" refType="h" fact="0.2022"/>
              <dgm:constr type="w" for="ch" forName="Parent6" refType="w" fact="0.0705"/>
              <dgm:constr type="h" for="ch" forName="Parent6" refType="h" fact="0.3799"/>
              <dgm:constr type="r" for="ch" forName="Parent5" refType="w" fact="0.5253"/>
              <dgm:constr type="t" for="ch" forName="Parent5" refType="h" fact="0.2022"/>
              <dgm:constr type="w" for="ch" forName="Parent5" refType="w" fact="0.0705"/>
              <dgm:constr type="h" for="ch" forName="Parent5" refType="h" fact="0.3799"/>
              <dgm:constr type="r" for="ch" forName="Parent4" refType="w" fact="0.6346"/>
              <dgm:constr type="t" for="ch" forName="Parent4" refType="h" fact="0.2022"/>
              <dgm:constr type="w" for="ch" forName="Parent4" refType="w" fact="0.0705"/>
              <dgm:constr type="h" for="ch" forName="Parent4" refType="h" fact="0.3799"/>
              <dgm:constr type="r" for="ch" forName="Parent3" refType="w" fact="0.7439"/>
              <dgm:constr type="t" for="ch" forName="Parent3" refType="h" fact="0.2022"/>
              <dgm:constr type="w" for="ch" forName="Parent3" refType="w" fact="0.0705"/>
              <dgm:constr type="h" for="ch" forName="Parent3" refType="h" fact="0.3799"/>
              <dgm:constr type="r" for="ch" forName="Parent2" refType="w" fact="0.8532"/>
              <dgm:constr type="t" for="ch" forName="Parent2" refType="h" fact="0.2022"/>
              <dgm:constr type="w" for="ch" forName="Parent2" refType="w" fact="0.0705"/>
              <dgm:constr type="h" for="ch" forName="Parent2" refType="h" fact="0.3799"/>
              <dgm:constr type="r" for="ch" forName="Parent1" refType="w" fact="0.9625"/>
              <dgm:constr type="t" for="ch" forName="Parent1" refType="h" fact="0.2022"/>
              <dgm:constr type="w" for="ch" forName="Parent1" refType="w" fact="0.0705"/>
              <dgm:constr type="h" for="ch" forName="Parent1" refType="h" fact="0.3799"/>
              <dgm:constr type="r" for="ch" forName="Accent9" refType="w" fact="0.1058"/>
              <dgm:constr type="t" for="ch" forName="Accent9" refType="h" fact="0.1072"/>
              <dgm:constr type="w" for="ch" forName="Accent9" refType="w" fact="0.1058"/>
              <dgm:constr type="h" for="ch" forName="Accent9" refType="h" fact="0.5699"/>
              <dgm:constr type="r" for="ch" forName="ParentBackground9" refType="w" fact="0.1022"/>
              <dgm:constr type="t" for="ch" forName="ParentBackground9" refType="h" fact="0.1262"/>
              <dgm:constr type="w" for="ch" forName="ParentBackground9" refType="w" fact="0.0987"/>
              <dgm:constr type="h" for="ch" forName="ParentBackground9" refType="h" fact="0.5319"/>
              <dgm:constr type="r" for="ch" forName="Child9" refType="w" fact="0.1022"/>
              <dgm:constr type="t" for="ch" forName="Child9" refType="h" fact="0.6876"/>
              <dgm:constr type="w" for="ch" forName="Child9" refType="w" fact="0.0987"/>
              <dgm:constr type="h" for="ch" forName="Child9" refType="h" fact="0.3124"/>
              <dgm:constr type="r" for="ch" forName="Accent8" refType="w" fact="0.237"/>
              <dgm:constr type="t" for="ch" forName="Accent8" refType="h" fact="-0.0109"/>
              <dgm:constr type="w" for="ch" forName="Accent8" refType="w" fact="0.1496"/>
              <dgm:constr type="h" for="ch" forName="Accent8" refType="h" fact="0.806"/>
              <dgm:constr type="r" for="ch" forName="ParentBackground8" refType="w" fact="0.2115"/>
              <dgm:constr type="t" for="ch" forName="ParentBackground8" refType="h" fact="0.1262"/>
              <dgm:constr type="w" for="ch" forName="ParentBackground8" refType="w" fact="0.0987"/>
              <dgm:constr type="h" for="ch" forName="ParentBackground8" refType="h" fact="0.5319"/>
              <dgm:constr type="r" for="ch" forName="Child8" refType="w" fact="0.2115"/>
              <dgm:constr type="t" for="ch" forName="Child8" refType="h" fact="0.6876"/>
              <dgm:constr type="w" for="ch" forName="Child8" refType="w" fact="0.0987"/>
              <dgm:constr type="h" for="ch" forName="Child8" refType="h" fact="0.3124"/>
              <dgm:constr type="r" for="ch" forName="Accent7" refType="w" fact="0.3462"/>
              <dgm:constr type="t" for="ch" forName="Accent7" refType="h" fact="-0.0109"/>
              <dgm:constr type="w" for="ch" forName="Accent7" refType="w" fact="0.1496"/>
              <dgm:constr type="h" for="ch" forName="Accent7" refType="h" fact="0.806"/>
              <dgm:constr type="r" for="ch" forName="ParentBackground7" refType="w" fact="0.3208"/>
              <dgm:constr type="t" for="ch" forName="ParentBackground7" refType="h" fact="0.1262"/>
              <dgm:constr type="w" for="ch" forName="ParentBackground7" refType="w" fact="0.0987"/>
              <dgm:constr type="h" for="ch" forName="ParentBackground7" refType="h" fact="0.5319"/>
              <dgm:constr type="r" for="ch" forName="Child7" refType="w" fact="0.3208"/>
              <dgm:constr type="t" for="ch" forName="Child7" refType="h" fact="0.6876"/>
              <dgm:constr type="w" for="ch" forName="Child7" refType="w" fact="0.0987"/>
              <dgm:constr type="h" for="ch" forName="Child7" refType="h" fact="0.3124"/>
              <dgm:constr type="r" for="ch" forName="Accent6" refType="w" fact="0.4555"/>
              <dgm:constr type="t" for="ch" forName="Accent6" refType="h" fact="-0.0109"/>
              <dgm:constr type="w" for="ch" forName="Accent6" refType="w" fact="0.1496"/>
              <dgm:constr type="h" for="ch" forName="Accent6" refType="h" fact="0.806"/>
              <dgm:constr type="r" for="ch" forName="ParentBackground6" refType="w" fact="0.4301"/>
              <dgm:constr type="t" for="ch" forName="ParentBackground6" refType="h" fact="0.1262"/>
              <dgm:constr type="w" for="ch" forName="ParentBackground6" refType="w" fact="0.0987"/>
              <dgm:constr type="h" for="ch" forName="ParentBackground6" refType="h" fact="0.5319"/>
              <dgm:constr type="r" for="ch" forName="Child6" refType="w" fact="0.4301"/>
              <dgm:constr type="t" for="ch" forName="Child6" refType="h" fact="0.6876"/>
              <dgm:constr type="w" for="ch" forName="Child6" refType="w" fact="0.0987"/>
              <dgm:constr type="h" for="ch" forName="Child6" refType="h" fact="0.3124"/>
              <dgm:constr type="r" for="ch" forName="Accent5" refType="w" fact="0.5648"/>
              <dgm:constr type="t" for="ch" forName="Accent5" refType="h" fact="-0.0109"/>
              <dgm:constr type="w" for="ch" forName="Accent5" refType="w" fact="0.1496"/>
              <dgm:constr type="h" for="ch" forName="Accent5" refType="h" fact="0.806"/>
              <dgm:constr type="r" for="ch" forName="ParentBackground5" refType="w" fact="0.5394"/>
              <dgm:constr type="t" for="ch" forName="ParentBackground5" refType="h" fact="0.1262"/>
              <dgm:constr type="w" for="ch" forName="ParentBackground5" refType="w" fact="0.0987"/>
              <dgm:constr type="h" for="ch" forName="ParentBackground5" refType="h" fact="0.5319"/>
              <dgm:constr type="r" for="ch" forName="Child5" refType="w" fact="0.5394"/>
              <dgm:constr type="t" for="ch" forName="Child5" refType="h" fact="0.6876"/>
              <dgm:constr type="w" for="ch" forName="Child5" refType="w" fact="0.0987"/>
              <dgm:constr type="h" for="ch" forName="Child5" refType="h" fact="0.3124"/>
              <dgm:constr type="r" for="ch" forName="Accent4" refType="w" fact="0.6741"/>
              <dgm:constr type="t" for="ch" forName="Accent4" refType="h" fact="-0.0109"/>
              <dgm:constr type="w" for="ch" forName="Accent4" refType="w" fact="0.1496"/>
              <dgm:constr type="h" for="ch" forName="Accent4" refType="h" fact="0.806"/>
              <dgm:constr type="r" for="ch" forName="ParentBackground4" refType="w" fact="0.6487"/>
              <dgm:constr type="t" for="ch" forName="ParentBackground4" refType="h" fact="0.1262"/>
              <dgm:constr type="w" for="ch" forName="ParentBackground4" refType="w" fact="0.0987"/>
              <dgm:constr type="h" for="ch" forName="ParentBackground4" refType="h" fact="0.5319"/>
              <dgm:constr type="r" for="ch" forName="Child4" refType="w" fact="0.6487"/>
              <dgm:constr type="t" for="ch" forName="Child4" refType="h" fact="0.6876"/>
              <dgm:constr type="w" for="ch" forName="Child4" refType="w" fact="0.0987"/>
              <dgm:constr type="h" for="ch" forName="Child4" refType="h" fact="0.3124"/>
              <dgm:constr type="r" for="ch" forName="Accent3" refType="w" fact="0.7834"/>
              <dgm:constr type="t" for="ch" forName="Accent3" refType="h" fact="-0.0109"/>
              <dgm:constr type="w" for="ch" forName="Accent3" refType="w" fact="0.1496"/>
              <dgm:constr type="h" for="ch" forName="Accent3" refType="h" fact="0.806"/>
              <dgm:constr type="r" for="ch" forName="ParentBackground3" refType="w" fact="0.758"/>
              <dgm:constr type="t" for="ch" forName="ParentBackground3" refType="h" fact="0.1262"/>
              <dgm:constr type="w" for="ch" forName="ParentBackground3" refType="w" fact="0.0987"/>
              <dgm:constr type="h" for="ch" forName="ParentBackground3" refType="h" fact="0.5319"/>
              <dgm:constr type="r" for="ch" forName="Child3" refType="w" fact="0.758"/>
              <dgm:constr type="t" for="ch" forName="Child3" refType="h" fact="0.6876"/>
              <dgm:constr type="w" for="ch" forName="Child3" refType="w" fact="0.0987"/>
              <dgm:constr type="h" for="ch" forName="Child3" refType="h" fact="0.3124"/>
              <dgm:constr type="r" for="ch" forName="Accent2" refType="w" fact="0.8927"/>
              <dgm:constr type="t" for="ch" forName="Accent2" refType="h" fact="-0.0109"/>
              <dgm:constr type="w" for="ch" forName="Accent2" refType="w" fact="0.1496"/>
              <dgm:constr type="h" for="ch" forName="Accent2" refType="h" fact="0.806"/>
              <dgm:constr type="r" for="ch" forName="ParentBackground2" refType="w" fact="0.8673"/>
              <dgm:constr type="t" for="ch" forName="ParentBackground2" refType="h" fact="0.1262"/>
              <dgm:constr type="w" for="ch" forName="ParentBackground2" refType="w" fact="0.0987"/>
              <dgm:constr type="h" for="ch" forName="ParentBackground2" refType="h" fact="0.5319"/>
              <dgm:constr type="r" for="ch" forName="Child2" refType="w" fact="0.8673"/>
              <dgm:constr type="t" for="ch" forName="Child2" refType="h" fact="0.6876"/>
              <dgm:constr type="w" for="ch" forName="Child2" refType="w" fact="0.0987"/>
              <dgm:constr type="h" for="ch" forName="Child2" refType="h" fact="0.3124"/>
              <dgm:constr type="r" for="ch" forName="Accent1" refType="w" fact="1.002"/>
              <dgm:constr type="t" for="ch" forName="Accent1" refType="h" fact="-0.0109"/>
              <dgm:constr type="w" for="ch" forName="Accent1" refType="w" fact="0.1496"/>
              <dgm:constr type="h" for="ch" forName="Accent1" refType="h" fact="0.806"/>
              <dgm:constr type="r" for="ch" forName="ParentBackground1" refType="w" fact="0.9765"/>
              <dgm:constr type="t" for="ch" forName="ParentBackground1" refType="h" fact="0.1262"/>
              <dgm:constr type="w" for="ch" forName="ParentBackground1" refType="w" fact="0.0987"/>
              <dgm:constr type="h" for="ch" forName="ParentBackground1" refType="h" fact="0.5319"/>
              <dgm:constr type="r" for="ch" forName="Child1" refType="w" fact="0.9765"/>
              <dgm:constr type="t" for="ch" forName="Child1" refType="h" fact="0.6876"/>
              <dgm:constr type="w" for="ch" forName="Child1" refType="w" fact="0.0987"/>
              <dgm:constr type="h" for="ch" forName="Child1" refType="h" fact="0.3124"/>
            </dgm:constrLst>
          </dgm:if>
          <dgm:if name="Name26" axis="ch" ptType="node" func="cnt" op="equ" val="10">
            <dgm:alg type="composite">
              <dgm:param type="ar" val="5.9769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7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r" for="ch" forName="Parent10" refType="w" fact="0.0795"/>
              <dgm:constr type="t" for="ch" forName="Parent10" refType="h" fact="0.2022"/>
              <dgm:constr type="w" for="ch" forName="Parent10" refType="w" fact="0.0636"/>
              <dgm:constr type="h" for="ch" forName="Parent10" refType="h" fact="0.3799"/>
              <dgm:constr type="r" for="ch" forName="Parent9" refType="w" fact="0.178"/>
              <dgm:constr type="t" for="ch" forName="Parent9" refType="h" fact="0.2022"/>
              <dgm:constr type="w" for="ch" forName="Parent9" refType="w" fact="0.0636"/>
              <dgm:constr type="h" for="ch" forName="Parent9" refType="h" fact="0.3799"/>
              <dgm:constr type="r" for="ch" forName="Parent8" refType="w" fact="0.2765"/>
              <dgm:constr type="t" for="ch" forName="Parent8" refType="h" fact="0.2022"/>
              <dgm:constr type="w" for="ch" forName="Parent8" refType="w" fact="0.0636"/>
              <dgm:constr type="h" for="ch" forName="Parent8" refType="h" fact="0.3799"/>
              <dgm:constr type="r" for="ch" forName="Parent7" refType="w" fact="0.375"/>
              <dgm:constr type="t" for="ch" forName="Parent7" refType="h" fact="0.2022"/>
              <dgm:constr type="w" for="ch" forName="Parent7" refType="w" fact="0.0636"/>
              <dgm:constr type="h" for="ch" forName="Parent7" refType="h" fact="0.3799"/>
              <dgm:constr type="r" for="ch" forName="Parent6" refType="w" fact="0.4736"/>
              <dgm:constr type="t" for="ch" forName="Parent6" refType="h" fact="0.2022"/>
              <dgm:constr type="w" for="ch" forName="Parent6" refType="w" fact="0.0636"/>
              <dgm:constr type="h" for="ch" forName="Parent6" refType="h" fact="0.3799"/>
              <dgm:constr type="r" for="ch" forName="Parent5" refType="w" fact="0.5721"/>
              <dgm:constr type="t" for="ch" forName="Parent5" refType="h" fact="0.2022"/>
              <dgm:constr type="w" for="ch" forName="Parent5" refType="w" fact="0.0636"/>
              <dgm:constr type="h" for="ch" forName="Parent5" refType="h" fact="0.3799"/>
              <dgm:constr type="r" for="ch" forName="Parent4" refType="w" fact="0.6706"/>
              <dgm:constr type="t" for="ch" forName="Parent4" refType="h" fact="0.2022"/>
              <dgm:constr type="w" for="ch" forName="Parent4" refType="w" fact="0.0636"/>
              <dgm:constr type="h" for="ch" forName="Parent4" refType="h" fact="0.3799"/>
              <dgm:constr type="r" for="ch" forName="Parent3" refType="w" fact="0.7691"/>
              <dgm:constr type="t" for="ch" forName="Parent3" refType="h" fact="0.2022"/>
              <dgm:constr type="w" for="ch" forName="Parent3" refType="w" fact="0.0636"/>
              <dgm:constr type="h" for="ch" forName="Parent3" refType="h" fact="0.3799"/>
              <dgm:constr type="r" for="ch" forName="Parent2" refType="w" fact="0.8676"/>
              <dgm:constr type="t" for="ch" forName="Parent2" refType="h" fact="0.2022"/>
              <dgm:constr type="w" for="ch" forName="Parent2" refType="w" fact="0.0636"/>
              <dgm:constr type="h" for="ch" forName="Parent2" refType="h" fact="0.3799"/>
              <dgm:constr type="r" for="ch" forName="Parent1" refType="w" fact="0.9662"/>
              <dgm:constr type="t" for="ch" forName="Parent1" refType="h" fact="0.2022"/>
              <dgm:constr type="w" for="ch" forName="Parent1" refType="w" fact="0.0636"/>
              <dgm:constr type="h" for="ch" forName="Parent1" refType="h" fact="0.3799"/>
              <dgm:constr type="r" for="ch" forName="Accent10" refType="w" fact="0.0953"/>
              <dgm:constr type="t" for="ch" forName="Accent10" refType="h" fact="0.1072"/>
              <dgm:constr type="w" for="ch" forName="Accent10" refType="w" fact="0.0953"/>
              <dgm:constr type="h" for="ch" forName="Accent10" refType="h" fact="0.5699"/>
              <dgm:constr type="r" for="ch" forName="ParentBackground10" refType="w" fact="0.0922"/>
              <dgm:constr type="t" for="ch" forName="ParentBackground10" refType="h" fact="0.1262"/>
              <dgm:constr type="w" for="ch" forName="ParentBackground10" refType="w" fact="0.089"/>
              <dgm:constr type="h" for="ch" forName="ParentBackground10" refType="h" fact="0.5319"/>
              <dgm:constr type="r" for="ch" forName="Child10" refType="w" fact="0.0922"/>
              <dgm:constr type="t" for="ch" forName="Child10" refType="h" fact="0.6876"/>
              <dgm:constr type="w" for="ch" forName="Child10" refType="w" fact="0.089"/>
              <dgm:constr type="h" for="ch" forName="Child10" refType="h" fact="0.3124"/>
              <dgm:constr type="r" for="ch" forName="Accent9" refType="w" fact="0.2136"/>
              <dgm:constr type="t" for="ch" forName="Accent9" refType="h" fact="-0.0109"/>
              <dgm:constr type="w" for="ch" forName="Accent9" refType="w" fact="0.1348"/>
              <dgm:constr type="h" for="ch" forName="Accent9" refType="h" fact="0.806"/>
              <dgm:constr type="r" for="ch" forName="ParentBackground9" refType="w" fact="0.1907"/>
              <dgm:constr type="t" for="ch" forName="ParentBackground9" refType="h" fact="0.1262"/>
              <dgm:constr type="w" for="ch" forName="ParentBackground9" refType="w" fact="0.089"/>
              <dgm:constr type="h" for="ch" forName="ParentBackground9" refType="h" fact="0.5319"/>
              <dgm:constr type="r" for="ch" forName="Child9" refType="w" fact="0.1907"/>
              <dgm:constr type="t" for="ch" forName="Child9" refType="h" fact="0.6876"/>
              <dgm:constr type="w" for="ch" forName="Child9" refType="w" fact="0.089"/>
              <dgm:constr type="h" for="ch" forName="Child9" refType="h" fact="0.3124"/>
              <dgm:constr type="r" for="ch" forName="Accent8" refType="w" fact="0.3121"/>
              <dgm:constr type="t" for="ch" forName="Accent8" refType="h" fact="-0.0109"/>
              <dgm:constr type="w" for="ch" forName="Accent8" refType="w" fact="0.1348"/>
              <dgm:constr type="h" for="ch" forName="Accent8" refType="h" fact="0.806"/>
              <dgm:constr type="r" for="ch" forName="ParentBackground8" refType="w" fact="0.2892"/>
              <dgm:constr type="t" for="ch" forName="ParentBackground8" refType="h" fact="0.1262"/>
              <dgm:constr type="w" for="ch" forName="ParentBackground8" refType="w" fact="0.089"/>
              <dgm:constr type="h" for="ch" forName="ParentBackground8" refType="h" fact="0.5319"/>
              <dgm:constr type="r" for="ch" forName="Child8" refType="w" fact="0.2892"/>
              <dgm:constr type="t" for="ch" forName="Child8" refType="h" fact="0.6876"/>
              <dgm:constr type="w" for="ch" forName="Child8" refType="w" fact="0.089"/>
              <dgm:constr type="h" for="ch" forName="Child8" refType="h" fact="0.3124"/>
              <dgm:constr type="r" for="ch" forName="Accent7" refType="w" fact="0.4107"/>
              <dgm:constr type="t" for="ch" forName="Accent7" refType="h" fact="-0.0109"/>
              <dgm:constr type="w" for="ch" forName="Accent7" refType="w" fact="0.1348"/>
              <dgm:constr type="h" for="ch" forName="Accent7" refType="h" fact="0.806"/>
              <dgm:constr type="r" for="ch" forName="ParentBackground7" refType="w" fact="0.3877"/>
              <dgm:constr type="t" for="ch" forName="ParentBackground7" refType="h" fact="0.1262"/>
              <dgm:constr type="w" for="ch" forName="ParentBackground7" refType="w" fact="0.089"/>
              <dgm:constr type="h" for="ch" forName="ParentBackground7" refType="h" fact="0.5319"/>
              <dgm:constr type="r" for="ch" forName="Child7" refType="w" fact="0.3877"/>
              <dgm:constr type="t" for="ch" forName="Child7" refType="h" fact="0.6876"/>
              <dgm:constr type="w" for="ch" forName="Child7" refType="w" fact="0.089"/>
              <dgm:constr type="h" for="ch" forName="Child7" refType="h" fact="0.3124"/>
              <dgm:constr type="r" for="ch" forName="Accent6" refType="w" fact="0.5092"/>
              <dgm:constr type="t" for="ch" forName="Accent6" refType="h" fact="-0.0109"/>
              <dgm:constr type="w" for="ch" forName="Accent6" refType="w" fact="0.1348"/>
              <dgm:constr type="h" for="ch" forName="Accent6" refType="h" fact="0.806"/>
              <dgm:constr type="r" for="ch" forName="ParentBackground6" refType="w" fact="0.4863"/>
              <dgm:constr type="t" for="ch" forName="ParentBackground6" refType="h" fact="0.1262"/>
              <dgm:constr type="w" for="ch" forName="ParentBackground6" refType="w" fact="0.089"/>
              <dgm:constr type="h" for="ch" forName="ParentBackground6" refType="h" fact="0.5319"/>
              <dgm:constr type="r" for="ch" forName="Child6" refType="w" fact="0.4863"/>
              <dgm:constr type="t" for="ch" forName="Child6" refType="h" fact="0.6876"/>
              <dgm:constr type="w" for="ch" forName="Child6" refType="w" fact="0.089"/>
              <dgm:constr type="h" for="ch" forName="Child6" refType="h" fact="0.3124"/>
              <dgm:constr type="r" for="ch" forName="Accent5" refType="w" fact="0.6077"/>
              <dgm:constr type="t" for="ch" forName="Accent5" refType="h" fact="-0.0109"/>
              <dgm:constr type="w" for="ch" forName="Accent5" refType="w" fact="0.1348"/>
              <dgm:constr type="h" for="ch" forName="Accent5" refType="h" fact="0.806"/>
              <dgm:constr type="r" for="ch" forName="ParentBackground5" refType="w" fact="0.5848"/>
              <dgm:constr type="t" for="ch" forName="ParentBackground5" refType="h" fact="0.1262"/>
              <dgm:constr type="w" for="ch" forName="ParentBackground5" refType="w" fact="0.089"/>
              <dgm:constr type="h" for="ch" forName="ParentBackground5" refType="h" fact="0.5319"/>
              <dgm:constr type="r" for="ch" forName="Child5" refType="w" fact="0.5848"/>
              <dgm:constr type="t" for="ch" forName="Child5" refType="h" fact="0.6876"/>
              <dgm:constr type="w" for="ch" forName="Child5" refType="w" fact="0.089"/>
              <dgm:constr type="h" for="ch" forName="Child5" refType="h" fact="0.3124"/>
              <dgm:constr type="r" for="ch" forName="Accent4" refType="w" fact="0.7062"/>
              <dgm:constr type="t" for="ch" forName="Accent4" refType="h" fact="-0.0109"/>
              <dgm:constr type="w" for="ch" forName="Accent4" refType="w" fact="0.1348"/>
              <dgm:constr type="h" for="ch" forName="Accent4" refType="h" fact="0.806"/>
              <dgm:constr type="r" for="ch" forName="ParentBackground4" refType="w" fact="0.6833"/>
              <dgm:constr type="t" for="ch" forName="ParentBackground4" refType="h" fact="0.1262"/>
              <dgm:constr type="w" for="ch" forName="ParentBackground4" refType="w" fact="0.089"/>
              <dgm:constr type="h" for="ch" forName="ParentBackground4" refType="h" fact="0.5319"/>
              <dgm:constr type="r" for="ch" forName="Child4" refType="w" fact="0.6833"/>
              <dgm:constr type="t" for="ch" forName="Child4" refType="h" fact="0.6876"/>
              <dgm:constr type="w" for="ch" forName="Child4" refType="w" fact="0.089"/>
              <dgm:constr type="h" for="ch" forName="Child4" refType="h" fact="0.3124"/>
              <dgm:constr type="r" for="ch" forName="Accent3" refType="w" fact="0.8048"/>
              <dgm:constr type="t" for="ch" forName="Accent3" refType="h" fact="-0.0109"/>
              <dgm:constr type="w" for="ch" forName="Accent3" refType="w" fact="0.1348"/>
              <dgm:constr type="h" for="ch" forName="Accent3" refType="h" fact="0.806"/>
              <dgm:constr type="r" for="ch" forName="ParentBackground3" refType="w" fact="0.7818"/>
              <dgm:constr type="t" for="ch" forName="ParentBackground3" refType="h" fact="0.1262"/>
              <dgm:constr type="w" for="ch" forName="ParentBackground3" refType="w" fact="0.089"/>
              <dgm:constr type="h" for="ch" forName="ParentBackground3" refType="h" fact="0.5319"/>
              <dgm:constr type="r" for="ch" forName="Child3" refType="w" fact="0.7818"/>
              <dgm:constr type="t" for="ch" forName="Child3" refType="h" fact="0.6876"/>
              <dgm:constr type="w" for="ch" forName="Child3" refType="w" fact="0.089"/>
              <dgm:constr type="h" for="ch" forName="Child3" refType="h" fact="0.3124"/>
              <dgm:constr type="r" for="ch" forName="Accent2" refType="w" fact="0.9033"/>
              <dgm:constr type="t" for="ch" forName="Accent2" refType="h" fact="-0.0109"/>
              <dgm:constr type="w" for="ch" forName="Accent2" refType="w" fact="0.1348"/>
              <dgm:constr type="h" for="ch" forName="Accent2" refType="h" fact="0.806"/>
              <dgm:constr type="r" for="ch" forName="ParentBackground2" refType="w" fact="0.8804"/>
              <dgm:constr type="t" for="ch" forName="ParentBackground2" refType="h" fact="0.1262"/>
              <dgm:constr type="w" for="ch" forName="ParentBackground2" refType="w" fact="0.089"/>
              <dgm:constr type="h" for="ch" forName="ParentBackground2" refType="h" fact="0.5319"/>
              <dgm:constr type="r" for="ch" forName="Child2" refType="w" fact="0.8804"/>
              <dgm:constr type="t" for="ch" forName="Child2" refType="h" fact="0.6876"/>
              <dgm:constr type="w" for="ch" forName="Child2" refType="w" fact="0.089"/>
              <dgm:constr type="h" for="ch" forName="Child2" refType="h" fact="0.3124"/>
              <dgm:constr type="r" for="ch" forName="Accent1" refType="w" fact="1.0018"/>
              <dgm:constr type="t" for="ch" forName="Accent1" refType="h" fact="-0.0109"/>
              <dgm:constr type="w" for="ch" forName="Accent1" refType="w" fact="0.1348"/>
              <dgm:constr type="h" for="ch" forName="Accent1" refType="h" fact="0.806"/>
              <dgm:constr type="r" for="ch" forName="ParentBackground1" refType="w" fact="0.9789"/>
              <dgm:constr type="t" for="ch" forName="ParentBackground1" refType="h" fact="0.1262"/>
              <dgm:constr type="w" for="ch" forName="ParentBackground1" refType="w" fact="0.089"/>
              <dgm:constr type="h" for="ch" forName="ParentBackground1" refType="h" fact="0.5319"/>
              <dgm:constr type="r" for="ch" forName="Child1" refType="w" fact="0.9789"/>
              <dgm:constr type="t" for="ch" forName="Child1" refType="h" fact="0.6876"/>
              <dgm:constr type="w" for="ch" forName="Child1" refType="w" fact="0.089"/>
              <dgm:constr type="h" for="ch" forName="Child1" refType="h" fact="0.3124"/>
            </dgm:constrLst>
          </dgm:if>
          <dgm:else name="Name27">
            <dgm:alg type="composite">
              <dgm:param type="ar" val="6.5658"/>
            </dgm:alg>
            <dgm:constrLst>
              <dgm:constr type="primFontSz" for="des" forName="Child1" val="65"/>
              <dgm:constr type="primFontSz" for="des" forName="Parent1" val="65"/>
              <dgm:constr type="primFontSz" for="des" forName="Child1" refType="primFontSz" refFor="des" refForName="Parent1" op="lte"/>
              <dgm:constr type="primFontSz" for="des" forName="Child2" refType="primFontSz" refFor="des" refForName="Parent1" op="lte"/>
              <dgm:constr type="primFontSz" for="des" forName="Child3" refType="primFontSz" refFor="des" refForName="Parent1" op="lte"/>
              <dgm:constr type="primFontSz" for="des" forName="Child4" refType="primFontSz" refFor="des" refForName="Parent1" op="lte"/>
              <dgm:constr type="primFontSz" for="des" forName="Child5" refType="primFontSz" refFor="des" refForName="Parent1" op="lte"/>
              <dgm:constr type="primFontSz" for="des" forName="Child6" refType="primFontSz" refFor="des" refForName="Parent1" op="lte"/>
              <dgm:constr type="primFontSz" for="des" forName="Child7" refType="primFontSz" refFor="des" refForName="Parent1" op="lte"/>
              <dgm:constr type="primFontSz" for="des" forName="Child8" refType="primFontSz" refFor="des" refForName="Parent1" op="lte"/>
              <dgm:constr type="primFontSz" for="des" forName="Child9" refType="primFontSz" refFor="des" refForName="Parent1" op="lte"/>
              <dgm:constr type="primFontSz" for="des" forName="Child10" refType="primFontSz" refFor="des" refForName="Parent1" op="lte"/>
              <dgm:constr type="primFontSz" for="des" forName="Child11" refType="primFontSz" refFor="des" refForName="Parent1" op="lte"/>
              <dgm:constr type="primFontSz" for="des" forName="Child1" refType="primFontSz" refFor="des" refForName="Parent2" op="lte"/>
              <dgm:constr type="primFontSz" for="des" forName="Child2" refType="primFontSz" refFor="des" refForName="Parent2" op="lte"/>
              <dgm:constr type="primFontSz" for="des" forName="Child3" refType="primFontSz" refFor="des" refForName="Parent2" op="lte"/>
              <dgm:constr type="primFontSz" for="des" forName="Child4" refType="primFontSz" refFor="des" refForName="Parent2" op="lte"/>
              <dgm:constr type="primFontSz" for="des" forName="Child5" refType="primFontSz" refFor="des" refForName="Parent2" op="lte"/>
              <dgm:constr type="primFontSz" for="des" forName="Child6" refType="primFontSz" refFor="des" refForName="Parent2" op="lte"/>
              <dgm:constr type="primFontSz" for="des" forName="Child7" refType="primFontSz" refFor="des" refForName="Parent2" op="lte"/>
              <dgm:constr type="primFontSz" for="des" forName="Child8" refType="primFontSz" refFor="des" refForName="Parent2" op="lte"/>
              <dgm:constr type="primFontSz" for="des" forName="Child9" refType="primFontSz" refFor="des" refForName="Parent2" op="lte"/>
              <dgm:constr type="primFontSz" for="des" forName="Child10" refType="primFontSz" refFor="des" refForName="Parent2" op="lte"/>
              <dgm:constr type="primFontSz" for="des" forName="Child11" refType="primFontSz" refFor="des" refForName="Parent2" op="lte"/>
              <dgm:constr type="primFontSz" for="des" forName="Child1" refType="primFontSz" refFor="des" refForName="Parent3" op="lte"/>
              <dgm:constr type="primFontSz" for="des" forName="Child2" refType="primFontSz" refFor="des" refForName="Parent3" op="lte"/>
              <dgm:constr type="primFontSz" for="des" forName="Child3" refType="primFontSz" refFor="des" refForName="Parent3" op="lte"/>
              <dgm:constr type="primFontSz" for="des" forName="Child4" refType="primFontSz" refFor="des" refForName="Parent3" op="lte"/>
              <dgm:constr type="primFontSz" for="des" forName="Child5" refType="primFontSz" refFor="des" refForName="Parent3" op="lte"/>
              <dgm:constr type="primFontSz" for="des" forName="Child6" refType="primFontSz" refFor="des" refForName="Parent3" op="lte"/>
              <dgm:constr type="primFontSz" for="des" forName="Child7" refType="primFontSz" refFor="des" refForName="Parent3" op="lte"/>
              <dgm:constr type="primFontSz" for="des" forName="Child8" refType="primFontSz" refFor="des" refForName="Parent3" op="lte"/>
              <dgm:constr type="primFontSz" for="des" forName="Child9" refType="primFontSz" refFor="des" refForName="Parent3" op="lte"/>
              <dgm:constr type="primFontSz" for="des" forName="Child10" refType="primFontSz" refFor="des" refForName="Parent3" op="lte"/>
              <dgm:constr type="primFontSz" for="des" forName="Child11" refType="primFontSz" refFor="des" refForName="Parent3" op="lte"/>
              <dgm:constr type="primFontSz" for="des" forName="Child1" refType="primFontSz" refFor="des" refForName="Parent4" op="lte"/>
              <dgm:constr type="primFontSz" for="des" forName="Child2" refType="primFontSz" refFor="des" refForName="Parent4" op="lte"/>
              <dgm:constr type="primFontSz" for="des" forName="Child3" refType="primFontSz" refFor="des" refForName="Parent4" op="lte"/>
              <dgm:constr type="primFontSz" for="des" forName="Child4" refType="primFontSz" refFor="des" refForName="Parent4" op="lte"/>
              <dgm:constr type="primFontSz" for="des" forName="Child5" refType="primFontSz" refFor="des" refForName="Parent4" op="lte"/>
              <dgm:constr type="primFontSz" for="des" forName="Child6" refType="primFontSz" refFor="des" refForName="Parent4" op="lte"/>
              <dgm:constr type="primFontSz" for="des" forName="Child7" refType="primFontSz" refFor="des" refForName="Parent4" op="lte"/>
              <dgm:constr type="primFontSz" for="des" forName="Child8" refType="primFontSz" refFor="des" refForName="Parent4" op="lte"/>
              <dgm:constr type="primFontSz" for="des" forName="Child9" refType="primFontSz" refFor="des" refForName="Parent4" op="lte"/>
              <dgm:constr type="primFontSz" for="des" forName="Child10" refType="primFontSz" refFor="des" refForName="Parent4" op="lte"/>
              <dgm:constr type="primFontSz" for="des" forName="Child11" refType="primFontSz" refFor="des" refForName="Parent4" op="lte"/>
              <dgm:constr type="primFontSz" for="des" forName="Child1" refType="primFontSz" refFor="des" refForName="Parent5" op="lte"/>
              <dgm:constr type="primFontSz" for="des" forName="Child2" refType="primFontSz" refFor="des" refForName="Parent5" op="lte"/>
              <dgm:constr type="primFontSz" for="des" forName="Child3" refType="primFontSz" refFor="des" refForName="Parent5" op="lte"/>
              <dgm:constr type="primFontSz" for="des" forName="Child4" refType="primFontSz" refFor="des" refForName="Parent5" op="lte"/>
              <dgm:constr type="primFontSz" for="des" forName="Child5" refType="primFontSz" refFor="des" refForName="Parent5" op="lte"/>
              <dgm:constr type="primFontSz" for="des" forName="Child6" refType="primFontSz" refFor="des" refForName="Parent5" op="lte"/>
              <dgm:constr type="primFontSz" for="des" forName="Child7" refType="primFontSz" refFor="des" refForName="Parent5" op="lte"/>
              <dgm:constr type="primFontSz" for="des" forName="Child8" refType="primFontSz" refFor="des" refForName="Parent5" op="lte"/>
              <dgm:constr type="primFontSz" for="des" forName="Child9" refType="primFontSz" refFor="des" refForName="Parent5" op="lte"/>
              <dgm:constr type="primFontSz" for="des" forName="Child10" refType="primFontSz" refFor="des" refForName="Parent5" op="lte"/>
              <dgm:constr type="primFontSz" for="des" forName="Child11" refType="primFontSz" refFor="des" refForName="Parent5" op="lte"/>
              <dgm:constr type="primFontSz" for="des" forName="Child1" refType="primFontSz" refFor="des" refForName="Parent6" op="lte"/>
              <dgm:constr type="primFontSz" for="des" forName="Child2" refType="primFontSz" refFor="des" refForName="Parent6" op="lte"/>
              <dgm:constr type="primFontSz" for="des" forName="Child3" refType="primFontSz" refFor="des" refForName="Parent6" op="lte"/>
              <dgm:constr type="primFontSz" for="des" forName="Child4" refType="primFontSz" refFor="des" refForName="Parent6" op="lte"/>
              <dgm:constr type="primFontSz" for="des" forName="Child5" refType="primFontSz" refFor="des" refForName="Parent6" op="lte"/>
              <dgm:constr type="primFontSz" for="des" forName="Child6" refType="primFontSz" refFor="des" refForName="Parent6" op="lte"/>
              <dgm:constr type="primFontSz" for="des" forName="Child7" refType="primFontSz" refFor="des" refForName="Parent6" op="lte"/>
              <dgm:constr type="primFontSz" for="des" forName="Child8" refType="primFontSz" refFor="des" refForName="Parent6" op="lte"/>
              <dgm:constr type="primFontSz" for="des" forName="Child9" refType="primFontSz" refFor="des" refForName="Parent6" op="lte"/>
              <dgm:constr type="primFontSz" for="des" forName="Child10" refType="primFontSz" refFor="des" refForName="Parent6" op="lte"/>
              <dgm:constr type="primFontSz" for="des" forName="Child11" refType="primFontSz" refFor="des" refForName="Parent6" op="lte"/>
              <dgm:constr type="primFontSz" for="des" forName="Child1" refType="primFontSz" refFor="des" refForName="Parent7" op="lte"/>
              <dgm:constr type="primFontSz" for="des" forName="Child2" refType="primFontSz" refFor="des" refForName="Parent7" op="lte"/>
              <dgm:constr type="primFontSz" for="des" forName="Child3" refType="primFontSz" refFor="des" refForName="Parent7" op="lte"/>
              <dgm:constr type="primFontSz" for="des" forName="Child4" refType="primFontSz" refFor="des" refForName="Parent7" op="lte"/>
              <dgm:constr type="primFontSz" for="des" forName="Child5" refType="primFontSz" refFor="des" refForName="Parent7" op="lte"/>
              <dgm:constr type="primFontSz" for="des" forName="Child6" refType="primFontSz" refFor="des" refForName="Parent7" op="lte"/>
              <dgm:constr type="primFontSz" for="des" forName="Child7" refType="primFontSz" refFor="des" refForName="Parent7" op="lte"/>
              <dgm:constr type="primFontSz" for="des" forName="Child8" refType="primFontSz" refFor="des" refForName="Parent7" op="lte"/>
              <dgm:constr type="primFontSz" for="des" forName="Child9" refType="primFontSz" refFor="des" refForName="Parent7" op="lte"/>
              <dgm:constr type="primFontSz" for="des" forName="Child10" refType="primFontSz" refFor="des" refForName="Parent7" op="lte"/>
              <dgm:constr type="primFontSz" for="des" forName="Child11" refType="primFontSz" refFor="des" refForName="Parent7" op="lte"/>
              <dgm:constr type="primFontSz" for="des" forName="Child1" refType="primFontSz" refFor="des" refForName="Parent8" op="lte"/>
              <dgm:constr type="primFontSz" for="des" forName="Child2" refType="primFontSz" refFor="des" refForName="Parent8" op="lte"/>
              <dgm:constr type="primFontSz" for="des" forName="Child3" refType="primFontSz" refFor="des" refForName="Parent8" op="lte"/>
              <dgm:constr type="primFontSz" for="des" forName="Child4" refType="primFontSz" refFor="des" refForName="Parent8" op="lte"/>
              <dgm:constr type="primFontSz" for="des" forName="Child5" refType="primFontSz" refFor="des" refForName="Parent8" op="lte"/>
              <dgm:constr type="primFontSz" for="des" forName="Child6" refType="primFontSz" refFor="des" refForName="Parent8" op="lte"/>
              <dgm:constr type="primFontSz" for="des" forName="Child7" refType="primFontSz" refFor="des" refForName="Parent8" op="lte"/>
              <dgm:constr type="primFontSz" for="des" forName="Child8" refType="primFontSz" refFor="des" refForName="Parent8" op="lte"/>
              <dgm:constr type="primFontSz" for="des" forName="Child9" refType="primFontSz" refFor="des" refForName="Parent8" op="lte"/>
              <dgm:constr type="primFontSz" for="des" forName="Child10" refType="primFontSz" refFor="des" refForName="Parent8" op="lte"/>
              <dgm:constr type="primFontSz" for="des" forName="Child11" refType="primFontSz" refFor="des" refForName="Parent8" op="lte"/>
              <dgm:constr type="primFontSz" for="des" forName="Child1" refType="primFontSz" refFor="des" refForName="Parent9" op="lte"/>
              <dgm:constr type="primFontSz" for="des" forName="Child2" refType="primFontSz" refFor="des" refForName="Parent9" op="lte"/>
              <dgm:constr type="primFontSz" for="des" forName="Child3" refType="primFontSz" refFor="des" refForName="Parent9" op="lte"/>
              <dgm:constr type="primFontSz" for="des" forName="Child4" refType="primFontSz" refFor="des" refForName="Parent9" op="lte"/>
              <dgm:constr type="primFontSz" for="des" forName="Child5" refType="primFontSz" refFor="des" refForName="Parent9" op="lte"/>
              <dgm:constr type="primFontSz" for="des" forName="Child6" refType="primFontSz" refFor="des" refForName="Parent9" op="lte"/>
              <dgm:constr type="primFontSz" for="des" forName="Child7" refType="primFontSz" refFor="des" refForName="Parent9" op="lte"/>
              <dgm:constr type="primFontSz" for="des" forName="Child8" refType="primFontSz" refFor="des" refForName="Parent9" op="lte"/>
              <dgm:constr type="primFontSz" for="des" forName="Child9" refType="primFontSz" refFor="des" refForName="Parent9" op="lte"/>
              <dgm:constr type="primFontSz" for="des" forName="Child10" refType="primFontSz" refFor="des" refForName="Parent9" op="lte"/>
              <dgm:constr type="primFontSz" for="des" forName="Child11" refType="primFontSz" refFor="des" refForName="Parent9" op="lte"/>
              <dgm:constr type="primFontSz" for="des" forName="Child1" refType="primFontSz" refFor="des" refForName="Parent10" op="lte"/>
              <dgm:constr type="primFontSz" for="des" forName="Child2" refType="primFontSz" refFor="des" refForName="Parent10" op="lte"/>
              <dgm:constr type="primFontSz" for="des" forName="Child3" refType="primFontSz" refFor="des" refForName="Parent10" op="lte"/>
              <dgm:constr type="primFontSz" for="des" forName="Child4" refType="primFontSz" refFor="des" refForName="Parent10" op="lte"/>
              <dgm:constr type="primFontSz" for="des" forName="Child5" refType="primFontSz" refFor="des" refForName="Parent10" op="lte"/>
              <dgm:constr type="primFontSz" for="des" forName="Child6" refType="primFontSz" refFor="des" refForName="Parent10" op="lte"/>
              <dgm:constr type="primFontSz" for="des" forName="Child7" refType="primFontSz" refFor="des" refForName="Parent10" op="lte"/>
              <dgm:constr type="primFontSz" for="des" forName="Child8" refType="primFontSz" refFor="des" refForName="Parent10" op="lte"/>
              <dgm:constr type="primFontSz" for="des" forName="Child9" refType="primFontSz" refFor="des" refForName="Parent10" op="lte"/>
              <dgm:constr type="primFontSz" for="des" forName="Child10" refType="primFontSz" refFor="des" refForName="Parent10" op="lte"/>
              <dgm:constr type="primFontSz" for="des" forName="Child11" refType="primFontSz" refFor="des" refForName="Parent10" op="lte"/>
              <dgm:constr type="primFontSz" for="des" forName="Child1" refType="primFontSz" refFor="des" refForName="Parent11" op="lte"/>
              <dgm:constr type="primFontSz" for="des" forName="Child2" refType="primFontSz" refFor="des" refForName="Parent11" op="lte"/>
              <dgm:constr type="primFontSz" for="des" forName="Child3" refType="primFontSz" refFor="des" refForName="Parent11" op="lte"/>
              <dgm:constr type="primFontSz" for="des" forName="Child4" refType="primFontSz" refFor="des" refForName="Parent11" op="lte"/>
              <dgm:constr type="primFontSz" for="des" forName="Child5" refType="primFontSz" refFor="des" refForName="Parent11" op="lte"/>
              <dgm:constr type="primFontSz" for="des" forName="Child6" refType="primFontSz" refFor="des" refForName="Parent11" op="lte"/>
              <dgm:constr type="primFontSz" for="des" forName="Child7" refType="primFontSz" refFor="des" refForName="Parent11" op="lte"/>
              <dgm:constr type="primFontSz" for="des" forName="Child8" refType="primFontSz" refFor="des" refForName="Parent11" op="lte"/>
              <dgm:constr type="primFontSz" for="des" forName="Child9" refType="primFontSz" refFor="des" refForName="Parent11" op="lte"/>
              <dgm:constr type="primFontSz" for="des" forName="Child10" refType="primFontSz" refFor="des" refForName="Parent11" op="lte"/>
              <dgm:constr type="primFontSz" for="des" forName="Child11" refType="primFontSz" refFor="des" refForName="Parent11" op="lte"/>
              <dgm:constr type="primFontSz" for="des" forName="Parent2" refType="primFontSz" refFor="des" refForName="Parent1" op="equ"/>
              <dgm:constr type="primFontSz" for="des" forName="Parent3" refType="primFontSz" refFor="des" refForName="Parent1" op="equ"/>
              <dgm:constr type="primFontSz" for="des" forName="Parent4" refType="primFontSz" refFor="des" refForName="Parent1" op="equ"/>
              <dgm:constr type="primFontSz" for="des" forName="Parent5" refType="primFontSz" refFor="des" refForName="Parent1" op="equ"/>
              <dgm:constr type="primFontSz" for="des" forName="Parent6" refType="primFontSz" refFor="des" refForName="Parent1" op="equ"/>
              <dgm:constr type="primFontSz" for="des" forName="Parent7" refType="primFontSz" refFor="des" refForName="Parent1" op="equ"/>
              <dgm:constr type="primFontSz" for="des" forName="Parent8" refType="primFontSz" refFor="des" refForName="Parent1" op="equ"/>
              <dgm:constr type="primFontSz" for="des" forName="Parent9" refType="primFontSz" refFor="des" refForName="Parent1" op="equ"/>
              <dgm:constr type="primFontSz" for="des" forName="Parent10" refType="primFontSz" refFor="des" refForName="Parent1" op="equ"/>
              <dgm:constr type="primFontSz" for="des" forName="Parent11" refType="primFontSz" refFor="des" refForName="Parent1" op="equ"/>
              <dgm:constr type="primFontSz" for="des" forName="Child2" refType="primFontSz" refFor="des" refForName="Child1" op="equ"/>
              <dgm:constr type="primFontSz" for="des" forName="Child3" refType="primFontSz" refFor="des" refForName="Child1" op="equ"/>
              <dgm:constr type="primFontSz" for="des" forName="Child4" refType="primFontSz" refFor="des" refForName="Child1" op="equ"/>
              <dgm:constr type="primFontSz" for="des" forName="Child5" refType="primFontSz" refFor="des" refForName="Child1" op="equ"/>
              <dgm:constr type="primFontSz" for="des" forName="Child6" refType="primFontSz" refFor="des" refForName="Child1" op="equ"/>
              <dgm:constr type="primFontSz" for="des" forName="Child7" refType="primFontSz" refFor="des" refForName="Child1" op="equ"/>
              <dgm:constr type="primFontSz" for="des" forName="Child8" refType="primFontSz" refFor="des" refForName="Child1" op="equ"/>
              <dgm:constr type="primFontSz" for="des" forName="Child9" refType="primFontSz" refFor="des" refForName="Child1" op="equ"/>
              <dgm:constr type="primFontSz" for="des" forName="Child10" refType="primFontSz" refFor="des" refForName="Child1" op="equ"/>
              <dgm:constr type="primFontSz" for="des" forName="Child11" refType="primFontSz" refFor="des" refForName="Child1" op="equ"/>
              <dgm:constr type="r" for="ch" forName="Parent11" refType="w" fact="0.0723"/>
              <dgm:constr type="t" for="ch" forName="Parent11" refType="h" fact="0.2022"/>
              <dgm:constr type="w" for="ch" forName="Parent11" refType="w" fact="0.0579"/>
              <dgm:constr type="h" for="ch" forName="Parent11" refType="h" fact="0.3799"/>
              <dgm:constr type="r" for="ch" forName="Parent10" refType="w" fact="0.162"/>
              <dgm:constr type="t" for="ch" forName="Parent10" refType="h" fact="0.2022"/>
              <dgm:constr type="w" for="ch" forName="Parent10" refType="w" fact="0.0579"/>
              <dgm:constr type="h" for="ch" forName="Parent10" refType="h" fact="0.3799"/>
              <dgm:constr type="r" for="ch" forName="Parent9" refType="w" fact="0.2517"/>
              <dgm:constr type="t" for="ch" forName="Parent9" refType="h" fact="0.2022"/>
              <dgm:constr type="w" for="ch" forName="Parent9" refType="w" fact="0.0579"/>
              <dgm:constr type="h" for="ch" forName="Parent9" refType="h" fact="0.3799"/>
              <dgm:constr type="r" for="ch" forName="Parent8" refType="w" fact="0.3414"/>
              <dgm:constr type="t" for="ch" forName="Parent8" refType="h" fact="0.2022"/>
              <dgm:constr type="w" for="ch" forName="Parent8" refType="w" fact="0.0579"/>
              <dgm:constr type="h" for="ch" forName="Parent8" refType="h" fact="0.3799"/>
              <dgm:constr type="r" for="ch" forName="Parent7" refType="w" fact="0.4311"/>
              <dgm:constr type="t" for="ch" forName="Parent7" refType="h" fact="0.2022"/>
              <dgm:constr type="w" for="ch" forName="Parent7" refType="w" fact="0.0579"/>
              <dgm:constr type="h" for="ch" forName="Parent7" refType="h" fact="0.3799"/>
              <dgm:constr type="r" for="ch" forName="Parent6" refType="w" fact="0.5208"/>
              <dgm:constr type="t" for="ch" forName="Parent6" refType="h" fact="0.2022"/>
              <dgm:constr type="w" for="ch" forName="Parent6" refType="w" fact="0.0579"/>
              <dgm:constr type="h" for="ch" forName="Parent6" refType="h" fact="0.3799"/>
              <dgm:constr type="r" for="ch" forName="Parent5" refType="w" fact="0.6105"/>
              <dgm:constr type="t" for="ch" forName="Parent5" refType="h" fact="0.2022"/>
              <dgm:constr type="w" for="ch" forName="Parent5" refType="w" fact="0.0579"/>
              <dgm:constr type="h" for="ch" forName="Parent5" refType="h" fact="0.3799"/>
              <dgm:constr type="r" for="ch" forName="Parent4" refType="w" fact="0.7001"/>
              <dgm:constr type="t" for="ch" forName="Parent4" refType="h" fact="0.2022"/>
              <dgm:constr type="w" for="ch" forName="Parent4" refType="w" fact="0.0579"/>
              <dgm:constr type="h" for="ch" forName="Parent4" refType="h" fact="0.3799"/>
              <dgm:constr type="r" for="ch" forName="Parent3" refType="w" fact="0.7898"/>
              <dgm:constr type="t" for="ch" forName="Parent3" refType="h" fact="0.2022"/>
              <dgm:constr type="w" for="ch" forName="Parent3" refType="w" fact="0.0579"/>
              <dgm:constr type="h" for="ch" forName="Parent3" refType="h" fact="0.3799"/>
              <dgm:constr type="r" for="ch" forName="Parent2" refType="w" fact="0.8795"/>
              <dgm:constr type="t" for="ch" forName="Parent2" refType="h" fact="0.2022"/>
              <dgm:constr type="w" for="ch" forName="Parent2" refType="w" fact="0.0579"/>
              <dgm:constr type="h" for="ch" forName="Parent2" refType="h" fact="0.3799"/>
              <dgm:constr type="r" for="ch" forName="Parent1" refType="w" fact="0.9692"/>
              <dgm:constr type="t" for="ch" forName="Parent1" refType="h" fact="0.2022"/>
              <dgm:constr type="w" for="ch" forName="Parent1" refType="w" fact="0.0579"/>
              <dgm:constr type="h" for="ch" forName="Parent1" refType="h" fact="0.3799"/>
              <dgm:constr type="r" for="ch" forName="Accent11" refType="w" fact="0.0868"/>
              <dgm:constr type="t" for="ch" forName="Accent11" refType="h" fact="0.1072"/>
              <dgm:constr type="w" for="ch" forName="Accent11" refType="w" fact="0.0868"/>
              <dgm:constr type="h" for="ch" forName="Accent11" refType="h" fact="0.5699"/>
              <dgm:constr type="r" for="ch" forName="ParentBackground11" refType="w" fact="0.0839"/>
              <dgm:constr type="t" for="ch" forName="ParentBackground11" refType="h" fact="0.1262"/>
              <dgm:constr type="w" for="ch" forName="ParentBackground11" refType="w" fact="0.081"/>
              <dgm:constr type="h" for="ch" forName="ParentBackground11" refType="h" fact="0.5319"/>
              <dgm:constr type="r" for="ch" forName="Child11" refType="w" fact="0.0839"/>
              <dgm:constr type="t" for="ch" forName="Child11" refType="h" fact="0.6876"/>
              <dgm:constr type="w" for="ch" forName="Child11" refType="w" fact="0.081"/>
              <dgm:constr type="h" for="ch" forName="Child11" refType="h" fact="0.3124"/>
              <dgm:constr type="r" for="ch" forName="Accent10" refType="w" fact="0.1945"/>
              <dgm:constr type="t" for="ch" forName="Accent10" refType="h" fact="-0.0109"/>
              <dgm:constr type="w" for="ch" forName="Accent10" refType="w" fact="0.1228"/>
              <dgm:constr type="h" for="ch" forName="Accent10" refType="h" fact="0.806"/>
              <dgm:constr type="r" for="ch" forName="ParentBackground10" refType="w" fact="0.1736"/>
              <dgm:constr type="t" for="ch" forName="ParentBackground10" refType="h" fact="0.1262"/>
              <dgm:constr type="w" for="ch" forName="ParentBackground10" refType="w" fact="0.081"/>
              <dgm:constr type="h" for="ch" forName="ParentBackground10" refType="h" fact="0.5319"/>
              <dgm:constr type="r" for="ch" forName="Child10" refType="w" fact="0.1736"/>
              <dgm:constr type="t" for="ch" forName="Child10" refType="h" fact="0.6876"/>
              <dgm:constr type="w" for="ch" forName="Child10" refType="w" fact="0.081"/>
              <dgm:constr type="h" for="ch" forName="Child10" refType="h" fact="0.3124"/>
              <dgm:constr type="r" for="ch" forName="Accent9" refType="w" fact="0.2842"/>
              <dgm:constr type="t" for="ch" forName="Accent9" refType="h" fact="-0.0109"/>
              <dgm:constr type="w" for="ch" forName="Accent9" refType="w" fact="0.1228"/>
              <dgm:constr type="h" for="ch" forName="Accent9" refType="h" fact="0.806"/>
              <dgm:constr type="r" for="ch" forName="ParentBackground9" refType="w" fact="0.2633"/>
              <dgm:constr type="t" for="ch" forName="ParentBackground9" refType="h" fact="0.1262"/>
              <dgm:constr type="w" for="ch" forName="ParentBackground9" refType="w" fact="0.081"/>
              <dgm:constr type="h" for="ch" forName="ParentBackground9" refType="h" fact="0.5319"/>
              <dgm:constr type="r" for="ch" forName="Child9" refType="w" fact="0.2633"/>
              <dgm:constr type="t" for="ch" forName="Child9" refType="h" fact="0.6876"/>
              <dgm:constr type="w" for="ch" forName="Child9" refType="w" fact="0.081"/>
              <dgm:constr type="h" for="ch" forName="Child9" refType="h" fact="0.3124"/>
              <dgm:constr type="r" for="ch" forName="Accent8" refType="w" fact="0.3739"/>
              <dgm:constr type="t" for="ch" forName="Accent8" refType="h" fact="-0.0109"/>
              <dgm:constr type="w" for="ch" forName="Accent8" refType="w" fact="0.1228"/>
              <dgm:constr type="h" for="ch" forName="Accent8" refType="h" fact="0.806"/>
              <dgm:constr type="r" for="ch" forName="ParentBackground8" refType="w" fact="0.353"/>
              <dgm:constr type="t" for="ch" forName="ParentBackground8" refType="h" fact="0.1262"/>
              <dgm:constr type="w" for="ch" forName="ParentBackground8" refType="w" fact="0.081"/>
              <dgm:constr type="h" for="ch" forName="ParentBackground8" refType="h" fact="0.5319"/>
              <dgm:constr type="r" for="ch" forName="Child8" refType="w" fact="0.353"/>
              <dgm:constr type="t" for="ch" forName="Child8" refType="h" fact="0.6876"/>
              <dgm:constr type="w" for="ch" forName="Child8" refType="w" fact="0.081"/>
              <dgm:constr type="h" for="ch" forName="Child8" refType="h" fact="0.3124"/>
              <dgm:constr type="r" for="ch" forName="Accent7" refType="w" fact="0.4636"/>
              <dgm:constr type="t" for="ch" forName="Accent7" refType="h" fact="-0.0109"/>
              <dgm:constr type="w" for="ch" forName="Accent7" refType="w" fact="0.1228"/>
              <dgm:constr type="h" for="ch" forName="Accent7" refType="h" fact="0.806"/>
              <dgm:constr type="r" for="ch" forName="ParentBackground7" refType="w" fact="0.4427"/>
              <dgm:constr type="t" for="ch" forName="ParentBackground7" refType="h" fact="0.1262"/>
              <dgm:constr type="w" for="ch" forName="ParentBackground7" refType="w" fact="0.081"/>
              <dgm:constr type="h" for="ch" forName="ParentBackground7" refType="h" fact="0.5319"/>
              <dgm:constr type="r" for="ch" forName="Child7" refType="w" fact="0.4427"/>
              <dgm:constr type="t" for="ch" forName="Child7" refType="h" fact="0.6876"/>
              <dgm:constr type="w" for="ch" forName="Child7" refType="w" fact="0.081"/>
              <dgm:constr type="h" for="ch" forName="Child7" refType="h" fact="0.3124"/>
              <dgm:constr type="r" for="ch" forName="Accent6" refType="w" fact="0.5533"/>
              <dgm:constr type="t" for="ch" forName="Accent6" refType="h" fact="-0.0109"/>
              <dgm:constr type="w" for="ch" forName="Accent6" refType="w" fact="0.1228"/>
              <dgm:constr type="h" for="ch" forName="Accent6" refType="h" fact="0.806"/>
              <dgm:constr type="r" for="ch" forName="ParentBackground6" refType="w" fact="0.5323"/>
              <dgm:constr type="t" for="ch" forName="ParentBackground6" refType="h" fact="0.1262"/>
              <dgm:constr type="w" for="ch" forName="ParentBackground6" refType="w" fact="0.081"/>
              <dgm:constr type="h" for="ch" forName="ParentBackground6" refType="h" fact="0.5319"/>
              <dgm:constr type="r" for="ch" forName="Child6" refType="w" fact="0.5323"/>
              <dgm:constr type="t" for="ch" forName="Child6" refType="h" fact="0.6876"/>
              <dgm:constr type="w" for="ch" forName="Child6" refType="w" fact="0.081"/>
              <dgm:constr type="h" for="ch" forName="Child6" refType="h" fact="0.3124"/>
              <dgm:constr type="r" for="ch" forName="Accent5" refType="w" fact="0.6429"/>
              <dgm:constr type="t" for="ch" forName="Accent5" refType="h" fact="-0.0109"/>
              <dgm:constr type="w" for="ch" forName="Accent5" refType="w" fact="0.1228"/>
              <dgm:constr type="h" for="ch" forName="Accent5" refType="h" fact="0.806"/>
              <dgm:constr type="r" for="ch" forName="ParentBackground5" refType="w" fact="0.622"/>
              <dgm:constr type="t" for="ch" forName="ParentBackground5" refType="h" fact="0.1262"/>
              <dgm:constr type="w" for="ch" forName="ParentBackground5" refType="w" fact="0.081"/>
              <dgm:constr type="h" for="ch" forName="ParentBackground5" refType="h" fact="0.5319"/>
              <dgm:constr type="r" for="ch" forName="Child5" refType="w" fact="0.622"/>
              <dgm:constr type="t" for="ch" forName="Child5" refType="h" fact="0.6876"/>
              <dgm:constr type="w" for="ch" forName="Child5" refType="w" fact="0.081"/>
              <dgm:constr type="h" for="ch" forName="Child5" refType="h" fact="0.3124"/>
              <dgm:constr type="r" for="ch" forName="Accent4" refType="w" fact="0.7326"/>
              <dgm:constr type="t" for="ch" forName="Accent4" refType="h" fact="-0.0109"/>
              <dgm:constr type="w" for="ch" forName="Accent4" refType="w" fact="0.1228"/>
              <dgm:constr type="h" for="ch" forName="Accent4" refType="h" fact="0.806"/>
              <dgm:constr type="r" for="ch" forName="ParentBackground4" refType="w" fact="0.7117"/>
              <dgm:constr type="t" for="ch" forName="ParentBackground4" refType="h" fact="0.1262"/>
              <dgm:constr type="w" for="ch" forName="ParentBackground4" refType="w" fact="0.081"/>
              <dgm:constr type="h" for="ch" forName="ParentBackground4" refType="h" fact="0.5319"/>
              <dgm:constr type="r" for="ch" forName="Child4" refType="w" fact="0.7117"/>
              <dgm:constr type="t" for="ch" forName="Child4" refType="h" fact="0.6876"/>
              <dgm:constr type="w" for="ch" forName="Child4" refType="w" fact="0.081"/>
              <dgm:constr type="h" for="ch" forName="Child4" refType="h" fact="0.3124"/>
              <dgm:constr type="r" for="ch" forName="Accent3" refType="w" fact="0.8223"/>
              <dgm:constr type="t" for="ch" forName="Accent3" refType="h" fact="-0.0109"/>
              <dgm:constr type="w" for="ch" forName="Accent3" refType="w" fact="0.1228"/>
              <dgm:constr type="h" for="ch" forName="Accent3" refType="h" fact="0.806"/>
              <dgm:constr type="r" for="ch" forName="ParentBackground3" refType="w" fact="0.8014"/>
              <dgm:constr type="t" for="ch" forName="ParentBackground3" refType="h" fact="0.1262"/>
              <dgm:constr type="w" for="ch" forName="ParentBackground3" refType="w" fact="0.081"/>
              <dgm:constr type="h" for="ch" forName="ParentBackground3" refType="h" fact="0.5319"/>
              <dgm:constr type="r" for="ch" forName="Child3" refType="w" fact="0.8014"/>
              <dgm:constr type="t" for="ch" forName="Child3" refType="h" fact="0.6876"/>
              <dgm:constr type="w" for="ch" forName="Child3" refType="w" fact="0.081"/>
              <dgm:constr type="h" for="ch" forName="Child3" refType="h" fact="0.3124"/>
              <dgm:constr type="r" for="ch" forName="Accent2" refType="w" fact="0.912"/>
              <dgm:constr type="t" for="ch" forName="Accent2" refType="h" fact="-0.0109"/>
              <dgm:constr type="w" for="ch" forName="Accent2" refType="w" fact="0.1228"/>
              <dgm:constr type="h" for="ch" forName="Accent2" refType="h" fact="0.806"/>
              <dgm:constr type="r" for="ch" forName="ParentBackground2" refType="w" fact="0.8911"/>
              <dgm:constr type="t" for="ch" forName="ParentBackground2" refType="h" fact="0.1262"/>
              <dgm:constr type="w" for="ch" forName="ParentBackground2" refType="w" fact="0.081"/>
              <dgm:constr type="h" for="ch" forName="ParentBackground2" refType="h" fact="0.5319"/>
              <dgm:constr type="r" for="ch" forName="Child2" refType="w" fact="0.8911"/>
              <dgm:constr type="t" for="ch" forName="Child2" refType="h" fact="0.6876"/>
              <dgm:constr type="w" for="ch" forName="Child2" refType="w" fact="0.081"/>
              <dgm:constr type="h" for="ch" forName="Child2" refType="h" fact="0.3124"/>
              <dgm:constr type="r" for="ch" forName="Accent1" refType="w" fact="1.0017"/>
              <dgm:constr type="t" for="ch" forName="Accent1" refType="h" fact="-0.0109"/>
              <dgm:constr type="w" for="ch" forName="Accent1" refType="w" fact="0.1228"/>
              <dgm:constr type="h" for="ch" forName="Accent1" refType="h" fact="0.806"/>
              <dgm:constr type="r" for="ch" forName="ParentBackground1" refType="w" fact="0.9808"/>
              <dgm:constr type="t" for="ch" forName="ParentBackground1" refType="h" fact="0.1262"/>
              <dgm:constr type="w" for="ch" forName="ParentBackground1" refType="w" fact="0.081"/>
              <dgm:constr type="h" for="ch" forName="ParentBackground1" refType="h" fact="0.5319"/>
              <dgm:constr type="r" for="ch" forName="Child1" refType="w" fact="0.9808"/>
              <dgm:constr type="t" for="ch" forName="Child1" refType="h" fact="0.6876"/>
              <dgm:constr type="w" for="ch" forName="Child1" refType="w" fact="0.081"/>
              <dgm:constr type="h" for="ch" forName="Child1" refType="h" fact="0.3124"/>
            </dgm:constrLst>
          </dgm:else>
        </dgm:choose>
      </dgm:else>
    </dgm:choose>
    <dgm:forEach name="wrapper" axis="self" ptType="parTrans">
      <dgm:forEach name="accentRepeat" axis="self">
        <dgm:layoutNode name="Accent" styleLbl="node1">
          <dgm:alg type="sp"/>
          <dgm:choose name="Name28">
            <dgm:if name="Name29" axis="followSib" ptType="node" func="cnt" op="equ" val="0">
              <dgm:shape xmlns:r="http://schemas.openxmlformats.org/officeDocument/2006/relationships" type="ellipse" r:blip="">
                <dgm:adjLst/>
              </dgm:shape>
            </dgm:if>
            <dgm:else name="Name30">
              <dgm:choose name="Name31">
                <dgm:if name="Name32" axis="precedSib" ptType="node" func="cnt" op="equ" val="10">
                  <dgm:shape xmlns:r="http://schemas.openxmlformats.org/officeDocument/2006/relationships" type="ellipse" r:blip="">
                    <dgm:adjLst/>
                  </dgm:shape>
                </dgm:if>
                <dgm:else name="Name33">
                  <dgm:choose name="Name34">
                    <dgm:if name="Name35" func="var" arg="dir" op="equ" val="norm">
                      <dgm:shape xmlns:r="http://schemas.openxmlformats.org/officeDocument/2006/relationships" rot="45" type="teardrop" r:blip="">
                        <dgm:adjLst>
                          <dgm:adj idx="1" val="1"/>
                        </dgm:adjLst>
                      </dgm:shape>
                    </dgm:if>
                    <dgm:else name="Name36">
                      <dgm:shape xmlns:r="http://schemas.openxmlformats.org/officeDocument/2006/relationships" rot="225" type="teardrop" r:blip="">
                        <dgm:adjLst>
                          <dgm:adj idx="1" val="1"/>
                        </dgm:adjLst>
                      </dgm:shape>
                    </dgm:else>
                  </dgm:choose>
                </dgm:else>
              </dgm:choose>
            </dgm:else>
          </dgm:choose>
          <dgm:presOf/>
        </dgm:layoutNode>
      </dgm:forEach>
      <dgm:forEach name="parentBackgroundRepeat" axis="self">
        <dgm:layoutNode name="ParentBackground" styleLbl="fgAcc1">
          <dgm:alg type="sp"/>
          <dgm:shape xmlns:r="http://schemas.openxmlformats.org/officeDocument/2006/relationships" type="ellipse" r:blip="">
            <dgm:adjLst/>
          </dgm:shape>
          <dgm:presOf axis="self" ptType="node"/>
        </dgm:layoutNode>
      </dgm:forEach>
    </dgm:forEach>
    <dgm:forEach name="Name37" axis="ch" ptType="node" st="11" cnt="1"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38" ref="accentRepeat"/>
      </dgm:layoutNode>
      <dgm:layoutNode name="ParentBackground11">
        <dgm:alg type="sp"/>
        <dgm:shape xmlns:r="http://schemas.openxmlformats.org/officeDocument/2006/relationships" r:blip="">
          <dgm:adjLst/>
        </dgm:shape>
        <dgm:presOf/>
        <dgm:forEach name="Name39" ref="parentBackgroundRepeat"/>
      </dgm:layoutNode>
      <dgm:choose name="Name40">
        <dgm:if name="Name41" axis="ch" ptType="node" func="cnt" op="gte" val="1">
          <dgm:layoutNode name="Child1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2"/>
      </dgm:choose>
      <dgm:layoutNode name="Parent1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3" axis="ch" ptType="node" st="10" cnt="1"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44" ref="accentRepeat"/>
      </dgm:layoutNode>
      <dgm:layoutNode name="ParentBackground10">
        <dgm:alg type="sp"/>
        <dgm:shape xmlns:r="http://schemas.openxmlformats.org/officeDocument/2006/relationships" r:blip="">
          <dgm:adjLst/>
        </dgm:shape>
        <dgm:presOf/>
        <dgm:forEach name="Name45" ref="parentBackgroundRepeat"/>
      </dgm:layoutNode>
      <dgm:choose name="Name46">
        <dgm:if name="Name47" axis="ch" ptType="node" func="cnt" op="gte" val="1">
          <dgm:layoutNode name="Child10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48"/>
      </dgm:choose>
      <dgm:layoutNode name="Parent10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49" axis="ch" ptType="node" st="9" cnt="1"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50" ref="accentRepeat"/>
      </dgm:layoutNode>
      <dgm:layoutNode name="ParentBackground9">
        <dgm:alg type="sp"/>
        <dgm:shape xmlns:r="http://schemas.openxmlformats.org/officeDocument/2006/relationships" r:blip="">
          <dgm:adjLst/>
        </dgm:shape>
        <dgm:presOf/>
        <dgm:forEach name="Name51" ref="parentBackgroundRepeat"/>
      </dgm:layoutNode>
      <dgm:choose name="Name52">
        <dgm:if name="Name53" axis="ch" ptType="node" func="cnt" op="gte" val="1">
          <dgm:layoutNode name="Child9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4"/>
      </dgm:choose>
      <dgm:layoutNode name="Parent9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55" axis="ch" ptType="node" st="8" cnt="1"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56" ref="accentRepeat"/>
      </dgm:layoutNode>
      <dgm:layoutNode name="ParentBackground8">
        <dgm:alg type="sp"/>
        <dgm:shape xmlns:r="http://schemas.openxmlformats.org/officeDocument/2006/relationships" r:blip="">
          <dgm:adjLst/>
        </dgm:shape>
        <dgm:presOf/>
        <dgm:forEach name="Name57" ref="parentBackgroundRepeat"/>
      </dgm:layoutNode>
      <dgm:choose name="Name58">
        <dgm:if name="Name59" axis="ch" ptType="node" func="cnt" op="gte" val="1">
          <dgm:layoutNode name="Child8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0"/>
      </dgm:choose>
      <dgm:layoutNode name="Parent8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1" axis="ch" ptType="node" st="7" cnt="1"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62" ref="accentRepeat"/>
      </dgm:layoutNode>
      <dgm:layoutNode name="ParentBackground7">
        <dgm:alg type="sp"/>
        <dgm:shape xmlns:r="http://schemas.openxmlformats.org/officeDocument/2006/relationships" r:blip="">
          <dgm:adjLst/>
        </dgm:shape>
        <dgm:presOf/>
        <dgm:forEach name="Name63" ref="parentBackgroundRepeat"/>
      </dgm:layoutNode>
      <dgm:choose name="Name64">
        <dgm:if name="Name65" axis="ch" ptType="node" func="cnt" op="gte" val="1">
          <dgm:layoutNode name="Child7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6"/>
      </dgm:choose>
      <dgm:layoutNode name="Parent7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67" axis="ch" ptType="node" st="6" cnt="1">
      <dgm:layoutNode name="Accent6">
        <dgm:alg type="sp"/>
        <dgm:shape xmlns:r="http://schemas.openxmlformats.org/officeDocument/2006/relationships" r:blip="">
          <dgm:adjLst/>
        </dgm:shape>
        <dgm:presOf/>
        <dgm:constrLst/>
        <dgm:forEach name="Name68" ref="accentRepeat"/>
      </dgm:layoutNode>
      <dgm:layoutNode name="ParentBackground6">
        <dgm:alg type="sp"/>
        <dgm:shape xmlns:r="http://schemas.openxmlformats.org/officeDocument/2006/relationships" r:blip="">
          <dgm:adjLst/>
        </dgm:shape>
        <dgm:presOf/>
        <dgm:forEach name="Name69" ref="parentBackgroundRepeat"/>
      </dgm:layoutNode>
      <dgm:choose name="Name70">
        <dgm:if name="Name71" axis="ch" ptType="node" func="cnt" op="gte" val="1">
          <dgm:layoutNode name="Child6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  <dgm:layoutNode name="Parent6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3" axis="ch" ptType="node" st="5" cnt="1">
      <dgm:layoutNode name="Accent5">
        <dgm:alg type="sp"/>
        <dgm:shape xmlns:r="http://schemas.openxmlformats.org/officeDocument/2006/relationships" r:blip="">
          <dgm:adjLst/>
        </dgm:shape>
        <dgm:presOf/>
        <dgm:constrLst/>
        <dgm:forEach name="Name74" ref="accentRepeat"/>
      </dgm:layoutNode>
      <dgm:layoutNode name="ParentBackground5">
        <dgm:alg type="sp"/>
        <dgm:shape xmlns:r="http://schemas.openxmlformats.org/officeDocument/2006/relationships" r:blip="">
          <dgm:adjLst/>
        </dgm:shape>
        <dgm:presOf/>
        <dgm:forEach name="Name75" ref="parentBackgroundRepeat"/>
      </dgm:layoutNode>
      <dgm:choose name="Name76">
        <dgm:if name="Name77" axis="ch" ptType="node" func="cnt" op="gte" val="1">
          <dgm:layoutNode name="Child5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8"/>
      </dgm:choose>
      <dgm:layoutNode name="Parent5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79" axis="ch" ptType="node" st="4" cnt="1">
      <dgm:layoutNode name="Accent4">
        <dgm:alg type="sp"/>
        <dgm:shape xmlns:r="http://schemas.openxmlformats.org/officeDocument/2006/relationships" r:blip="">
          <dgm:adjLst/>
        </dgm:shape>
        <dgm:presOf/>
        <dgm:constrLst/>
        <dgm:forEach name="Name80" ref="accentRepeat"/>
      </dgm:layoutNode>
      <dgm:layoutNode name="ParentBackground4">
        <dgm:alg type="sp"/>
        <dgm:shape xmlns:r="http://schemas.openxmlformats.org/officeDocument/2006/relationships" r:blip="">
          <dgm:adjLst/>
        </dgm:shape>
        <dgm:presOf/>
        <dgm:forEach name="Name81" ref="parentBackgroundRepeat"/>
      </dgm:layoutNode>
      <dgm:choose name="Name82">
        <dgm:if name="Name83" axis="ch" ptType="node" func="cnt" op="gte" val="1">
          <dgm:layoutNode name="Child4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4"/>
      </dgm:choose>
      <dgm:layoutNode name="Parent4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85" axis="ch" ptType="node" st="3" cnt="1">
      <dgm:layoutNode name="Accent3">
        <dgm:alg type="sp"/>
        <dgm:shape xmlns:r="http://schemas.openxmlformats.org/officeDocument/2006/relationships" r:blip="">
          <dgm:adjLst/>
        </dgm:shape>
        <dgm:presOf/>
        <dgm:constrLst/>
        <dgm:forEach name="Name86" ref="accentRepeat"/>
      </dgm:layoutNode>
      <dgm:layoutNode name="ParentBackground3">
        <dgm:alg type="sp"/>
        <dgm:shape xmlns:r="http://schemas.openxmlformats.org/officeDocument/2006/relationships" r:blip="">
          <dgm:adjLst/>
        </dgm:shape>
        <dgm:presOf/>
        <dgm:forEach name="Name87" ref="parentBackgroundRepeat"/>
      </dgm:layoutNode>
      <dgm:choose name="Name88">
        <dgm:if name="Name89" axis="ch" ptType="node" func="cnt" op="gte" val="1">
          <dgm:layoutNode name="Child3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0"/>
      </dgm:choose>
      <dgm:layoutNode name="Parent3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1" axis="ch" ptType="node" st="2" cnt="1">
      <dgm:layoutNode name="Accent2">
        <dgm:alg type="sp"/>
        <dgm:shape xmlns:r="http://schemas.openxmlformats.org/officeDocument/2006/relationships" r:blip="">
          <dgm:adjLst/>
        </dgm:shape>
        <dgm:presOf/>
        <dgm:constrLst/>
        <dgm:forEach name="Name92" ref="accentRepeat"/>
      </dgm:layoutNode>
      <dgm:layoutNode name="ParentBackground2" styleLbl="fgAcc1">
        <dgm:alg type="sp"/>
        <dgm:shape xmlns:r="http://schemas.openxmlformats.org/officeDocument/2006/relationships" r:blip="">
          <dgm:adjLst/>
        </dgm:shape>
        <dgm:presOf/>
        <dgm:forEach name="Name93" ref="parentBackgroundRepeat"/>
      </dgm:layoutNode>
      <dgm:choose name="Name94">
        <dgm:if name="Name95" axis="ch" ptType="node" func="cnt" op="gte" val="1">
          <dgm:layoutNode name="Child2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96"/>
      </dgm:choose>
      <dgm:layoutNode name="Parent2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  <dgm:forEach name="Name97" axis="ch" ptType="node" cnt="1">
      <dgm:layoutNode name="Accent1">
        <dgm:alg type="sp"/>
        <dgm:shape xmlns:r="http://schemas.openxmlformats.org/officeDocument/2006/relationships" r:blip="">
          <dgm:adjLst/>
        </dgm:shape>
        <dgm:presOf/>
        <dgm:constrLst/>
        <dgm:forEach name="Name98" ref="accentRepeat"/>
      </dgm:layoutNode>
      <dgm:layoutNode name="ParentBackground1">
        <dgm:alg type="sp"/>
        <dgm:shape xmlns:r="http://schemas.openxmlformats.org/officeDocument/2006/relationships" r:blip="">
          <dgm:adjLst/>
        </dgm:shape>
        <dgm:presOf/>
        <dgm:forEach name="Name99" ref="parentBackgroundRepeat"/>
      </dgm:layoutNode>
      <dgm:choose name="Name100">
        <dgm:if name="Name101" axis="ch" ptType="node" func="cnt" op="gte" val="1">
          <dgm:layoutNode name="Child1" styleLbl="revTx">
            <dgm:varLst>
              <dgm:chMax val="0"/>
              <dgm:chPref val="0"/>
              <dgm:bulletEnabled val="1"/>
            </dgm:varLst>
            <dgm:alg type="tx">
              <dgm:param type="stBulletLvl" val="1"/>
              <dgm:param type="parTxLTRAlign" val="l"/>
              <dgm:param type="txAnchorVert" val="t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102"/>
      </dgm:choose>
      <dgm:layoutNode name="Parent1" styleLbl="revTx">
        <dgm:varLst>
          <dgm:chMax val="1"/>
          <dgm:chPref val="1"/>
          <dgm:bulletEnabled val="1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 ptType="node"/>
        <dgm:constrLst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4524CC-EA93-4616-8DBE-3A731144C796}" type="datetimeFigureOut">
              <a:rPr lang="ko-KR" altLang="en-US" smtClean="0"/>
              <a:t>2019. 9. 22.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13C278-6D3D-4AD7-A0B0-06F2A8724C81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29793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3C278-6D3D-4AD7-A0B0-06F2A8724C81}" type="slidenum">
              <a:rPr lang="ko-KR" altLang="en-US" smtClean="0"/>
              <a:t>11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30652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rgbClr val="5072C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40121"/>
            <a:ext cx="1440160" cy="2041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 Placeholder 9">
            <a:extLst>
              <a:ext uri="{FF2B5EF4-FFF2-40B4-BE49-F238E27FC236}">
                <a16:creationId xmlns:a16="http://schemas.microsoft.com/office/drawing/2014/main" id="{7BF2DE58-5509-4EA6-975D-A903B5A4EF7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363838"/>
            <a:ext cx="9144000" cy="612000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+mn-ea"/>
              </a:rPr>
              <a:t>FREE PPT TEMPLATES</a:t>
            </a:r>
            <a:endParaRPr lang="en-US" altLang="ko-KR" b="1" dirty="0"/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432750A2-A9D0-4286-B920-36E6F038376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06093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sz="1400" b="1" dirty="0"/>
              <a:t>INSERT THE TITLE OF YOUR PRESENTATION HERE</a:t>
            </a:r>
            <a:endParaRPr lang="en-US" altLang="ko-KR" sz="1400" dirty="0"/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3236180" y="0"/>
            <a:ext cx="5907819" cy="5151451"/>
          </a:xfrm>
          <a:custGeom>
            <a:avLst/>
            <a:gdLst>
              <a:gd name="connsiteX0" fmla="*/ 0 w 4644008"/>
              <a:gd name="connsiteY0" fmla="*/ 0 h 5143500"/>
              <a:gd name="connsiteX1" fmla="*/ 4644008 w 4644008"/>
              <a:gd name="connsiteY1" fmla="*/ 0 h 5143500"/>
              <a:gd name="connsiteX2" fmla="*/ 4644008 w 4644008"/>
              <a:gd name="connsiteY2" fmla="*/ 5143500 h 5143500"/>
              <a:gd name="connsiteX3" fmla="*/ 0 w 4644008"/>
              <a:gd name="connsiteY3" fmla="*/ 5143500 h 5143500"/>
              <a:gd name="connsiteX4" fmla="*/ 0 w 4644008"/>
              <a:gd name="connsiteY4" fmla="*/ 0 h 5143500"/>
              <a:gd name="connsiteX0" fmla="*/ 1263811 w 5907819"/>
              <a:gd name="connsiteY0" fmla="*/ 0 h 5143500"/>
              <a:gd name="connsiteX1" fmla="*/ 5907819 w 5907819"/>
              <a:gd name="connsiteY1" fmla="*/ 0 h 5143500"/>
              <a:gd name="connsiteX2" fmla="*/ 5907819 w 5907819"/>
              <a:gd name="connsiteY2" fmla="*/ 5143500 h 5143500"/>
              <a:gd name="connsiteX3" fmla="*/ 1263811 w 5907819"/>
              <a:gd name="connsiteY3" fmla="*/ 5143500 h 5143500"/>
              <a:gd name="connsiteX4" fmla="*/ 0 w 5907819"/>
              <a:gd name="connsiteY4" fmla="*/ 1359673 h 5143500"/>
              <a:gd name="connsiteX5" fmla="*/ 1263811 w 5907819"/>
              <a:gd name="connsiteY5" fmla="*/ 0 h 5143500"/>
              <a:gd name="connsiteX0" fmla="*/ 1263811 w 5907819"/>
              <a:gd name="connsiteY0" fmla="*/ 0 h 5143500"/>
              <a:gd name="connsiteX1" fmla="*/ 5907819 w 5907819"/>
              <a:gd name="connsiteY1" fmla="*/ 0 h 5143500"/>
              <a:gd name="connsiteX2" fmla="*/ 5907819 w 5907819"/>
              <a:gd name="connsiteY2" fmla="*/ 5143500 h 5143500"/>
              <a:gd name="connsiteX3" fmla="*/ 1263811 w 5907819"/>
              <a:gd name="connsiteY3" fmla="*/ 5143500 h 5143500"/>
              <a:gd name="connsiteX4" fmla="*/ 0 w 5907819"/>
              <a:gd name="connsiteY4" fmla="*/ 1359673 h 5143500"/>
              <a:gd name="connsiteX5" fmla="*/ 1263811 w 5907819"/>
              <a:gd name="connsiteY5" fmla="*/ 0 h 5143500"/>
              <a:gd name="connsiteX0" fmla="*/ 1263811 w 5907819"/>
              <a:gd name="connsiteY0" fmla="*/ 0 h 5151451"/>
              <a:gd name="connsiteX1" fmla="*/ 5907819 w 5907819"/>
              <a:gd name="connsiteY1" fmla="*/ 0 h 5151451"/>
              <a:gd name="connsiteX2" fmla="*/ 5907819 w 5907819"/>
              <a:gd name="connsiteY2" fmla="*/ 5143500 h 5151451"/>
              <a:gd name="connsiteX3" fmla="*/ 3267539 w 5907819"/>
              <a:gd name="connsiteY3" fmla="*/ 5151451 h 5151451"/>
              <a:gd name="connsiteX4" fmla="*/ 0 w 5907819"/>
              <a:gd name="connsiteY4" fmla="*/ 1359673 h 5151451"/>
              <a:gd name="connsiteX5" fmla="*/ 1263811 w 5907819"/>
              <a:gd name="connsiteY5" fmla="*/ 0 h 5151451"/>
              <a:gd name="connsiteX0" fmla="*/ 1263811 w 5907819"/>
              <a:gd name="connsiteY0" fmla="*/ 0 h 5151451"/>
              <a:gd name="connsiteX1" fmla="*/ 5907819 w 5907819"/>
              <a:gd name="connsiteY1" fmla="*/ 0 h 5151451"/>
              <a:gd name="connsiteX2" fmla="*/ 5907819 w 5907819"/>
              <a:gd name="connsiteY2" fmla="*/ 5143500 h 5151451"/>
              <a:gd name="connsiteX3" fmla="*/ 3267539 w 5907819"/>
              <a:gd name="connsiteY3" fmla="*/ 5151451 h 5151451"/>
              <a:gd name="connsiteX4" fmla="*/ 0 w 5907819"/>
              <a:gd name="connsiteY4" fmla="*/ 1359673 h 5151451"/>
              <a:gd name="connsiteX5" fmla="*/ 1263811 w 5907819"/>
              <a:gd name="connsiteY5" fmla="*/ 0 h 51514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07819" h="5151451">
                <a:moveTo>
                  <a:pt x="1263811" y="0"/>
                </a:moveTo>
                <a:lnTo>
                  <a:pt x="5907819" y="0"/>
                </a:lnTo>
                <a:lnTo>
                  <a:pt x="5907819" y="5143500"/>
                </a:lnTo>
                <a:lnTo>
                  <a:pt x="3267539" y="5151451"/>
                </a:lnTo>
                <a:cubicBezTo>
                  <a:pt x="2438102" y="4216178"/>
                  <a:pt x="1242905" y="2891293"/>
                  <a:pt x="0" y="1359673"/>
                </a:cubicBezTo>
                <a:lnTo>
                  <a:pt x="1263811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81632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23528" y="757696"/>
            <a:ext cx="8820472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Isosceles Triangle 2"/>
          <p:cNvSpPr/>
          <p:nvPr userDrawn="1"/>
        </p:nvSpPr>
        <p:spPr>
          <a:xfrm>
            <a:off x="5043803" y="4227934"/>
            <a:ext cx="1368152" cy="914400"/>
          </a:xfrm>
          <a:prstGeom prst="triangle">
            <a:avLst>
              <a:gd name="adj" fmla="val 4128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168" y="1188106"/>
            <a:ext cx="5976664" cy="30398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194537" y="1580027"/>
            <a:ext cx="2865482" cy="211836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52914" y="1707626"/>
            <a:ext cx="2520280" cy="18631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6281362" y="1707626"/>
            <a:ext cx="2520280" cy="18631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3518653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363589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0" t="4020"/>
          <a:stretch/>
        </p:blipFill>
        <p:spPr bwMode="auto">
          <a:xfrm>
            <a:off x="0" y="880472"/>
            <a:ext cx="1242265" cy="338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123478"/>
            <a:ext cx="2232247" cy="165618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115617" y="1779662"/>
            <a:ext cx="2160240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7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699541"/>
            <a:ext cx="3373328" cy="4085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186282" y="837689"/>
            <a:ext cx="1945465" cy="30051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8072394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19839791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187624" y="529791"/>
            <a:ext cx="4067944" cy="408391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8178907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39426" y="3075998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2235891" y="3075998"/>
            <a:ext cx="2862064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890886" y="3075998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5094420" y="3075998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7" hasCustomPrompt="1"/>
          </p:nvPr>
        </p:nvSpPr>
        <p:spPr>
          <a:xfrm>
            <a:off x="439426" y="1275606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8" hasCustomPrompt="1"/>
          </p:nvPr>
        </p:nvSpPr>
        <p:spPr>
          <a:xfrm>
            <a:off x="6890886" y="1275606"/>
            <a:ext cx="1800000" cy="172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827868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23528" y="181632"/>
            <a:ext cx="8820472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23528" y="987574"/>
            <a:ext cx="4176464" cy="22322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644008" y="2571750"/>
            <a:ext cx="4176464" cy="22322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5622885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5724128" y="1311750"/>
            <a:ext cx="108000" cy="252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-2498" y="0"/>
            <a:ext cx="572662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3347864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70335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923928" y="1995686"/>
            <a:ext cx="5220072" cy="314781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0724913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17352946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osceles Triangle 7"/>
          <p:cNvSpPr/>
          <p:nvPr userDrawn="1"/>
        </p:nvSpPr>
        <p:spPr>
          <a:xfrm>
            <a:off x="0" y="17874"/>
            <a:ext cx="9144000" cy="512562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Isosceles Triangle 2"/>
          <p:cNvSpPr/>
          <p:nvPr userDrawn="1"/>
        </p:nvSpPr>
        <p:spPr>
          <a:xfrm rot="10800000">
            <a:off x="0" y="0"/>
            <a:ext cx="9144000" cy="5125626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291830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386789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13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555526"/>
            <a:ext cx="1728192" cy="24499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2262688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2262688" y="0"/>
            <a:ext cx="688401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707904" y="2139702"/>
            <a:ext cx="5436096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707904" y="2715766"/>
            <a:ext cx="54360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6" name="Group 5"/>
          <p:cNvGrpSpPr/>
          <p:nvPr userDrawn="1"/>
        </p:nvGrpSpPr>
        <p:grpSpPr>
          <a:xfrm>
            <a:off x="1547565" y="1101840"/>
            <a:ext cx="1412769" cy="2932930"/>
            <a:chOff x="1835696" y="1267768"/>
            <a:chExt cx="1471810" cy="3055501"/>
          </a:xfrm>
        </p:grpSpPr>
        <p:grpSp>
          <p:nvGrpSpPr>
            <p:cNvPr id="7" name="Group 6"/>
            <p:cNvGrpSpPr/>
            <p:nvPr/>
          </p:nvGrpSpPr>
          <p:grpSpPr>
            <a:xfrm>
              <a:off x="2267744" y="1267768"/>
              <a:ext cx="606542" cy="3055501"/>
              <a:chOff x="2267744" y="1267768"/>
              <a:chExt cx="606542" cy="3055501"/>
            </a:xfrm>
          </p:grpSpPr>
          <p:sp>
            <p:nvSpPr>
              <p:cNvPr id="16" name="Hexagon 7"/>
              <p:cNvSpPr/>
              <p:nvPr/>
            </p:nvSpPr>
            <p:spPr>
              <a:xfrm>
                <a:off x="2290592" y="1267768"/>
                <a:ext cx="560843" cy="496674"/>
              </a:xfrm>
              <a:custGeom>
                <a:avLst/>
                <a:gdLst>
                  <a:gd name="connsiteX0" fmla="*/ 0 w 864096"/>
                  <a:gd name="connsiteY0" fmla="*/ 432048 h 864096"/>
                  <a:gd name="connsiteX1" fmla="*/ 216024 w 864096"/>
                  <a:gd name="connsiteY1" fmla="*/ 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86164 w 864096"/>
                  <a:gd name="connsiteY1" fmla="*/ 101542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08267 h 793655"/>
                  <a:gd name="connsiteX1" fmla="*/ 186164 w 864096"/>
                  <a:gd name="connsiteY1" fmla="*/ 31101 h 793655"/>
                  <a:gd name="connsiteX2" fmla="*/ 693792 w 864096"/>
                  <a:gd name="connsiteY2" fmla="*/ 0 h 793655"/>
                  <a:gd name="connsiteX3" fmla="*/ 864096 w 864096"/>
                  <a:gd name="connsiteY3" fmla="*/ 315887 h 793655"/>
                  <a:gd name="connsiteX4" fmla="*/ 648072 w 864096"/>
                  <a:gd name="connsiteY4" fmla="*/ 793655 h 793655"/>
                  <a:gd name="connsiteX5" fmla="*/ 216024 w 864096"/>
                  <a:gd name="connsiteY5" fmla="*/ 793655 h 793655"/>
                  <a:gd name="connsiteX6" fmla="*/ 0 w 864096"/>
                  <a:gd name="connsiteY6" fmla="*/ 308267 h 793655"/>
                  <a:gd name="connsiteX0" fmla="*/ 0 w 864096"/>
                  <a:gd name="connsiteY0" fmla="*/ 277166 h 762554"/>
                  <a:gd name="connsiteX1" fmla="*/ 186164 w 864096"/>
                  <a:gd name="connsiteY1" fmla="*/ 0 h 762554"/>
                  <a:gd name="connsiteX2" fmla="*/ 693792 w 864096"/>
                  <a:gd name="connsiteY2" fmla="*/ 15860 h 762554"/>
                  <a:gd name="connsiteX3" fmla="*/ 864096 w 864096"/>
                  <a:gd name="connsiteY3" fmla="*/ 284786 h 762554"/>
                  <a:gd name="connsiteX4" fmla="*/ 648072 w 864096"/>
                  <a:gd name="connsiteY4" fmla="*/ 762554 h 762554"/>
                  <a:gd name="connsiteX5" fmla="*/ 216024 w 864096"/>
                  <a:gd name="connsiteY5" fmla="*/ 762554 h 762554"/>
                  <a:gd name="connsiteX6" fmla="*/ 0 w 864096"/>
                  <a:gd name="connsiteY6" fmla="*/ 277166 h 762554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1434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7612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93792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75254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4096" h="765230">
                    <a:moveTo>
                      <a:pt x="0" y="279842"/>
                    </a:moveTo>
                    <a:lnTo>
                      <a:pt x="186164" y="2676"/>
                    </a:lnTo>
                    <a:lnTo>
                      <a:pt x="675254" y="0"/>
                    </a:lnTo>
                    <a:lnTo>
                      <a:pt x="864096" y="287462"/>
                    </a:lnTo>
                    <a:lnTo>
                      <a:pt x="648072" y="765230"/>
                    </a:lnTo>
                    <a:lnTo>
                      <a:pt x="216024" y="765230"/>
                    </a:lnTo>
                    <a:lnTo>
                      <a:pt x="0" y="279842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17" name="Regular Pentagon 8"/>
              <p:cNvSpPr/>
              <p:nvPr/>
            </p:nvSpPr>
            <p:spPr>
              <a:xfrm rot="10800000">
                <a:off x="2267744" y="1802995"/>
                <a:ext cx="606542" cy="2520274"/>
              </a:xfrm>
              <a:custGeom>
                <a:avLst/>
                <a:gdLst>
                  <a:gd name="connsiteX0" fmla="*/ 1 w 576064"/>
                  <a:gd name="connsiteY0" fmla="*/ 962659 h 2520280"/>
                  <a:gd name="connsiteX1" fmla="*/ 288032 w 576064"/>
                  <a:gd name="connsiteY1" fmla="*/ 0 h 2520280"/>
                  <a:gd name="connsiteX2" fmla="*/ 576063 w 576064"/>
                  <a:gd name="connsiteY2" fmla="*/ 962659 h 2520280"/>
                  <a:gd name="connsiteX3" fmla="*/ 466045 w 576064"/>
                  <a:gd name="connsiteY3" fmla="*/ 2520274 h 2520280"/>
                  <a:gd name="connsiteX4" fmla="*/ 110019 w 576064"/>
                  <a:gd name="connsiteY4" fmla="*/ 2520274 h 2520280"/>
                  <a:gd name="connsiteX5" fmla="*/ 1 w 576064"/>
                  <a:gd name="connsiteY5" fmla="*/ 962659 h 2520280"/>
                  <a:gd name="connsiteX0" fmla="*/ 0 w 583682"/>
                  <a:gd name="connsiteY0" fmla="*/ 962659 h 2520274"/>
                  <a:gd name="connsiteX1" fmla="*/ 288031 w 583682"/>
                  <a:gd name="connsiteY1" fmla="*/ 0 h 2520274"/>
                  <a:gd name="connsiteX2" fmla="*/ 583682 w 583682"/>
                  <a:gd name="connsiteY2" fmla="*/ 345439 h 2520274"/>
                  <a:gd name="connsiteX3" fmla="*/ 466044 w 583682"/>
                  <a:gd name="connsiteY3" fmla="*/ 2520274 h 2520274"/>
                  <a:gd name="connsiteX4" fmla="*/ 110018 w 583682"/>
                  <a:gd name="connsiteY4" fmla="*/ 2520274 h 2520274"/>
                  <a:gd name="connsiteX5" fmla="*/ 0 w 583682"/>
                  <a:gd name="connsiteY5" fmla="*/ 962659 h 2520274"/>
                  <a:gd name="connsiteX0" fmla="*/ 0 w 591302"/>
                  <a:gd name="connsiteY0" fmla="*/ 314959 h 2520274"/>
                  <a:gd name="connsiteX1" fmla="*/ 295651 w 591302"/>
                  <a:gd name="connsiteY1" fmla="*/ 0 h 2520274"/>
                  <a:gd name="connsiteX2" fmla="*/ 591302 w 591302"/>
                  <a:gd name="connsiteY2" fmla="*/ 345439 h 2520274"/>
                  <a:gd name="connsiteX3" fmla="*/ 473664 w 591302"/>
                  <a:gd name="connsiteY3" fmla="*/ 2520274 h 2520274"/>
                  <a:gd name="connsiteX4" fmla="*/ 117638 w 591302"/>
                  <a:gd name="connsiteY4" fmla="*/ 2520274 h 2520274"/>
                  <a:gd name="connsiteX5" fmla="*/ 0 w 591302"/>
                  <a:gd name="connsiteY5" fmla="*/ 314959 h 2520274"/>
                  <a:gd name="connsiteX0" fmla="*/ 0 w 614162"/>
                  <a:gd name="connsiteY0" fmla="*/ 330199 h 2520274"/>
                  <a:gd name="connsiteX1" fmla="*/ 318511 w 614162"/>
                  <a:gd name="connsiteY1" fmla="*/ 0 h 2520274"/>
                  <a:gd name="connsiteX2" fmla="*/ 614162 w 614162"/>
                  <a:gd name="connsiteY2" fmla="*/ 345439 h 2520274"/>
                  <a:gd name="connsiteX3" fmla="*/ 496524 w 614162"/>
                  <a:gd name="connsiteY3" fmla="*/ 2520274 h 2520274"/>
                  <a:gd name="connsiteX4" fmla="*/ 140498 w 614162"/>
                  <a:gd name="connsiteY4" fmla="*/ 2520274 h 2520274"/>
                  <a:gd name="connsiteX5" fmla="*/ 0 w 614162"/>
                  <a:gd name="connsiteY5" fmla="*/ 33019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3287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508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542" h="2520274">
                    <a:moveTo>
                      <a:pt x="0" y="360679"/>
                    </a:moveTo>
                    <a:lnTo>
                      <a:pt x="310891" y="0"/>
                    </a:lnTo>
                    <a:lnTo>
                      <a:pt x="606542" y="345439"/>
                    </a:lnTo>
                    <a:lnTo>
                      <a:pt x="450804" y="2520274"/>
                    </a:lnTo>
                    <a:lnTo>
                      <a:pt x="163358" y="2520274"/>
                    </a:lnTo>
                    <a:lnTo>
                      <a:pt x="0" y="36067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>
              <a:off x="1835696" y="1442389"/>
              <a:ext cx="484580" cy="322077"/>
              <a:chOff x="1835696" y="1427149"/>
              <a:chExt cx="484580" cy="322077"/>
            </a:xfrm>
          </p:grpSpPr>
          <p:sp>
            <p:nvSpPr>
              <p:cNvPr id="14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5" name="Straight Connector 14"/>
              <p:cNvCxnSpPr>
                <a:endCxn id="14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Group 8"/>
            <p:cNvGrpSpPr/>
            <p:nvPr/>
          </p:nvGrpSpPr>
          <p:grpSpPr>
            <a:xfrm flipH="1">
              <a:off x="2822926" y="1434343"/>
              <a:ext cx="484580" cy="322077"/>
              <a:chOff x="1835696" y="1427149"/>
              <a:chExt cx="484580" cy="322077"/>
            </a:xfrm>
          </p:grpSpPr>
          <p:sp>
            <p:nvSpPr>
              <p:cNvPr id="12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3" name="Straight Connector 12"/>
              <p:cNvCxnSpPr>
                <a:endCxn id="12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0" t="4020"/>
          <a:stretch/>
        </p:blipFill>
        <p:spPr bwMode="auto">
          <a:xfrm>
            <a:off x="0" y="880472"/>
            <a:ext cx="1242265" cy="338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051720" y="123478"/>
            <a:ext cx="7092279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051720" y="699542"/>
            <a:ext cx="7092279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3419872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0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30" t="4020"/>
          <a:stretch/>
        </p:blipFill>
        <p:spPr bwMode="auto">
          <a:xfrm>
            <a:off x="0" y="880472"/>
            <a:ext cx="1242265" cy="3382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1115616" y="123478"/>
            <a:ext cx="2232247" cy="165618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1115617" y="1779662"/>
            <a:ext cx="2160240" cy="50405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00702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End Slide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Isosceles Triangle 7"/>
          <p:cNvSpPr/>
          <p:nvPr userDrawn="1"/>
        </p:nvSpPr>
        <p:spPr>
          <a:xfrm>
            <a:off x="0" y="17874"/>
            <a:ext cx="9144000" cy="5125626"/>
          </a:xfrm>
          <a:prstGeom prst="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Isosceles Triangle 2"/>
          <p:cNvSpPr/>
          <p:nvPr userDrawn="1"/>
        </p:nvSpPr>
        <p:spPr>
          <a:xfrm rot="10800000">
            <a:off x="0" y="0"/>
            <a:ext cx="9144000" cy="5125626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06769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264375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7" name="Picture 2" descr="E:\002-KIMS BUSINESS\007-02-Fullslidesppt-Contents\20161219\03-busi\businessman-item01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96519" y="3090256"/>
            <a:ext cx="972109" cy="1378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70796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29444" y="411510"/>
            <a:ext cx="8280920" cy="43204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9444" y="513998"/>
            <a:ext cx="828092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9444" y="1090062"/>
            <a:ext cx="828092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18" name="Group 17"/>
          <p:cNvGrpSpPr/>
          <p:nvPr userDrawn="1"/>
        </p:nvGrpSpPr>
        <p:grpSpPr>
          <a:xfrm>
            <a:off x="8114783" y="3640945"/>
            <a:ext cx="462274" cy="959688"/>
            <a:chOff x="1835696" y="1267768"/>
            <a:chExt cx="1471810" cy="3055501"/>
          </a:xfrm>
        </p:grpSpPr>
        <p:grpSp>
          <p:nvGrpSpPr>
            <p:cNvPr id="19" name="Group 18"/>
            <p:cNvGrpSpPr/>
            <p:nvPr/>
          </p:nvGrpSpPr>
          <p:grpSpPr>
            <a:xfrm>
              <a:off x="2267744" y="1267768"/>
              <a:ext cx="606542" cy="3055501"/>
              <a:chOff x="2267744" y="1267768"/>
              <a:chExt cx="606542" cy="3055501"/>
            </a:xfrm>
          </p:grpSpPr>
          <p:sp>
            <p:nvSpPr>
              <p:cNvPr id="26" name="Hexagon 7"/>
              <p:cNvSpPr/>
              <p:nvPr/>
            </p:nvSpPr>
            <p:spPr>
              <a:xfrm>
                <a:off x="2290592" y="1267768"/>
                <a:ext cx="560843" cy="496674"/>
              </a:xfrm>
              <a:custGeom>
                <a:avLst/>
                <a:gdLst>
                  <a:gd name="connsiteX0" fmla="*/ 0 w 864096"/>
                  <a:gd name="connsiteY0" fmla="*/ 432048 h 864096"/>
                  <a:gd name="connsiteX1" fmla="*/ 216024 w 864096"/>
                  <a:gd name="connsiteY1" fmla="*/ 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86164 w 864096"/>
                  <a:gd name="connsiteY1" fmla="*/ 101542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08267 h 793655"/>
                  <a:gd name="connsiteX1" fmla="*/ 186164 w 864096"/>
                  <a:gd name="connsiteY1" fmla="*/ 31101 h 793655"/>
                  <a:gd name="connsiteX2" fmla="*/ 693792 w 864096"/>
                  <a:gd name="connsiteY2" fmla="*/ 0 h 793655"/>
                  <a:gd name="connsiteX3" fmla="*/ 864096 w 864096"/>
                  <a:gd name="connsiteY3" fmla="*/ 315887 h 793655"/>
                  <a:gd name="connsiteX4" fmla="*/ 648072 w 864096"/>
                  <a:gd name="connsiteY4" fmla="*/ 793655 h 793655"/>
                  <a:gd name="connsiteX5" fmla="*/ 216024 w 864096"/>
                  <a:gd name="connsiteY5" fmla="*/ 793655 h 793655"/>
                  <a:gd name="connsiteX6" fmla="*/ 0 w 864096"/>
                  <a:gd name="connsiteY6" fmla="*/ 308267 h 793655"/>
                  <a:gd name="connsiteX0" fmla="*/ 0 w 864096"/>
                  <a:gd name="connsiteY0" fmla="*/ 277166 h 762554"/>
                  <a:gd name="connsiteX1" fmla="*/ 186164 w 864096"/>
                  <a:gd name="connsiteY1" fmla="*/ 0 h 762554"/>
                  <a:gd name="connsiteX2" fmla="*/ 693792 w 864096"/>
                  <a:gd name="connsiteY2" fmla="*/ 15860 h 762554"/>
                  <a:gd name="connsiteX3" fmla="*/ 864096 w 864096"/>
                  <a:gd name="connsiteY3" fmla="*/ 284786 h 762554"/>
                  <a:gd name="connsiteX4" fmla="*/ 648072 w 864096"/>
                  <a:gd name="connsiteY4" fmla="*/ 762554 h 762554"/>
                  <a:gd name="connsiteX5" fmla="*/ 216024 w 864096"/>
                  <a:gd name="connsiteY5" fmla="*/ 762554 h 762554"/>
                  <a:gd name="connsiteX6" fmla="*/ 0 w 864096"/>
                  <a:gd name="connsiteY6" fmla="*/ 277166 h 762554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1434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7612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93792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75254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4096" h="765230">
                    <a:moveTo>
                      <a:pt x="0" y="279842"/>
                    </a:moveTo>
                    <a:lnTo>
                      <a:pt x="186164" y="2676"/>
                    </a:lnTo>
                    <a:lnTo>
                      <a:pt x="675254" y="0"/>
                    </a:lnTo>
                    <a:lnTo>
                      <a:pt x="864096" y="287462"/>
                    </a:lnTo>
                    <a:lnTo>
                      <a:pt x="648072" y="765230"/>
                    </a:lnTo>
                    <a:lnTo>
                      <a:pt x="216024" y="765230"/>
                    </a:lnTo>
                    <a:lnTo>
                      <a:pt x="0" y="279842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Regular Pentagon 8"/>
              <p:cNvSpPr/>
              <p:nvPr/>
            </p:nvSpPr>
            <p:spPr>
              <a:xfrm rot="10800000">
                <a:off x="2267744" y="1802995"/>
                <a:ext cx="606542" cy="2520274"/>
              </a:xfrm>
              <a:custGeom>
                <a:avLst/>
                <a:gdLst>
                  <a:gd name="connsiteX0" fmla="*/ 1 w 576064"/>
                  <a:gd name="connsiteY0" fmla="*/ 962659 h 2520280"/>
                  <a:gd name="connsiteX1" fmla="*/ 288032 w 576064"/>
                  <a:gd name="connsiteY1" fmla="*/ 0 h 2520280"/>
                  <a:gd name="connsiteX2" fmla="*/ 576063 w 576064"/>
                  <a:gd name="connsiteY2" fmla="*/ 962659 h 2520280"/>
                  <a:gd name="connsiteX3" fmla="*/ 466045 w 576064"/>
                  <a:gd name="connsiteY3" fmla="*/ 2520274 h 2520280"/>
                  <a:gd name="connsiteX4" fmla="*/ 110019 w 576064"/>
                  <a:gd name="connsiteY4" fmla="*/ 2520274 h 2520280"/>
                  <a:gd name="connsiteX5" fmla="*/ 1 w 576064"/>
                  <a:gd name="connsiteY5" fmla="*/ 962659 h 2520280"/>
                  <a:gd name="connsiteX0" fmla="*/ 0 w 583682"/>
                  <a:gd name="connsiteY0" fmla="*/ 962659 h 2520274"/>
                  <a:gd name="connsiteX1" fmla="*/ 288031 w 583682"/>
                  <a:gd name="connsiteY1" fmla="*/ 0 h 2520274"/>
                  <a:gd name="connsiteX2" fmla="*/ 583682 w 583682"/>
                  <a:gd name="connsiteY2" fmla="*/ 345439 h 2520274"/>
                  <a:gd name="connsiteX3" fmla="*/ 466044 w 583682"/>
                  <a:gd name="connsiteY3" fmla="*/ 2520274 h 2520274"/>
                  <a:gd name="connsiteX4" fmla="*/ 110018 w 583682"/>
                  <a:gd name="connsiteY4" fmla="*/ 2520274 h 2520274"/>
                  <a:gd name="connsiteX5" fmla="*/ 0 w 583682"/>
                  <a:gd name="connsiteY5" fmla="*/ 962659 h 2520274"/>
                  <a:gd name="connsiteX0" fmla="*/ 0 w 591302"/>
                  <a:gd name="connsiteY0" fmla="*/ 314959 h 2520274"/>
                  <a:gd name="connsiteX1" fmla="*/ 295651 w 591302"/>
                  <a:gd name="connsiteY1" fmla="*/ 0 h 2520274"/>
                  <a:gd name="connsiteX2" fmla="*/ 591302 w 591302"/>
                  <a:gd name="connsiteY2" fmla="*/ 345439 h 2520274"/>
                  <a:gd name="connsiteX3" fmla="*/ 473664 w 591302"/>
                  <a:gd name="connsiteY3" fmla="*/ 2520274 h 2520274"/>
                  <a:gd name="connsiteX4" fmla="*/ 117638 w 591302"/>
                  <a:gd name="connsiteY4" fmla="*/ 2520274 h 2520274"/>
                  <a:gd name="connsiteX5" fmla="*/ 0 w 591302"/>
                  <a:gd name="connsiteY5" fmla="*/ 314959 h 2520274"/>
                  <a:gd name="connsiteX0" fmla="*/ 0 w 614162"/>
                  <a:gd name="connsiteY0" fmla="*/ 330199 h 2520274"/>
                  <a:gd name="connsiteX1" fmla="*/ 318511 w 614162"/>
                  <a:gd name="connsiteY1" fmla="*/ 0 h 2520274"/>
                  <a:gd name="connsiteX2" fmla="*/ 614162 w 614162"/>
                  <a:gd name="connsiteY2" fmla="*/ 345439 h 2520274"/>
                  <a:gd name="connsiteX3" fmla="*/ 496524 w 614162"/>
                  <a:gd name="connsiteY3" fmla="*/ 2520274 h 2520274"/>
                  <a:gd name="connsiteX4" fmla="*/ 140498 w 614162"/>
                  <a:gd name="connsiteY4" fmla="*/ 2520274 h 2520274"/>
                  <a:gd name="connsiteX5" fmla="*/ 0 w 614162"/>
                  <a:gd name="connsiteY5" fmla="*/ 33019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3287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508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542" h="2520274">
                    <a:moveTo>
                      <a:pt x="0" y="360679"/>
                    </a:moveTo>
                    <a:lnTo>
                      <a:pt x="310891" y="0"/>
                    </a:lnTo>
                    <a:lnTo>
                      <a:pt x="606542" y="345439"/>
                    </a:lnTo>
                    <a:lnTo>
                      <a:pt x="450804" y="2520274"/>
                    </a:lnTo>
                    <a:lnTo>
                      <a:pt x="163358" y="2520274"/>
                    </a:lnTo>
                    <a:lnTo>
                      <a:pt x="0" y="36067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1835696" y="1442389"/>
              <a:ext cx="484580" cy="322077"/>
              <a:chOff x="1835696" y="1427149"/>
              <a:chExt cx="484580" cy="322077"/>
            </a:xfrm>
          </p:grpSpPr>
          <p:sp>
            <p:nvSpPr>
              <p:cNvPr id="24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5" name="Straight Connector 24"/>
              <p:cNvCxnSpPr>
                <a:endCxn id="24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1" name="Group 20"/>
            <p:cNvGrpSpPr/>
            <p:nvPr/>
          </p:nvGrpSpPr>
          <p:grpSpPr>
            <a:xfrm flipH="1">
              <a:off x="2822926" y="1434343"/>
              <a:ext cx="484580" cy="322077"/>
              <a:chOff x="1835696" y="1427149"/>
              <a:chExt cx="484580" cy="322077"/>
            </a:xfrm>
          </p:grpSpPr>
          <p:sp>
            <p:nvSpPr>
              <p:cNvPr id="22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23" name="Straight Connector 22"/>
              <p:cNvCxnSpPr>
                <a:endCxn id="22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1869201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29444" y="411510"/>
            <a:ext cx="8280920" cy="43204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9444" y="513998"/>
            <a:ext cx="828092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9444" y="1090062"/>
            <a:ext cx="828092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grpSp>
        <p:nvGrpSpPr>
          <p:cNvPr id="5" name="Group 4"/>
          <p:cNvGrpSpPr/>
          <p:nvPr userDrawn="1"/>
        </p:nvGrpSpPr>
        <p:grpSpPr>
          <a:xfrm>
            <a:off x="8114783" y="3640945"/>
            <a:ext cx="462274" cy="959688"/>
            <a:chOff x="1835696" y="1267768"/>
            <a:chExt cx="1471810" cy="3055501"/>
          </a:xfrm>
        </p:grpSpPr>
        <p:grpSp>
          <p:nvGrpSpPr>
            <p:cNvPr id="6" name="Group 5"/>
            <p:cNvGrpSpPr/>
            <p:nvPr/>
          </p:nvGrpSpPr>
          <p:grpSpPr>
            <a:xfrm>
              <a:off x="2267744" y="1267768"/>
              <a:ext cx="606542" cy="3055501"/>
              <a:chOff x="2267744" y="1267768"/>
              <a:chExt cx="606542" cy="3055501"/>
            </a:xfrm>
          </p:grpSpPr>
          <p:sp>
            <p:nvSpPr>
              <p:cNvPr id="15" name="Hexagon 7"/>
              <p:cNvSpPr/>
              <p:nvPr/>
            </p:nvSpPr>
            <p:spPr>
              <a:xfrm>
                <a:off x="2290592" y="1267768"/>
                <a:ext cx="560843" cy="496674"/>
              </a:xfrm>
              <a:custGeom>
                <a:avLst/>
                <a:gdLst>
                  <a:gd name="connsiteX0" fmla="*/ 0 w 864096"/>
                  <a:gd name="connsiteY0" fmla="*/ 432048 h 864096"/>
                  <a:gd name="connsiteX1" fmla="*/ 216024 w 864096"/>
                  <a:gd name="connsiteY1" fmla="*/ 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4807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43204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43204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43204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62684 w 864096"/>
                  <a:gd name="connsiteY1" fmla="*/ 7620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78708 h 864096"/>
                  <a:gd name="connsiteX1" fmla="*/ 186164 w 864096"/>
                  <a:gd name="connsiteY1" fmla="*/ 101542 h 864096"/>
                  <a:gd name="connsiteX2" fmla="*/ 693792 w 864096"/>
                  <a:gd name="connsiteY2" fmla="*/ 0 h 864096"/>
                  <a:gd name="connsiteX3" fmla="*/ 864096 w 864096"/>
                  <a:gd name="connsiteY3" fmla="*/ 386328 h 864096"/>
                  <a:gd name="connsiteX4" fmla="*/ 648072 w 864096"/>
                  <a:gd name="connsiteY4" fmla="*/ 864096 h 864096"/>
                  <a:gd name="connsiteX5" fmla="*/ 216024 w 864096"/>
                  <a:gd name="connsiteY5" fmla="*/ 864096 h 864096"/>
                  <a:gd name="connsiteX6" fmla="*/ 0 w 864096"/>
                  <a:gd name="connsiteY6" fmla="*/ 378708 h 864096"/>
                  <a:gd name="connsiteX0" fmla="*/ 0 w 864096"/>
                  <a:gd name="connsiteY0" fmla="*/ 308267 h 793655"/>
                  <a:gd name="connsiteX1" fmla="*/ 186164 w 864096"/>
                  <a:gd name="connsiteY1" fmla="*/ 31101 h 793655"/>
                  <a:gd name="connsiteX2" fmla="*/ 693792 w 864096"/>
                  <a:gd name="connsiteY2" fmla="*/ 0 h 793655"/>
                  <a:gd name="connsiteX3" fmla="*/ 864096 w 864096"/>
                  <a:gd name="connsiteY3" fmla="*/ 315887 h 793655"/>
                  <a:gd name="connsiteX4" fmla="*/ 648072 w 864096"/>
                  <a:gd name="connsiteY4" fmla="*/ 793655 h 793655"/>
                  <a:gd name="connsiteX5" fmla="*/ 216024 w 864096"/>
                  <a:gd name="connsiteY5" fmla="*/ 793655 h 793655"/>
                  <a:gd name="connsiteX6" fmla="*/ 0 w 864096"/>
                  <a:gd name="connsiteY6" fmla="*/ 308267 h 793655"/>
                  <a:gd name="connsiteX0" fmla="*/ 0 w 864096"/>
                  <a:gd name="connsiteY0" fmla="*/ 277166 h 762554"/>
                  <a:gd name="connsiteX1" fmla="*/ 186164 w 864096"/>
                  <a:gd name="connsiteY1" fmla="*/ 0 h 762554"/>
                  <a:gd name="connsiteX2" fmla="*/ 693792 w 864096"/>
                  <a:gd name="connsiteY2" fmla="*/ 15860 h 762554"/>
                  <a:gd name="connsiteX3" fmla="*/ 864096 w 864096"/>
                  <a:gd name="connsiteY3" fmla="*/ 284786 h 762554"/>
                  <a:gd name="connsiteX4" fmla="*/ 648072 w 864096"/>
                  <a:gd name="connsiteY4" fmla="*/ 762554 h 762554"/>
                  <a:gd name="connsiteX5" fmla="*/ 216024 w 864096"/>
                  <a:gd name="connsiteY5" fmla="*/ 762554 h 762554"/>
                  <a:gd name="connsiteX6" fmla="*/ 0 w 864096"/>
                  <a:gd name="connsiteY6" fmla="*/ 277166 h 762554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1434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92200 h 777588"/>
                  <a:gd name="connsiteX1" fmla="*/ 186164 w 864096"/>
                  <a:gd name="connsiteY1" fmla="*/ 15034 h 777588"/>
                  <a:gd name="connsiteX2" fmla="*/ 687612 w 864096"/>
                  <a:gd name="connsiteY2" fmla="*/ 0 h 777588"/>
                  <a:gd name="connsiteX3" fmla="*/ 864096 w 864096"/>
                  <a:gd name="connsiteY3" fmla="*/ 299820 h 777588"/>
                  <a:gd name="connsiteX4" fmla="*/ 648072 w 864096"/>
                  <a:gd name="connsiteY4" fmla="*/ 777588 h 777588"/>
                  <a:gd name="connsiteX5" fmla="*/ 216024 w 864096"/>
                  <a:gd name="connsiteY5" fmla="*/ 777588 h 777588"/>
                  <a:gd name="connsiteX6" fmla="*/ 0 w 864096"/>
                  <a:gd name="connsiteY6" fmla="*/ 292200 h 777588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93792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  <a:gd name="connsiteX0" fmla="*/ 0 w 864096"/>
                  <a:gd name="connsiteY0" fmla="*/ 279842 h 765230"/>
                  <a:gd name="connsiteX1" fmla="*/ 186164 w 864096"/>
                  <a:gd name="connsiteY1" fmla="*/ 2676 h 765230"/>
                  <a:gd name="connsiteX2" fmla="*/ 675254 w 864096"/>
                  <a:gd name="connsiteY2" fmla="*/ 0 h 765230"/>
                  <a:gd name="connsiteX3" fmla="*/ 864096 w 864096"/>
                  <a:gd name="connsiteY3" fmla="*/ 287462 h 765230"/>
                  <a:gd name="connsiteX4" fmla="*/ 648072 w 864096"/>
                  <a:gd name="connsiteY4" fmla="*/ 765230 h 765230"/>
                  <a:gd name="connsiteX5" fmla="*/ 216024 w 864096"/>
                  <a:gd name="connsiteY5" fmla="*/ 765230 h 765230"/>
                  <a:gd name="connsiteX6" fmla="*/ 0 w 864096"/>
                  <a:gd name="connsiteY6" fmla="*/ 279842 h 7652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4096" h="765230">
                    <a:moveTo>
                      <a:pt x="0" y="279842"/>
                    </a:moveTo>
                    <a:lnTo>
                      <a:pt x="186164" y="2676"/>
                    </a:lnTo>
                    <a:lnTo>
                      <a:pt x="675254" y="0"/>
                    </a:lnTo>
                    <a:lnTo>
                      <a:pt x="864096" y="287462"/>
                    </a:lnTo>
                    <a:lnTo>
                      <a:pt x="648072" y="765230"/>
                    </a:lnTo>
                    <a:lnTo>
                      <a:pt x="216024" y="765230"/>
                    </a:lnTo>
                    <a:lnTo>
                      <a:pt x="0" y="279842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Regular Pentagon 8"/>
              <p:cNvSpPr/>
              <p:nvPr/>
            </p:nvSpPr>
            <p:spPr>
              <a:xfrm rot="10800000">
                <a:off x="2267744" y="1802995"/>
                <a:ext cx="606542" cy="2520274"/>
              </a:xfrm>
              <a:custGeom>
                <a:avLst/>
                <a:gdLst>
                  <a:gd name="connsiteX0" fmla="*/ 1 w 576064"/>
                  <a:gd name="connsiteY0" fmla="*/ 962659 h 2520280"/>
                  <a:gd name="connsiteX1" fmla="*/ 288032 w 576064"/>
                  <a:gd name="connsiteY1" fmla="*/ 0 h 2520280"/>
                  <a:gd name="connsiteX2" fmla="*/ 576063 w 576064"/>
                  <a:gd name="connsiteY2" fmla="*/ 962659 h 2520280"/>
                  <a:gd name="connsiteX3" fmla="*/ 466045 w 576064"/>
                  <a:gd name="connsiteY3" fmla="*/ 2520274 h 2520280"/>
                  <a:gd name="connsiteX4" fmla="*/ 110019 w 576064"/>
                  <a:gd name="connsiteY4" fmla="*/ 2520274 h 2520280"/>
                  <a:gd name="connsiteX5" fmla="*/ 1 w 576064"/>
                  <a:gd name="connsiteY5" fmla="*/ 962659 h 2520280"/>
                  <a:gd name="connsiteX0" fmla="*/ 0 w 583682"/>
                  <a:gd name="connsiteY0" fmla="*/ 962659 h 2520274"/>
                  <a:gd name="connsiteX1" fmla="*/ 288031 w 583682"/>
                  <a:gd name="connsiteY1" fmla="*/ 0 h 2520274"/>
                  <a:gd name="connsiteX2" fmla="*/ 583682 w 583682"/>
                  <a:gd name="connsiteY2" fmla="*/ 345439 h 2520274"/>
                  <a:gd name="connsiteX3" fmla="*/ 466044 w 583682"/>
                  <a:gd name="connsiteY3" fmla="*/ 2520274 h 2520274"/>
                  <a:gd name="connsiteX4" fmla="*/ 110018 w 583682"/>
                  <a:gd name="connsiteY4" fmla="*/ 2520274 h 2520274"/>
                  <a:gd name="connsiteX5" fmla="*/ 0 w 583682"/>
                  <a:gd name="connsiteY5" fmla="*/ 962659 h 2520274"/>
                  <a:gd name="connsiteX0" fmla="*/ 0 w 591302"/>
                  <a:gd name="connsiteY0" fmla="*/ 314959 h 2520274"/>
                  <a:gd name="connsiteX1" fmla="*/ 295651 w 591302"/>
                  <a:gd name="connsiteY1" fmla="*/ 0 h 2520274"/>
                  <a:gd name="connsiteX2" fmla="*/ 591302 w 591302"/>
                  <a:gd name="connsiteY2" fmla="*/ 345439 h 2520274"/>
                  <a:gd name="connsiteX3" fmla="*/ 473664 w 591302"/>
                  <a:gd name="connsiteY3" fmla="*/ 2520274 h 2520274"/>
                  <a:gd name="connsiteX4" fmla="*/ 117638 w 591302"/>
                  <a:gd name="connsiteY4" fmla="*/ 2520274 h 2520274"/>
                  <a:gd name="connsiteX5" fmla="*/ 0 w 591302"/>
                  <a:gd name="connsiteY5" fmla="*/ 314959 h 2520274"/>
                  <a:gd name="connsiteX0" fmla="*/ 0 w 614162"/>
                  <a:gd name="connsiteY0" fmla="*/ 330199 h 2520274"/>
                  <a:gd name="connsiteX1" fmla="*/ 318511 w 614162"/>
                  <a:gd name="connsiteY1" fmla="*/ 0 h 2520274"/>
                  <a:gd name="connsiteX2" fmla="*/ 614162 w 614162"/>
                  <a:gd name="connsiteY2" fmla="*/ 345439 h 2520274"/>
                  <a:gd name="connsiteX3" fmla="*/ 496524 w 614162"/>
                  <a:gd name="connsiteY3" fmla="*/ 2520274 h 2520274"/>
                  <a:gd name="connsiteX4" fmla="*/ 140498 w 614162"/>
                  <a:gd name="connsiteY4" fmla="*/ 2520274 h 2520274"/>
                  <a:gd name="connsiteX5" fmla="*/ 0 w 614162"/>
                  <a:gd name="connsiteY5" fmla="*/ 33019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3287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889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  <a:gd name="connsiteX0" fmla="*/ 0 w 606542"/>
                  <a:gd name="connsiteY0" fmla="*/ 360679 h 2520274"/>
                  <a:gd name="connsiteX1" fmla="*/ 310891 w 606542"/>
                  <a:gd name="connsiteY1" fmla="*/ 0 h 2520274"/>
                  <a:gd name="connsiteX2" fmla="*/ 606542 w 606542"/>
                  <a:gd name="connsiteY2" fmla="*/ 345439 h 2520274"/>
                  <a:gd name="connsiteX3" fmla="*/ 450804 w 606542"/>
                  <a:gd name="connsiteY3" fmla="*/ 2520274 h 2520274"/>
                  <a:gd name="connsiteX4" fmla="*/ 163358 w 606542"/>
                  <a:gd name="connsiteY4" fmla="*/ 2520274 h 2520274"/>
                  <a:gd name="connsiteX5" fmla="*/ 0 w 606542"/>
                  <a:gd name="connsiteY5" fmla="*/ 360679 h 252027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606542" h="2520274">
                    <a:moveTo>
                      <a:pt x="0" y="360679"/>
                    </a:moveTo>
                    <a:lnTo>
                      <a:pt x="310891" y="0"/>
                    </a:lnTo>
                    <a:lnTo>
                      <a:pt x="606542" y="345439"/>
                    </a:lnTo>
                    <a:lnTo>
                      <a:pt x="450804" y="2520274"/>
                    </a:lnTo>
                    <a:lnTo>
                      <a:pt x="163358" y="2520274"/>
                    </a:lnTo>
                    <a:lnTo>
                      <a:pt x="0" y="360679"/>
                    </a:lnTo>
                    <a:close/>
                  </a:path>
                </a:pathLst>
              </a:cu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>
              <a:off x="1835696" y="1442389"/>
              <a:ext cx="484580" cy="322077"/>
              <a:chOff x="1835696" y="1427149"/>
              <a:chExt cx="484580" cy="322077"/>
            </a:xfrm>
          </p:grpSpPr>
          <p:sp>
            <p:nvSpPr>
              <p:cNvPr id="13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4" name="Straight Connector 13"/>
              <p:cNvCxnSpPr>
                <a:endCxn id="13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Group 7"/>
            <p:cNvGrpSpPr/>
            <p:nvPr/>
          </p:nvGrpSpPr>
          <p:grpSpPr>
            <a:xfrm flipH="1">
              <a:off x="2822926" y="1434343"/>
              <a:ext cx="484580" cy="322077"/>
              <a:chOff x="1835696" y="1427149"/>
              <a:chExt cx="484580" cy="322077"/>
            </a:xfrm>
          </p:grpSpPr>
          <p:sp>
            <p:nvSpPr>
              <p:cNvPr id="9" name="Isosceles Triangle 11"/>
              <p:cNvSpPr/>
              <p:nvPr/>
            </p:nvSpPr>
            <p:spPr>
              <a:xfrm>
                <a:off x="2062220" y="1427149"/>
                <a:ext cx="258056" cy="322077"/>
              </a:xfrm>
              <a:custGeom>
                <a:avLst/>
                <a:gdLst>
                  <a:gd name="connsiteX0" fmla="*/ 0 w 1008112"/>
                  <a:gd name="connsiteY0" fmla="*/ 447269 h 447269"/>
                  <a:gd name="connsiteX1" fmla="*/ 504056 w 1008112"/>
                  <a:gd name="connsiteY1" fmla="*/ 0 h 447269"/>
                  <a:gd name="connsiteX2" fmla="*/ 1008112 w 1008112"/>
                  <a:gd name="connsiteY2" fmla="*/ 447269 h 447269"/>
                  <a:gd name="connsiteX3" fmla="*/ 0 w 1008112"/>
                  <a:gd name="connsiteY3" fmla="*/ 447269 h 447269"/>
                  <a:gd name="connsiteX0" fmla="*/ 0 w 573772"/>
                  <a:gd name="connsiteY0" fmla="*/ 447269 h 447269"/>
                  <a:gd name="connsiteX1" fmla="*/ 504056 w 573772"/>
                  <a:gd name="connsiteY1" fmla="*/ 0 h 447269"/>
                  <a:gd name="connsiteX2" fmla="*/ 573772 w 573772"/>
                  <a:gd name="connsiteY2" fmla="*/ 134849 h 447269"/>
                  <a:gd name="connsiteX3" fmla="*/ 0 w 573772"/>
                  <a:gd name="connsiteY3" fmla="*/ 447269 h 447269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34849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5 h 520366"/>
                  <a:gd name="connsiteX3" fmla="*/ 0 w 460805"/>
                  <a:gd name="connsiteY3" fmla="*/ 520366 h 520366"/>
                  <a:gd name="connsiteX0" fmla="*/ 0 w 487385"/>
                  <a:gd name="connsiteY0" fmla="*/ 520366 h 520366"/>
                  <a:gd name="connsiteX1" fmla="*/ 417669 w 487385"/>
                  <a:gd name="connsiteY1" fmla="*/ 0 h 520366"/>
                  <a:gd name="connsiteX2" fmla="*/ 487385 w 487385"/>
                  <a:gd name="connsiteY2" fmla="*/ 141494 h 520366"/>
                  <a:gd name="connsiteX3" fmla="*/ 0 w 48738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68076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74721 h 520366"/>
                  <a:gd name="connsiteX3" fmla="*/ 0 w 460805"/>
                  <a:gd name="connsiteY3" fmla="*/ 520366 h 520366"/>
                  <a:gd name="connsiteX0" fmla="*/ 0 w 460805"/>
                  <a:gd name="connsiteY0" fmla="*/ 520366 h 520366"/>
                  <a:gd name="connsiteX1" fmla="*/ 417669 w 460805"/>
                  <a:gd name="connsiteY1" fmla="*/ 0 h 520366"/>
                  <a:gd name="connsiteX2" fmla="*/ 460805 w 460805"/>
                  <a:gd name="connsiteY2" fmla="*/ 154786 h 520366"/>
                  <a:gd name="connsiteX3" fmla="*/ 0 w 460805"/>
                  <a:gd name="connsiteY3" fmla="*/ 520366 h 520366"/>
                  <a:gd name="connsiteX0" fmla="*/ 0 w 427579"/>
                  <a:gd name="connsiteY0" fmla="*/ 533656 h 533656"/>
                  <a:gd name="connsiteX1" fmla="*/ 384443 w 427579"/>
                  <a:gd name="connsiteY1" fmla="*/ 0 h 533656"/>
                  <a:gd name="connsiteX2" fmla="*/ 427579 w 427579"/>
                  <a:gd name="connsiteY2" fmla="*/ 154786 h 533656"/>
                  <a:gd name="connsiteX3" fmla="*/ 0 w 427579"/>
                  <a:gd name="connsiteY3" fmla="*/ 533656 h 53365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7579" h="533656">
                    <a:moveTo>
                      <a:pt x="0" y="533656"/>
                    </a:moveTo>
                    <a:lnTo>
                      <a:pt x="384443" y="0"/>
                    </a:lnTo>
                    <a:lnTo>
                      <a:pt x="427579" y="154786"/>
                    </a:lnTo>
                    <a:lnTo>
                      <a:pt x="0" y="53365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cxnSp>
            <p:nvCxnSpPr>
              <p:cNvPr id="12" name="Straight Connector 11"/>
              <p:cNvCxnSpPr>
                <a:endCxn id="9" idx="0"/>
              </p:cNvCxnSpPr>
              <p:nvPr/>
            </p:nvCxnSpPr>
            <p:spPr>
              <a:xfrm>
                <a:off x="1835696" y="1588187"/>
                <a:ext cx="226524" cy="161039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1418058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429444" y="411510"/>
            <a:ext cx="8280920" cy="432048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29444" y="513998"/>
            <a:ext cx="828092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29444" y="1090062"/>
            <a:ext cx="828092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83568" y="1707654"/>
            <a:ext cx="1728192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2699792" y="1707654"/>
            <a:ext cx="1728192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9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4716016" y="1707654"/>
            <a:ext cx="1728192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0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6732240" y="1707654"/>
            <a:ext cx="1728192" cy="187220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97080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2" r:id="rId2"/>
    <p:sldLayoutId id="2147483662" r:id="rId3"/>
    <p:sldLayoutId id="2147483670" r:id="rId4"/>
    <p:sldLayoutId id="2147483660" r:id="rId5"/>
    <p:sldLayoutId id="2147483661" r:id="rId6"/>
    <p:sldLayoutId id="2147483671" r:id="rId7"/>
    <p:sldLayoutId id="2147483663" r:id="rId8"/>
    <p:sldLayoutId id="2147483672" r:id="rId9"/>
    <p:sldLayoutId id="2147483665" r:id="rId10"/>
    <p:sldLayoutId id="2147483666" r:id="rId11"/>
    <p:sldLayoutId id="2147483667" r:id="rId12"/>
    <p:sldLayoutId id="2147483668" r:id="rId13"/>
    <p:sldLayoutId id="2147483669" r:id="rId14"/>
    <p:sldLayoutId id="2147483673" r:id="rId15"/>
    <p:sldLayoutId id="2147483674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en-US" altLang="ko-KR" dirty="0">
                <a:ea typeface="맑은 고딕" pitchFamily="50" charset="-127"/>
              </a:rPr>
              <a:t>ETIKA PROFESI &amp; PEKERJAAN</a:t>
            </a:r>
            <a:endParaRPr lang="en-US" altLang="ko-KR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prstGeom prst="rect">
            <a:avLst/>
          </a:prstGeom>
        </p:spPr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altLang="ko-KR" b="1" dirty="0">
                <a:latin typeface="+mn-lt"/>
              </a:rPr>
              <a:t>Ms. Rosie </a:t>
            </a:r>
            <a:r>
              <a:rPr lang="en-US" altLang="ko-KR" b="1" dirty="0" err="1">
                <a:latin typeface="+mn-lt"/>
              </a:rPr>
              <a:t>Oktavia</a:t>
            </a:r>
            <a:r>
              <a:rPr lang="en-US" altLang="ko-KR" b="1" dirty="0">
                <a:latin typeface="+mn-lt"/>
              </a:rPr>
              <a:t> </a:t>
            </a:r>
            <a:r>
              <a:rPr lang="en-US" altLang="ko-KR" b="1" dirty="0" err="1">
                <a:latin typeface="+mn-lt"/>
              </a:rPr>
              <a:t>Puspita</a:t>
            </a:r>
            <a:r>
              <a:rPr lang="en-US" altLang="ko-KR" b="1" dirty="0">
                <a:latin typeface="+mn-lt"/>
              </a:rPr>
              <a:t> </a:t>
            </a:r>
            <a:r>
              <a:rPr lang="en-US" altLang="ko-KR" b="1" dirty="0" err="1">
                <a:latin typeface="+mn-lt"/>
              </a:rPr>
              <a:t>Rini</a:t>
            </a:r>
            <a:r>
              <a:rPr lang="en-US" altLang="ko-KR" b="1" dirty="0">
                <a:latin typeface="+mn-lt"/>
              </a:rPr>
              <a:t>, </a:t>
            </a:r>
            <a:r>
              <a:rPr lang="en-US" altLang="ko-KR" b="1" dirty="0" err="1">
                <a:latin typeface="+mn-lt"/>
              </a:rPr>
              <a:t>MM.Par</a:t>
            </a:r>
            <a:r>
              <a:rPr lang="en-US" altLang="ko-KR" b="1" dirty="0">
                <a:latin typeface="+mn-lt"/>
              </a:rPr>
              <a:t>.</a:t>
            </a:r>
            <a:endParaRPr lang="en-US" altLang="ko-KR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547664" y="267494"/>
            <a:ext cx="7092279" cy="576064"/>
          </a:xfrm>
        </p:spPr>
        <p:txBody>
          <a:bodyPr/>
          <a:lstStyle/>
          <a:p>
            <a:r>
              <a:rPr lang="en-US" altLang="ko-KR" b="1" dirty="0"/>
              <a:t>TURN OVER</a:t>
            </a:r>
            <a:endParaRPr lang="ko-KR" altLang="en-US" b="1" dirty="0"/>
          </a:p>
        </p:txBody>
      </p:sp>
      <p:sp>
        <p:nvSpPr>
          <p:cNvPr id="27" name="TextBox 26"/>
          <p:cNvSpPr txBox="1"/>
          <p:nvPr/>
        </p:nvSpPr>
        <p:spPr>
          <a:xfrm>
            <a:off x="5004048" y="1718687"/>
            <a:ext cx="14401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Pengunduran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Diri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5076057" y="1203598"/>
            <a:ext cx="3528391" cy="3541940"/>
            <a:chOff x="4857353" y="1387278"/>
            <a:chExt cx="2955222" cy="2966570"/>
          </a:xfrm>
        </p:grpSpPr>
        <p:grpSp>
          <p:nvGrpSpPr>
            <p:cNvPr id="8" name="Group 7"/>
            <p:cNvGrpSpPr/>
            <p:nvPr/>
          </p:nvGrpSpPr>
          <p:grpSpPr>
            <a:xfrm rot="2700000">
              <a:off x="6371115" y="1388578"/>
              <a:ext cx="1442759" cy="1440160"/>
              <a:chOff x="3564657" y="2038674"/>
              <a:chExt cx="1009161" cy="1007343"/>
            </a:xfrm>
          </p:grpSpPr>
          <p:sp>
            <p:nvSpPr>
              <p:cNvPr id="9" name="Rectangle 8"/>
              <p:cNvSpPr/>
              <p:nvPr/>
            </p:nvSpPr>
            <p:spPr>
              <a:xfrm>
                <a:off x="3564657" y="2038674"/>
                <a:ext cx="1007343" cy="10073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0" name="Right Triangle 9"/>
              <p:cNvSpPr/>
              <p:nvPr/>
            </p:nvSpPr>
            <p:spPr>
              <a:xfrm rot="10800000">
                <a:off x="3992371" y="2039101"/>
                <a:ext cx="581447" cy="581447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37" name="Group 36"/>
            <p:cNvGrpSpPr/>
            <p:nvPr/>
          </p:nvGrpSpPr>
          <p:grpSpPr>
            <a:xfrm rot="2700000" flipH="1">
              <a:off x="4857352" y="1388110"/>
              <a:ext cx="1442728" cy="1442726"/>
              <a:chOff x="3564657" y="2038674"/>
              <a:chExt cx="1009139" cy="1009138"/>
            </a:xfrm>
          </p:grpSpPr>
          <p:sp>
            <p:nvSpPr>
              <p:cNvPr id="38" name="Rectangle 37"/>
              <p:cNvSpPr/>
              <p:nvPr/>
            </p:nvSpPr>
            <p:spPr>
              <a:xfrm>
                <a:off x="3564657" y="2038674"/>
                <a:ext cx="1007343" cy="10073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39" name="Right Triangle 38"/>
              <p:cNvSpPr/>
              <p:nvPr/>
            </p:nvSpPr>
            <p:spPr>
              <a:xfrm rot="16200000">
                <a:off x="3992349" y="2466365"/>
                <a:ext cx="581447" cy="581447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40" name="Group 39"/>
            <p:cNvGrpSpPr/>
            <p:nvPr/>
          </p:nvGrpSpPr>
          <p:grpSpPr>
            <a:xfrm rot="2700000" flipV="1">
              <a:off x="6371207" y="2911678"/>
              <a:ext cx="1442142" cy="1440160"/>
              <a:chOff x="3564657" y="2038674"/>
              <a:chExt cx="1008729" cy="1007343"/>
            </a:xfrm>
          </p:grpSpPr>
          <p:sp>
            <p:nvSpPr>
              <p:cNvPr id="41" name="Rectangle 40"/>
              <p:cNvSpPr/>
              <p:nvPr/>
            </p:nvSpPr>
            <p:spPr>
              <a:xfrm>
                <a:off x="3564657" y="2038674"/>
                <a:ext cx="1007343" cy="10073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42" name="Right Triangle 41"/>
              <p:cNvSpPr/>
              <p:nvPr/>
            </p:nvSpPr>
            <p:spPr>
              <a:xfrm rot="16200000">
                <a:off x="3991939" y="2464570"/>
                <a:ext cx="581447" cy="581447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43" name="Group 42"/>
            <p:cNvGrpSpPr/>
            <p:nvPr/>
          </p:nvGrpSpPr>
          <p:grpSpPr>
            <a:xfrm rot="2700000" flipH="1" flipV="1">
              <a:off x="4854582" y="2910233"/>
              <a:ext cx="1447070" cy="1440159"/>
              <a:chOff x="3564657" y="2038674"/>
              <a:chExt cx="1012176" cy="1007343"/>
            </a:xfrm>
          </p:grpSpPr>
          <p:sp>
            <p:nvSpPr>
              <p:cNvPr id="44" name="Rectangle 43"/>
              <p:cNvSpPr/>
              <p:nvPr/>
            </p:nvSpPr>
            <p:spPr>
              <a:xfrm>
                <a:off x="3564657" y="2038674"/>
                <a:ext cx="1007343" cy="1007343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45" name="Right Triangle 44"/>
              <p:cNvSpPr/>
              <p:nvPr/>
            </p:nvSpPr>
            <p:spPr>
              <a:xfrm rot="10800000">
                <a:off x="3995386" y="2039887"/>
                <a:ext cx="581447" cy="581447"/>
              </a:xfrm>
              <a:prstGeom prst="rtTriangl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</p:grpSp>
        <p:sp>
          <p:nvSpPr>
            <p:cNvPr id="51" name="Oval 50"/>
            <p:cNvSpPr/>
            <p:nvPr/>
          </p:nvSpPr>
          <p:spPr>
            <a:xfrm rot="2160000">
              <a:off x="5628577" y="2192853"/>
              <a:ext cx="1407338" cy="135722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6084168" y="2583944"/>
            <a:ext cx="140415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TURN</a:t>
            </a:r>
          </a:p>
          <a:p>
            <a:pPr algn="ctr"/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OVER</a:t>
            </a: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0" y="915566"/>
            <a:ext cx="500404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1331640" y="51470"/>
            <a:ext cx="0" cy="352839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1403648" y="1138555"/>
            <a:ext cx="3419571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Turnover intentions (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intensi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keluar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)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adalah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kecenderungan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sikap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atau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niat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karyawan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untuk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berhenti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bekerja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dari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pekerjaanya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atau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dapat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diartikan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sebagai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pergerakan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tenaga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kerja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keluar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dari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organisasi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. </a:t>
            </a:r>
          </a:p>
          <a:p>
            <a:pPr algn="ctr"/>
            <a:endParaRPr lang="en-US" altLang="ko-KR" b="1" dirty="0" err="1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876256" y="1563638"/>
            <a:ext cx="1584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err="1">
                <a:solidFill>
                  <a:srgbClr val="FF0000"/>
                </a:solidFill>
                <a:cs typeface="Arial" pitchFamily="34" charset="0"/>
              </a:rPr>
              <a:t>Pember</a:t>
            </a:r>
            <a:r>
              <a:rPr lang="en-US" altLang="ko-KR" sz="1600" b="1" dirty="0">
                <a:solidFill>
                  <a:srgbClr val="FF0000"/>
                </a:solidFill>
                <a:cs typeface="Arial" pitchFamily="34" charset="0"/>
              </a:rPr>
              <a:t>-</a:t>
            </a:r>
          </a:p>
          <a:p>
            <a:pPr algn="ctr"/>
            <a:r>
              <a:rPr lang="en-US" altLang="ko-KR" sz="1600" b="1" dirty="0" err="1">
                <a:solidFill>
                  <a:srgbClr val="FF0000"/>
                </a:solidFill>
                <a:cs typeface="Arial" pitchFamily="34" charset="0"/>
              </a:rPr>
              <a:t>hentian</a:t>
            </a:r>
            <a:endParaRPr lang="en-US" altLang="ko-KR" sz="1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292080" y="1548528"/>
            <a:ext cx="14401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Perpindahan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Keluar</a:t>
            </a:r>
            <a:r>
              <a:rPr lang="en-US" altLang="ko-KR" sz="1300" b="1" dirty="0">
                <a:solidFill>
                  <a:srgbClr val="FF0000"/>
                </a:solidFill>
                <a:cs typeface="Arial" pitchFamily="34" charset="0"/>
              </a:rPr>
              <a:t> Unit</a:t>
            </a:r>
          </a:p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Organisasi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5292080" y="3807499"/>
            <a:ext cx="144016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Pengunduran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Diri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7020272" y="3679453"/>
            <a:ext cx="144016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Kematian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Anggota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r>
              <a:rPr lang="en-US" altLang="ko-KR" sz="1300" b="1" dirty="0" err="1">
                <a:solidFill>
                  <a:srgbClr val="FF0000"/>
                </a:solidFill>
                <a:cs typeface="Arial" pitchFamily="34" charset="0"/>
              </a:rPr>
              <a:t>Organisasi</a:t>
            </a:r>
            <a:endParaRPr lang="en-US" altLang="ko-KR" sz="1300" b="1" dirty="0">
              <a:solidFill>
                <a:srgbClr val="FF0000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1974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182977" y="843558"/>
            <a:ext cx="1944216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228184" y="123478"/>
            <a:ext cx="2808312" cy="1656184"/>
          </a:xfrm>
        </p:spPr>
        <p:txBody>
          <a:bodyPr/>
          <a:lstStyle/>
          <a:p>
            <a:pPr algn="r"/>
            <a:r>
              <a:rPr lang="en-US" altLang="ko-KR" b="1" dirty="0" err="1">
                <a:solidFill>
                  <a:schemeClr val="accent2"/>
                </a:solidFill>
              </a:rPr>
              <a:t>Upah</a:t>
            </a:r>
            <a:r>
              <a:rPr lang="en-US" altLang="ko-KR" b="1" dirty="0">
                <a:solidFill>
                  <a:schemeClr val="accent2"/>
                </a:solidFill>
              </a:rPr>
              <a:t> </a:t>
            </a:r>
            <a:r>
              <a:rPr lang="en-US" altLang="ko-KR" b="1" dirty="0" err="1">
                <a:solidFill>
                  <a:schemeClr val="accent2"/>
                </a:solidFill>
              </a:rPr>
              <a:t>Kondisi</a:t>
            </a:r>
            <a:r>
              <a:rPr lang="en-US" altLang="ko-KR" b="1" dirty="0">
                <a:solidFill>
                  <a:schemeClr val="accent2"/>
                </a:solidFill>
              </a:rPr>
              <a:t> </a:t>
            </a:r>
            <a:r>
              <a:rPr lang="en-US" altLang="ko-KR" b="1" dirty="0">
                <a:solidFill>
                  <a:srgbClr val="5072C4"/>
                </a:solidFill>
              </a:rPr>
              <a:t>Perusahaan</a:t>
            </a:r>
            <a:endParaRPr lang="ko-KR" altLang="en-US" b="1" dirty="0">
              <a:solidFill>
                <a:srgbClr val="5072C4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339502"/>
            <a:ext cx="2880320" cy="44935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Sistem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upah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merupakan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kebijakan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dan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strategi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menentukan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kompensasi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diterima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pekerja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. </a:t>
            </a:r>
          </a:p>
          <a:p>
            <a:endParaRPr lang="en-US" altLang="ko-KR" sz="1300" b="1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Kompensasi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sendiri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merupakan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bayaran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atau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upah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diterima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oleh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pekerja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sebagai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balas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jasa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atas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hasil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kerja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karyawan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.</a:t>
            </a:r>
          </a:p>
          <a:p>
            <a:endParaRPr lang="en-US" altLang="ko-KR" sz="1300" b="1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Bagi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sebuah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perusahaan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upah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menjadi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hal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penting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karena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bias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mencapai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80%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dari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biaya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operasi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dari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perusahaan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. </a:t>
            </a:r>
          </a:p>
          <a:p>
            <a:endParaRPr lang="en-US" altLang="ko-KR" sz="1300" b="1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Upah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jika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terlalu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Tinggi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akan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menghasilkan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produk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menjadi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terlalu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mahal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demikian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bila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gaji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rendah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maka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akan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membuat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pekerja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keluar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,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semangat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kerja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rendah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dan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produksi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menjadi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tidak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efisien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</p:txBody>
      </p:sp>
      <p:sp>
        <p:nvSpPr>
          <p:cNvPr id="9" name="Rectangle 36"/>
          <p:cNvSpPr/>
          <p:nvPr/>
        </p:nvSpPr>
        <p:spPr>
          <a:xfrm>
            <a:off x="6689515" y="2975906"/>
            <a:ext cx="312432" cy="261168"/>
          </a:xfrm>
          <a:custGeom>
            <a:avLst/>
            <a:gdLst/>
            <a:ahLst/>
            <a:cxnLst/>
            <a:rect l="l" t="t" r="r" b="b"/>
            <a:pathLst>
              <a:path w="3186824" h="2663936">
                <a:moveTo>
                  <a:pt x="2624444" y="2376100"/>
                </a:moveTo>
                <a:lnTo>
                  <a:pt x="2624444" y="2520100"/>
                </a:lnTo>
                <a:lnTo>
                  <a:pt x="2952463" y="2520100"/>
                </a:lnTo>
                <a:lnTo>
                  <a:pt x="2952463" y="2376100"/>
                </a:lnTo>
                <a:close/>
                <a:moveTo>
                  <a:pt x="210911" y="2376100"/>
                </a:moveTo>
                <a:lnTo>
                  <a:pt x="210911" y="2520100"/>
                </a:lnTo>
                <a:lnTo>
                  <a:pt x="538930" y="2520100"/>
                </a:lnTo>
                <a:lnTo>
                  <a:pt x="538930" y="2376100"/>
                </a:lnTo>
                <a:close/>
                <a:moveTo>
                  <a:pt x="2624444" y="2095269"/>
                </a:moveTo>
                <a:lnTo>
                  <a:pt x="2624444" y="2239269"/>
                </a:lnTo>
                <a:lnTo>
                  <a:pt x="2952463" y="2239269"/>
                </a:lnTo>
                <a:lnTo>
                  <a:pt x="2952463" y="2095269"/>
                </a:lnTo>
                <a:close/>
                <a:moveTo>
                  <a:pt x="210911" y="2095269"/>
                </a:moveTo>
                <a:lnTo>
                  <a:pt x="210911" y="2239269"/>
                </a:lnTo>
                <a:lnTo>
                  <a:pt x="538930" y="2239269"/>
                </a:lnTo>
                <a:lnTo>
                  <a:pt x="538930" y="2095269"/>
                </a:lnTo>
                <a:close/>
                <a:moveTo>
                  <a:pt x="2624444" y="1814436"/>
                </a:moveTo>
                <a:lnTo>
                  <a:pt x="2624444" y="1958436"/>
                </a:lnTo>
                <a:lnTo>
                  <a:pt x="2952463" y="1958436"/>
                </a:lnTo>
                <a:lnTo>
                  <a:pt x="2952463" y="1814436"/>
                </a:lnTo>
                <a:close/>
                <a:moveTo>
                  <a:pt x="210911" y="1814436"/>
                </a:moveTo>
                <a:lnTo>
                  <a:pt x="210911" y="1958436"/>
                </a:lnTo>
                <a:lnTo>
                  <a:pt x="538930" y="1958436"/>
                </a:lnTo>
                <a:lnTo>
                  <a:pt x="538930" y="1814436"/>
                </a:lnTo>
                <a:close/>
                <a:moveTo>
                  <a:pt x="2624444" y="1533603"/>
                </a:moveTo>
                <a:lnTo>
                  <a:pt x="2624444" y="1677603"/>
                </a:lnTo>
                <a:lnTo>
                  <a:pt x="2952463" y="1677603"/>
                </a:lnTo>
                <a:lnTo>
                  <a:pt x="2952463" y="1533603"/>
                </a:lnTo>
                <a:close/>
                <a:moveTo>
                  <a:pt x="210911" y="1533603"/>
                </a:moveTo>
                <a:lnTo>
                  <a:pt x="210911" y="1677603"/>
                </a:lnTo>
                <a:lnTo>
                  <a:pt x="538930" y="1677603"/>
                </a:lnTo>
                <a:lnTo>
                  <a:pt x="538930" y="1533603"/>
                </a:lnTo>
                <a:close/>
                <a:moveTo>
                  <a:pt x="2624444" y="1252770"/>
                </a:moveTo>
                <a:lnTo>
                  <a:pt x="2624444" y="1396770"/>
                </a:lnTo>
                <a:lnTo>
                  <a:pt x="2952463" y="1396770"/>
                </a:lnTo>
                <a:lnTo>
                  <a:pt x="2952463" y="1252770"/>
                </a:lnTo>
                <a:close/>
                <a:moveTo>
                  <a:pt x="210911" y="1252770"/>
                </a:moveTo>
                <a:lnTo>
                  <a:pt x="210911" y="1396770"/>
                </a:lnTo>
                <a:lnTo>
                  <a:pt x="538930" y="1396770"/>
                </a:lnTo>
                <a:lnTo>
                  <a:pt x="538930" y="1252770"/>
                </a:lnTo>
                <a:close/>
                <a:moveTo>
                  <a:pt x="2624444" y="971937"/>
                </a:moveTo>
                <a:lnTo>
                  <a:pt x="2624444" y="1115937"/>
                </a:lnTo>
                <a:lnTo>
                  <a:pt x="2952463" y="1115937"/>
                </a:lnTo>
                <a:lnTo>
                  <a:pt x="2952463" y="971937"/>
                </a:lnTo>
                <a:close/>
                <a:moveTo>
                  <a:pt x="210911" y="971937"/>
                </a:moveTo>
                <a:lnTo>
                  <a:pt x="210911" y="1115937"/>
                </a:lnTo>
                <a:lnTo>
                  <a:pt x="538930" y="1115937"/>
                </a:lnTo>
                <a:lnTo>
                  <a:pt x="538930" y="971937"/>
                </a:lnTo>
                <a:close/>
                <a:moveTo>
                  <a:pt x="2624444" y="691104"/>
                </a:moveTo>
                <a:lnTo>
                  <a:pt x="2624444" y="835104"/>
                </a:lnTo>
                <a:lnTo>
                  <a:pt x="2952463" y="835104"/>
                </a:lnTo>
                <a:lnTo>
                  <a:pt x="2952463" y="691104"/>
                </a:lnTo>
                <a:close/>
                <a:moveTo>
                  <a:pt x="210911" y="691104"/>
                </a:moveTo>
                <a:lnTo>
                  <a:pt x="210911" y="835104"/>
                </a:lnTo>
                <a:lnTo>
                  <a:pt x="538930" y="835104"/>
                </a:lnTo>
                <a:lnTo>
                  <a:pt x="538930" y="691104"/>
                </a:lnTo>
                <a:close/>
                <a:moveTo>
                  <a:pt x="988006" y="552354"/>
                </a:moveTo>
                <a:lnTo>
                  <a:pt x="988006" y="2111583"/>
                </a:lnTo>
                <a:lnTo>
                  <a:pt x="2332169" y="1331969"/>
                </a:lnTo>
                <a:close/>
                <a:moveTo>
                  <a:pt x="2624444" y="410271"/>
                </a:moveTo>
                <a:lnTo>
                  <a:pt x="2624444" y="554271"/>
                </a:lnTo>
                <a:lnTo>
                  <a:pt x="2952463" y="554271"/>
                </a:lnTo>
                <a:lnTo>
                  <a:pt x="2952463" y="410271"/>
                </a:lnTo>
                <a:close/>
                <a:moveTo>
                  <a:pt x="210911" y="410271"/>
                </a:moveTo>
                <a:lnTo>
                  <a:pt x="210911" y="554271"/>
                </a:lnTo>
                <a:lnTo>
                  <a:pt x="538930" y="554271"/>
                </a:lnTo>
                <a:lnTo>
                  <a:pt x="538930" y="410271"/>
                </a:lnTo>
                <a:close/>
                <a:moveTo>
                  <a:pt x="2624444" y="129438"/>
                </a:moveTo>
                <a:lnTo>
                  <a:pt x="2624444" y="273438"/>
                </a:lnTo>
                <a:lnTo>
                  <a:pt x="2952463" y="273438"/>
                </a:lnTo>
                <a:lnTo>
                  <a:pt x="2952463" y="129438"/>
                </a:lnTo>
                <a:close/>
                <a:moveTo>
                  <a:pt x="210911" y="129438"/>
                </a:moveTo>
                <a:lnTo>
                  <a:pt x="210911" y="273438"/>
                </a:lnTo>
                <a:lnTo>
                  <a:pt x="538930" y="273438"/>
                </a:lnTo>
                <a:lnTo>
                  <a:pt x="538930" y="129438"/>
                </a:lnTo>
                <a:close/>
                <a:moveTo>
                  <a:pt x="0" y="0"/>
                </a:moveTo>
                <a:lnTo>
                  <a:pt x="3186824" y="0"/>
                </a:lnTo>
                <a:lnTo>
                  <a:pt x="3186824" y="2663936"/>
                </a:lnTo>
                <a:lnTo>
                  <a:pt x="0" y="26639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66244DC7-4479-4BC5-BF3D-2C71A4D5BB5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977" y="1966503"/>
            <a:ext cx="1944216" cy="1901391"/>
          </a:xfrm>
          <a:prstGeom prst="rect">
            <a:avLst/>
          </a:prstGeom>
        </p:spPr>
      </p:pic>
      <p:sp>
        <p:nvSpPr>
          <p:cNvPr id="19" name="Donut 24">
            <a:extLst>
              <a:ext uri="{FF2B5EF4-FFF2-40B4-BE49-F238E27FC236}">
                <a16:creationId xmlns:a16="http://schemas.microsoft.com/office/drawing/2014/main" id="{FA769913-86F3-4452-B8BD-DCD586BE0C80}"/>
              </a:ext>
            </a:extLst>
          </p:cNvPr>
          <p:cNvSpPr/>
          <p:nvPr/>
        </p:nvSpPr>
        <p:spPr>
          <a:xfrm>
            <a:off x="7822676" y="3795886"/>
            <a:ext cx="1264953" cy="1275251"/>
          </a:xfrm>
          <a:custGeom>
            <a:avLst/>
            <a:gdLst/>
            <a:ahLst/>
            <a:cxnLst/>
            <a:rect l="l" t="t" r="r" b="b"/>
            <a:pathLst>
              <a:path w="3208412" h="3234532">
                <a:moveTo>
                  <a:pt x="1561445" y="1065858"/>
                </a:moveTo>
                <a:cubicBezTo>
                  <a:pt x="1654998" y="1065858"/>
                  <a:pt x="1743610" y="1087015"/>
                  <a:pt x="1821879" y="1126644"/>
                </a:cubicBezTo>
                <a:lnTo>
                  <a:pt x="1611352" y="1337172"/>
                </a:lnTo>
                <a:cubicBezTo>
                  <a:pt x="1595200" y="1333388"/>
                  <a:pt x="1578468" y="1332141"/>
                  <a:pt x="1561445" y="1332141"/>
                </a:cubicBezTo>
                <a:cubicBezTo>
                  <a:pt x="1373145" y="1332141"/>
                  <a:pt x="1220499" y="1484787"/>
                  <a:pt x="1220499" y="1673087"/>
                </a:cubicBezTo>
                <a:cubicBezTo>
                  <a:pt x="1220499" y="1861387"/>
                  <a:pt x="1373145" y="2014033"/>
                  <a:pt x="1561445" y="2014033"/>
                </a:cubicBezTo>
                <a:cubicBezTo>
                  <a:pt x="1749745" y="2014033"/>
                  <a:pt x="1902391" y="1861387"/>
                  <a:pt x="1902391" y="1673087"/>
                </a:cubicBezTo>
                <a:cubicBezTo>
                  <a:pt x="1902391" y="1643675"/>
                  <a:pt x="1898667" y="1615133"/>
                  <a:pt x="1890450" y="1588219"/>
                </a:cubicBezTo>
                <a:lnTo>
                  <a:pt x="2093156" y="1385512"/>
                </a:lnTo>
                <a:cubicBezTo>
                  <a:pt x="2142229" y="1470075"/>
                  <a:pt x="2168674" y="1568493"/>
                  <a:pt x="2168674" y="1673087"/>
                </a:cubicBezTo>
                <a:cubicBezTo>
                  <a:pt x="2168674" y="2008450"/>
                  <a:pt x="1896808" y="2280316"/>
                  <a:pt x="1561445" y="2280316"/>
                </a:cubicBezTo>
                <a:cubicBezTo>
                  <a:pt x="1226082" y="2280316"/>
                  <a:pt x="954217" y="2008450"/>
                  <a:pt x="954217" y="1673087"/>
                </a:cubicBezTo>
                <a:cubicBezTo>
                  <a:pt x="954217" y="1337724"/>
                  <a:pt x="1226082" y="1065858"/>
                  <a:pt x="1561445" y="1065858"/>
                </a:cubicBezTo>
                <a:close/>
                <a:moveTo>
                  <a:pt x="1561445" y="580076"/>
                </a:moveTo>
                <a:cubicBezTo>
                  <a:pt x="1790175" y="580076"/>
                  <a:pt x="2002494" y="650333"/>
                  <a:pt x="2177834" y="770690"/>
                </a:cubicBezTo>
                <a:lnTo>
                  <a:pt x="1968030" y="980494"/>
                </a:lnTo>
                <a:cubicBezTo>
                  <a:pt x="1849962" y="907198"/>
                  <a:pt x="1710422" y="866794"/>
                  <a:pt x="1561445" y="866794"/>
                </a:cubicBezTo>
                <a:cubicBezTo>
                  <a:pt x="1116142" y="866794"/>
                  <a:pt x="755153" y="1227784"/>
                  <a:pt x="755153" y="1673087"/>
                </a:cubicBezTo>
                <a:cubicBezTo>
                  <a:pt x="755153" y="2118390"/>
                  <a:pt x="1116142" y="2479380"/>
                  <a:pt x="1561445" y="2479380"/>
                </a:cubicBezTo>
                <a:cubicBezTo>
                  <a:pt x="2006748" y="2479380"/>
                  <a:pt x="2367738" y="2118390"/>
                  <a:pt x="2367738" y="1673087"/>
                </a:cubicBezTo>
                <a:cubicBezTo>
                  <a:pt x="2367738" y="1513043"/>
                  <a:pt x="2321108" y="1363890"/>
                  <a:pt x="2239307" y="1239362"/>
                </a:cubicBezTo>
                <a:lnTo>
                  <a:pt x="2445928" y="1032741"/>
                </a:lnTo>
                <a:cubicBezTo>
                  <a:pt x="2577451" y="1212149"/>
                  <a:pt x="2654457" y="1433625"/>
                  <a:pt x="2654457" y="1673087"/>
                </a:cubicBezTo>
                <a:cubicBezTo>
                  <a:pt x="2654457" y="2276741"/>
                  <a:pt x="2165099" y="2766099"/>
                  <a:pt x="1561445" y="2766099"/>
                </a:cubicBezTo>
                <a:cubicBezTo>
                  <a:pt x="957792" y="2766099"/>
                  <a:pt x="468434" y="2276741"/>
                  <a:pt x="468434" y="1673087"/>
                </a:cubicBezTo>
                <a:cubicBezTo>
                  <a:pt x="468434" y="1069433"/>
                  <a:pt x="957792" y="580076"/>
                  <a:pt x="1561445" y="580076"/>
                </a:cubicBezTo>
                <a:close/>
                <a:moveTo>
                  <a:pt x="1561445" y="111642"/>
                </a:moveTo>
                <a:cubicBezTo>
                  <a:pt x="1890473" y="111642"/>
                  <a:pt x="2195731" y="213411"/>
                  <a:pt x="2447076" y="387744"/>
                </a:cubicBezTo>
                <a:lnTo>
                  <a:pt x="2453780" y="494744"/>
                </a:lnTo>
                <a:lnTo>
                  <a:pt x="2309436" y="639088"/>
                </a:lnTo>
                <a:cubicBezTo>
                  <a:pt x="2099826" y="485554"/>
                  <a:pt x="1841132" y="395669"/>
                  <a:pt x="1561445" y="395669"/>
                </a:cubicBezTo>
                <a:cubicBezTo>
                  <a:pt x="855947" y="395669"/>
                  <a:pt x="284027" y="967589"/>
                  <a:pt x="284027" y="1673087"/>
                </a:cubicBezTo>
                <a:cubicBezTo>
                  <a:pt x="284027" y="2378585"/>
                  <a:pt x="855947" y="2950505"/>
                  <a:pt x="1561445" y="2950505"/>
                </a:cubicBezTo>
                <a:cubicBezTo>
                  <a:pt x="2266943" y="2950505"/>
                  <a:pt x="2838863" y="2378585"/>
                  <a:pt x="2838863" y="1673087"/>
                </a:cubicBezTo>
                <a:cubicBezTo>
                  <a:pt x="2838863" y="1382650"/>
                  <a:pt x="2741936" y="1114852"/>
                  <a:pt x="2577529" y="901139"/>
                </a:cubicBezTo>
                <a:lnTo>
                  <a:pt x="2706681" y="771988"/>
                </a:lnTo>
                <a:lnTo>
                  <a:pt x="2841540" y="780437"/>
                </a:lnTo>
                <a:cubicBezTo>
                  <a:pt x="3019168" y="1032973"/>
                  <a:pt x="3122890" y="1340917"/>
                  <a:pt x="3122890" y="1673087"/>
                </a:cubicBezTo>
                <a:cubicBezTo>
                  <a:pt x="3122890" y="2535449"/>
                  <a:pt x="2423807" y="3234532"/>
                  <a:pt x="1561445" y="3234532"/>
                </a:cubicBezTo>
                <a:cubicBezTo>
                  <a:pt x="699083" y="3234532"/>
                  <a:pt x="0" y="2535449"/>
                  <a:pt x="0" y="1673087"/>
                </a:cubicBezTo>
                <a:cubicBezTo>
                  <a:pt x="0" y="810725"/>
                  <a:pt x="699083" y="111642"/>
                  <a:pt x="1561445" y="111642"/>
                </a:cubicBezTo>
                <a:close/>
                <a:moveTo>
                  <a:pt x="2909110" y="0"/>
                </a:moveTo>
                <a:lnTo>
                  <a:pt x="2926757" y="281655"/>
                </a:lnTo>
                <a:lnTo>
                  <a:pt x="3208412" y="299301"/>
                </a:lnTo>
                <a:lnTo>
                  <a:pt x="2863230" y="644483"/>
                </a:lnTo>
                <a:lnTo>
                  <a:pt x="2685547" y="633351"/>
                </a:lnTo>
                <a:lnTo>
                  <a:pt x="1718098" y="1600799"/>
                </a:lnTo>
                <a:cubicBezTo>
                  <a:pt x="1729236" y="1622491"/>
                  <a:pt x="1734939" y="1647123"/>
                  <a:pt x="1734939" y="1673087"/>
                </a:cubicBezTo>
                <a:cubicBezTo>
                  <a:pt x="1734939" y="1768905"/>
                  <a:pt x="1657263" y="1846581"/>
                  <a:pt x="1561445" y="1846581"/>
                </a:cubicBezTo>
                <a:cubicBezTo>
                  <a:pt x="1465627" y="1846581"/>
                  <a:pt x="1387951" y="1768905"/>
                  <a:pt x="1387951" y="1673087"/>
                </a:cubicBezTo>
                <a:cubicBezTo>
                  <a:pt x="1387951" y="1577269"/>
                  <a:pt x="1465627" y="1499593"/>
                  <a:pt x="1561445" y="1499593"/>
                </a:cubicBezTo>
                <a:lnTo>
                  <a:pt x="1591006" y="1505561"/>
                </a:lnTo>
                <a:lnTo>
                  <a:pt x="2574981" y="521587"/>
                </a:lnTo>
                <a:lnTo>
                  <a:pt x="2563928" y="345182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>
            <a:off x="6052117" y="4317566"/>
            <a:ext cx="1769330" cy="7260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910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b="1" dirty="0"/>
              <a:t>KONDISI PERUSAHAAN</a:t>
            </a:r>
            <a:endParaRPr lang="ko-KR" altLang="en-US" b="1" dirty="0"/>
          </a:p>
        </p:txBody>
      </p:sp>
      <p:grpSp>
        <p:nvGrpSpPr>
          <p:cNvPr id="5" name="Group 4"/>
          <p:cNvGrpSpPr/>
          <p:nvPr/>
        </p:nvGrpSpPr>
        <p:grpSpPr>
          <a:xfrm>
            <a:off x="4139711" y="2067694"/>
            <a:ext cx="2800954" cy="602263"/>
            <a:chOff x="5825140" y="1737035"/>
            <a:chExt cx="2800954" cy="602263"/>
          </a:xfrm>
          <a:solidFill>
            <a:schemeClr val="bg1">
              <a:lumMod val="95000"/>
            </a:schemeClr>
          </a:solidFill>
        </p:grpSpPr>
        <p:sp>
          <p:nvSpPr>
            <p:cNvPr id="6" name="Round Same Side Corner Rectangle 8"/>
            <p:cNvSpPr/>
            <p:nvPr/>
          </p:nvSpPr>
          <p:spPr>
            <a:xfrm flipH="1">
              <a:off x="610940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Round Same Side Corner Rectangle 8"/>
            <p:cNvSpPr/>
            <p:nvPr/>
          </p:nvSpPr>
          <p:spPr>
            <a:xfrm flipH="1">
              <a:off x="582514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ound Same Side Corner Rectangle 8"/>
            <p:cNvSpPr/>
            <p:nvPr/>
          </p:nvSpPr>
          <p:spPr>
            <a:xfrm flipH="1">
              <a:off x="639540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ound Same Side Corner Rectangle 8"/>
            <p:cNvSpPr/>
            <p:nvPr/>
          </p:nvSpPr>
          <p:spPr>
            <a:xfrm flipH="1">
              <a:off x="6681406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ound Same Side Corner Rectangle 8"/>
            <p:cNvSpPr/>
            <p:nvPr/>
          </p:nvSpPr>
          <p:spPr>
            <a:xfrm flipH="1">
              <a:off x="6967409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1" name="Round Same Side Corner Rectangle 8"/>
            <p:cNvSpPr/>
            <p:nvPr/>
          </p:nvSpPr>
          <p:spPr>
            <a:xfrm flipH="1">
              <a:off x="7253412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Round Same Side Corner Rectangle 8"/>
            <p:cNvSpPr/>
            <p:nvPr/>
          </p:nvSpPr>
          <p:spPr>
            <a:xfrm flipH="1">
              <a:off x="7539415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Round Same Side Corner Rectangle 8"/>
            <p:cNvSpPr/>
            <p:nvPr/>
          </p:nvSpPr>
          <p:spPr>
            <a:xfrm flipH="1">
              <a:off x="7825418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Round Same Side Corner Rectangle 8"/>
            <p:cNvSpPr/>
            <p:nvPr/>
          </p:nvSpPr>
          <p:spPr>
            <a:xfrm flipH="1">
              <a:off x="8111421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Round Same Side Corner Rectangle 8"/>
            <p:cNvSpPr/>
            <p:nvPr/>
          </p:nvSpPr>
          <p:spPr>
            <a:xfrm flipH="1">
              <a:off x="839742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4" name="Group 3"/>
          <p:cNvGrpSpPr/>
          <p:nvPr/>
        </p:nvGrpSpPr>
        <p:grpSpPr>
          <a:xfrm>
            <a:off x="2339752" y="3645432"/>
            <a:ext cx="1006229" cy="1317096"/>
            <a:chOff x="1835695" y="1559364"/>
            <a:chExt cx="2318224" cy="3034421"/>
          </a:xfrm>
        </p:grpSpPr>
        <p:sp>
          <p:nvSpPr>
            <p:cNvPr id="18" name="Round Same Side Corner Rectangle 8"/>
            <p:cNvSpPr/>
            <p:nvPr/>
          </p:nvSpPr>
          <p:spPr>
            <a:xfrm flipH="1">
              <a:off x="3117872" y="1643257"/>
              <a:ext cx="1036047" cy="272869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7" name="Round Same Side Corner Rectangle 8"/>
            <p:cNvSpPr/>
            <p:nvPr/>
          </p:nvSpPr>
          <p:spPr>
            <a:xfrm flipH="1">
              <a:off x="1835695" y="1643257"/>
              <a:ext cx="1036047" cy="272869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6" name="Round Same Side Corner Rectangle 8"/>
            <p:cNvSpPr/>
            <p:nvPr/>
          </p:nvSpPr>
          <p:spPr>
            <a:xfrm flipH="1">
              <a:off x="2483768" y="1559364"/>
              <a:ext cx="1152128" cy="3034421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20" name="TextBox 19"/>
          <p:cNvSpPr txBox="1"/>
          <p:nvPr/>
        </p:nvSpPr>
        <p:spPr>
          <a:xfrm>
            <a:off x="1475656" y="1059582"/>
            <a:ext cx="1965955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v-SE" altLang="ko-KR" sz="1400" b="1" dirty="0">
                <a:solidFill>
                  <a:schemeClr val="bg1"/>
                </a:solidFill>
                <a:cs typeface="Arial" pitchFamily="34" charset="0"/>
              </a:rPr>
              <a:t>Karyawan – Karyawan dengan potensi baik pindah ke perusahaan lain karena merasa kurang dihargai secara finansial. Antara lain dapat disebabkan karena hal berikut : </a:t>
            </a:r>
          </a:p>
          <a:p>
            <a:endParaRPr lang="sv-SE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4139711" y="3006619"/>
            <a:ext cx="2800954" cy="613283"/>
            <a:chOff x="5825140" y="1726015"/>
            <a:chExt cx="2800954" cy="613283"/>
          </a:xfrm>
          <a:solidFill>
            <a:schemeClr val="bg1">
              <a:lumMod val="95000"/>
            </a:schemeClr>
          </a:solidFill>
        </p:grpSpPr>
        <p:sp>
          <p:nvSpPr>
            <p:cNvPr id="23" name="Round Same Side Corner Rectangle 8"/>
            <p:cNvSpPr/>
            <p:nvPr/>
          </p:nvSpPr>
          <p:spPr>
            <a:xfrm flipH="1">
              <a:off x="610940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Round Same Side Corner Rectangle 8"/>
            <p:cNvSpPr/>
            <p:nvPr/>
          </p:nvSpPr>
          <p:spPr>
            <a:xfrm flipH="1">
              <a:off x="582514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5" name="Round Same Side Corner Rectangle 8"/>
            <p:cNvSpPr/>
            <p:nvPr/>
          </p:nvSpPr>
          <p:spPr>
            <a:xfrm flipH="1">
              <a:off x="639540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Round Same Side Corner Rectangle 8"/>
            <p:cNvSpPr/>
            <p:nvPr/>
          </p:nvSpPr>
          <p:spPr>
            <a:xfrm flipH="1">
              <a:off x="6681406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7" name="Round Same Side Corner Rectangle 8"/>
            <p:cNvSpPr/>
            <p:nvPr/>
          </p:nvSpPr>
          <p:spPr>
            <a:xfrm flipH="1">
              <a:off x="6967409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0" name="Round Same Side Corner Rectangle 8"/>
            <p:cNvSpPr/>
            <p:nvPr/>
          </p:nvSpPr>
          <p:spPr>
            <a:xfrm flipH="1">
              <a:off x="7825418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1" name="Round Same Side Corner Rectangle 8"/>
            <p:cNvSpPr/>
            <p:nvPr/>
          </p:nvSpPr>
          <p:spPr>
            <a:xfrm flipH="1">
              <a:off x="8111421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2" name="Round Same Side Corner Rectangle 8"/>
            <p:cNvSpPr/>
            <p:nvPr/>
          </p:nvSpPr>
          <p:spPr>
            <a:xfrm flipH="1">
              <a:off x="839742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50" name="Round Same Side Corner Rectangle 8"/>
            <p:cNvSpPr/>
            <p:nvPr/>
          </p:nvSpPr>
          <p:spPr>
            <a:xfrm flipH="1">
              <a:off x="7253412" y="1726016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1" name="Round Same Side Corner Rectangle 8"/>
            <p:cNvSpPr/>
            <p:nvPr/>
          </p:nvSpPr>
          <p:spPr>
            <a:xfrm flipH="1">
              <a:off x="7539415" y="172601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grpSp>
        <p:nvGrpSpPr>
          <p:cNvPr id="33" name="Group 32"/>
          <p:cNvGrpSpPr/>
          <p:nvPr/>
        </p:nvGrpSpPr>
        <p:grpSpPr>
          <a:xfrm>
            <a:off x="4139711" y="3967584"/>
            <a:ext cx="2800954" cy="607590"/>
            <a:chOff x="5825140" y="1737035"/>
            <a:chExt cx="2800954" cy="607590"/>
          </a:xfrm>
          <a:solidFill>
            <a:schemeClr val="bg1">
              <a:lumMod val="95000"/>
            </a:schemeClr>
          </a:solidFill>
        </p:grpSpPr>
        <p:sp>
          <p:nvSpPr>
            <p:cNvPr id="34" name="Round Same Side Corner Rectangle 8"/>
            <p:cNvSpPr/>
            <p:nvPr/>
          </p:nvSpPr>
          <p:spPr>
            <a:xfrm flipH="1">
              <a:off x="610940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accent2"/>
                </a:solidFill>
              </a:endParaRPr>
            </a:p>
          </p:txBody>
        </p:sp>
        <p:sp>
          <p:nvSpPr>
            <p:cNvPr id="35" name="Round Same Side Corner Rectangle 8"/>
            <p:cNvSpPr/>
            <p:nvPr/>
          </p:nvSpPr>
          <p:spPr>
            <a:xfrm flipH="1">
              <a:off x="5825140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accent2"/>
                </a:solidFill>
              </a:endParaRPr>
            </a:p>
          </p:txBody>
        </p:sp>
        <p:sp>
          <p:nvSpPr>
            <p:cNvPr id="36" name="Round Same Side Corner Rectangle 8"/>
            <p:cNvSpPr/>
            <p:nvPr/>
          </p:nvSpPr>
          <p:spPr>
            <a:xfrm flipH="1">
              <a:off x="639540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accent2"/>
                </a:solidFill>
              </a:endParaRPr>
            </a:p>
          </p:txBody>
        </p:sp>
        <p:sp>
          <p:nvSpPr>
            <p:cNvPr id="37" name="Round Same Side Corner Rectangle 8"/>
            <p:cNvSpPr/>
            <p:nvPr/>
          </p:nvSpPr>
          <p:spPr>
            <a:xfrm flipH="1">
              <a:off x="6681406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accent2"/>
                </a:solidFill>
              </a:endParaRPr>
            </a:p>
          </p:txBody>
        </p:sp>
        <p:sp>
          <p:nvSpPr>
            <p:cNvPr id="39" name="Round Same Side Corner Rectangle 8"/>
            <p:cNvSpPr/>
            <p:nvPr/>
          </p:nvSpPr>
          <p:spPr>
            <a:xfrm flipH="1">
              <a:off x="7253412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0" name="Round Same Side Corner Rectangle 8"/>
            <p:cNvSpPr/>
            <p:nvPr/>
          </p:nvSpPr>
          <p:spPr>
            <a:xfrm flipH="1">
              <a:off x="7539415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1" name="Round Same Side Corner Rectangle 8"/>
            <p:cNvSpPr/>
            <p:nvPr/>
          </p:nvSpPr>
          <p:spPr>
            <a:xfrm flipH="1">
              <a:off x="7825418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2" name="Round Same Side Corner Rectangle 8"/>
            <p:cNvSpPr/>
            <p:nvPr/>
          </p:nvSpPr>
          <p:spPr>
            <a:xfrm flipH="1">
              <a:off x="8111421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3" name="Round Same Side Corner Rectangle 8"/>
            <p:cNvSpPr/>
            <p:nvPr/>
          </p:nvSpPr>
          <p:spPr>
            <a:xfrm flipH="1">
              <a:off x="8397423" y="1737035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2" name="Round Same Side Corner Rectangle 8"/>
            <p:cNvSpPr/>
            <p:nvPr/>
          </p:nvSpPr>
          <p:spPr>
            <a:xfrm flipH="1">
              <a:off x="6967409" y="1742362"/>
              <a:ext cx="228671" cy="602263"/>
            </a:xfrm>
            <a:custGeom>
              <a:avLst/>
              <a:gdLst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8887 w 1489775"/>
                <a:gd name="connsiteY10" fmla="*/ 2305078 h 3923699"/>
                <a:gd name="connsiteX11" fmla="*/ 1151853 w 1489775"/>
                <a:gd name="connsiteY11" fmla="*/ 3743699 h 3923699"/>
                <a:gd name="connsiteX12" fmla="*/ 971853 w 1489775"/>
                <a:gd name="connsiteY12" fmla="*/ 3923699 h 3923699"/>
                <a:gd name="connsiteX13" fmla="*/ 791853 w 1489775"/>
                <a:gd name="connsiteY13" fmla="*/ 3743699 h 3923699"/>
                <a:gd name="connsiteX14" fmla="*/ 791853 w 1489775"/>
                <a:gd name="connsiteY14" fmla="*/ 2305078 h 3923699"/>
                <a:gd name="connsiteX15" fmla="*/ 683854 w 1489775"/>
                <a:gd name="connsiteY15" fmla="*/ 2305078 h 3923699"/>
                <a:gd name="connsiteX16" fmla="*/ 683854 w 1489775"/>
                <a:gd name="connsiteY16" fmla="*/ 3743698 h 3923699"/>
                <a:gd name="connsiteX17" fmla="*/ 503854 w 1489775"/>
                <a:gd name="connsiteY17" fmla="*/ 3923698 h 3923699"/>
                <a:gd name="connsiteX18" fmla="*/ 323854 w 1489775"/>
                <a:gd name="connsiteY18" fmla="*/ 3743698 h 3923699"/>
                <a:gd name="connsiteX19" fmla="*/ 323854 w 1489775"/>
                <a:gd name="connsiteY19" fmla="*/ 2238914 h 3923699"/>
                <a:gd name="connsiteX20" fmla="*/ 330887 w 1489775"/>
                <a:gd name="connsiteY20" fmla="*/ 2238914 h 3923699"/>
                <a:gd name="connsiteX21" fmla="*/ 330887 w 1489775"/>
                <a:gd name="connsiteY21" fmla="*/ 1390678 h 3923699"/>
                <a:gd name="connsiteX22" fmla="*/ 288033 w 1489775"/>
                <a:gd name="connsiteY22" fmla="*/ 1390678 h 3923699"/>
                <a:gd name="connsiteX23" fmla="*/ 288033 w 1489775"/>
                <a:gd name="connsiteY23" fmla="*/ 2063902 h 3923699"/>
                <a:gd name="connsiteX24" fmla="*/ 144017 w 1489775"/>
                <a:gd name="connsiteY24" fmla="*/ 2207918 h 3923699"/>
                <a:gd name="connsiteX25" fmla="*/ 1 w 1489775"/>
                <a:gd name="connsiteY25" fmla="*/ 2063902 h 3923699"/>
                <a:gd name="connsiteX26" fmla="*/ 1 w 1489775"/>
                <a:gd name="connsiteY26" fmla="*/ 1390678 h 3923699"/>
                <a:gd name="connsiteX27" fmla="*/ 0 w 1489775"/>
                <a:gd name="connsiteY27" fmla="*/ 1390678 h 3923699"/>
                <a:gd name="connsiteX28" fmla="*/ 0 w 1489775"/>
                <a:gd name="connsiteY28" fmla="*/ 1030958 h 3923699"/>
                <a:gd name="connsiteX29" fmla="*/ 280204 w 1489775"/>
                <a:gd name="connsiteY29" fmla="*/ 750754 h 3923699"/>
                <a:gd name="connsiteX30" fmla="*/ 744888 w 1489775"/>
                <a:gd name="connsiteY30" fmla="*/ 0 h 3923699"/>
                <a:gd name="connsiteX31" fmla="*/ 1082199 w 1489775"/>
                <a:gd name="connsiteY31" fmla="*/ 337311 h 3923699"/>
                <a:gd name="connsiteX32" fmla="*/ 744888 w 1489775"/>
                <a:gd name="connsiteY32" fmla="*/ 674622 h 3923699"/>
                <a:gd name="connsiteX33" fmla="*/ 407577 w 1489775"/>
                <a:gd name="connsiteY33" fmla="*/ 337311 h 3923699"/>
                <a:gd name="connsiteX34" fmla="*/ 744888 w 1489775"/>
                <a:gd name="connsiteY34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2238914 h 3923699"/>
                <a:gd name="connsiteX20" fmla="*/ 330887 w 1489775"/>
                <a:gd name="connsiteY20" fmla="*/ 1390678 h 3923699"/>
                <a:gd name="connsiteX21" fmla="*/ 288033 w 1489775"/>
                <a:gd name="connsiteY21" fmla="*/ 1390678 h 3923699"/>
                <a:gd name="connsiteX22" fmla="*/ 288033 w 1489775"/>
                <a:gd name="connsiteY22" fmla="*/ 2063902 h 3923699"/>
                <a:gd name="connsiteX23" fmla="*/ 144017 w 1489775"/>
                <a:gd name="connsiteY23" fmla="*/ 2207918 h 3923699"/>
                <a:gd name="connsiteX24" fmla="*/ 1 w 1489775"/>
                <a:gd name="connsiteY24" fmla="*/ 2063902 h 3923699"/>
                <a:gd name="connsiteX25" fmla="*/ 1 w 1489775"/>
                <a:gd name="connsiteY25" fmla="*/ 1390678 h 3923699"/>
                <a:gd name="connsiteX26" fmla="*/ 0 w 1489775"/>
                <a:gd name="connsiteY26" fmla="*/ 1390678 h 3923699"/>
                <a:gd name="connsiteX27" fmla="*/ 0 w 1489775"/>
                <a:gd name="connsiteY27" fmla="*/ 1030958 h 3923699"/>
                <a:gd name="connsiteX28" fmla="*/ 280204 w 1489775"/>
                <a:gd name="connsiteY28" fmla="*/ 750754 h 3923699"/>
                <a:gd name="connsiteX29" fmla="*/ 744888 w 1489775"/>
                <a:gd name="connsiteY29" fmla="*/ 0 h 3923699"/>
                <a:gd name="connsiteX30" fmla="*/ 1082199 w 1489775"/>
                <a:gd name="connsiteY30" fmla="*/ 337311 h 3923699"/>
                <a:gd name="connsiteX31" fmla="*/ 744888 w 1489775"/>
                <a:gd name="connsiteY31" fmla="*/ 674622 h 3923699"/>
                <a:gd name="connsiteX32" fmla="*/ 407577 w 1489775"/>
                <a:gd name="connsiteY32" fmla="*/ 337311 h 3923699"/>
                <a:gd name="connsiteX33" fmla="*/ 744888 w 1489775"/>
                <a:gd name="connsiteY33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23854 w 1489775"/>
                <a:gd name="connsiteY18" fmla="*/ 2238914 h 3923699"/>
                <a:gd name="connsiteX19" fmla="*/ 330887 w 1489775"/>
                <a:gd name="connsiteY19" fmla="*/ 1390678 h 3923699"/>
                <a:gd name="connsiteX20" fmla="*/ 288033 w 1489775"/>
                <a:gd name="connsiteY20" fmla="*/ 1390678 h 3923699"/>
                <a:gd name="connsiteX21" fmla="*/ 288033 w 1489775"/>
                <a:gd name="connsiteY21" fmla="*/ 2063902 h 3923699"/>
                <a:gd name="connsiteX22" fmla="*/ 144017 w 1489775"/>
                <a:gd name="connsiteY22" fmla="*/ 2207918 h 3923699"/>
                <a:gd name="connsiteX23" fmla="*/ 1 w 1489775"/>
                <a:gd name="connsiteY23" fmla="*/ 2063902 h 3923699"/>
                <a:gd name="connsiteX24" fmla="*/ 1 w 1489775"/>
                <a:gd name="connsiteY24" fmla="*/ 1390678 h 3923699"/>
                <a:gd name="connsiteX25" fmla="*/ 0 w 1489775"/>
                <a:gd name="connsiteY25" fmla="*/ 1390678 h 3923699"/>
                <a:gd name="connsiteX26" fmla="*/ 0 w 1489775"/>
                <a:gd name="connsiteY26" fmla="*/ 1030958 h 3923699"/>
                <a:gd name="connsiteX27" fmla="*/ 280204 w 1489775"/>
                <a:gd name="connsiteY27" fmla="*/ 750754 h 3923699"/>
                <a:gd name="connsiteX28" fmla="*/ 744888 w 1489775"/>
                <a:gd name="connsiteY28" fmla="*/ 0 h 3923699"/>
                <a:gd name="connsiteX29" fmla="*/ 1082199 w 1489775"/>
                <a:gd name="connsiteY29" fmla="*/ 337311 h 3923699"/>
                <a:gd name="connsiteX30" fmla="*/ 744888 w 1489775"/>
                <a:gd name="connsiteY30" fmla="*/ 674622 h 3923699"/>
                <a:gd name="connsiteX31" fmla="*/ 407577 w 1489775"/>
                <a:gd name="connsiteY31" fmla="*/ 337311 h 3923699"/>
                <a:gd name="connsiteX32" fmla="*/ 744888 w 1489775"/>
                <a:gd name="connsiteY32" fmla="*/ 0 h 3923699"/>
                <a:gd name="connsiteX0" fmla="*/ 280204 w 1489775"/>
                <a:gd name="connsiteY0" fmla="*/ 750754 h 3923699"/>
                <a:gd name="connsiteX1" fmla="*/ 1209570 w 1489775"/>
                <a:gd name="connsiteY1" fmla="*/ 750754 h 3923699"/>
                <a:gd name="connsiteX2" fmla="*/ 1489774 w 1489775"/>
                <a:gd name="connsiteY2" fmla="*/ 1030958 h 3923699"/>
                <a:gd name="connsiteX3" fmla="*/ 1489774 w 1489775"/>
                <a:gd name="connsiteY3" fmla="*/ 1293518 h 3923699"/>
                <a:gd name="connsiteX4" fmla="*/ 1489775 w 1489775"/>
                <a:gd name="connsiteY4" fmla="*/ 1293518 h 3923699"/>
                <a:gd name="connsiteX5" fmla="*/ 1489775 w 1489775"/>
                <a:gd name="connsiteY5" fmla="*/ 2063902 h 3923699"/>
                <a:gd name="connsiteX6" fmla="*/ 1345759 w 1489775"/>
                <a:gd name="connsiteY6" fmla="*/ 2207918 h 3923699"/>
                <a:gd name="connsiteX7" fmla="*/ 1201743 w 1489775"/>
                <a:gd name="connsiteY7" fmla="*/ 2063902 h 3923699"/>
                <a:gd name="connsiteX8" fmla="*/ 1201743 w 1489775"/>
                <a:gd name="connsiteY8" fmla="*/ 1390678 h 3923699"/>
                <a:gd name="connsiteX9" fmla="*/ 1158887 w 1489775"/>
                <a:gd name="connsiteY9" fmla="*/ 1390678 h 3923699"/>
                <a:gd name="connsiteX10" fmla="*/ 1151853 w 1489775"/>
                <a:gd name="connsiteY10" fmla="*/ 3743699 h 3923699"/>
                <a:gd name="connsiteX11" fmla="*/ 971853 w 1489775"/>
                <a:gd name="connsiteY11" fmla="*/ 3923699 h 3923699"/>
                <a:gd name="connsiteX12" fmla="*/ 791853 w 1489775"/>
                <a:gd name="connsiteY12" fmla="*/ 3743699 h 3923699"/>
                <a:gd name="connsiteX13" fmla="*/ 791853 w 1489775"/>
                <a:gd name="connsiteY13" fmla="*/ 2305078 h 3923699"/>
                <a:gd name="connsiteX14" fmla="*/ 683854 w 1489775"/>
                <a:gd name="connsiteY14" fmla="*/ 2305078 h 3923699"/>
                <a:gd name="connsiteX15" fmla="*/ 683854 w 1489775"/>
                <a:gd name="connsiteY15" fmla="*/ 3743698 h 3923699"/>
                <a:gd name="connsiteX16" fmla="*/ 503854 w 1489775"/>
                <a:gd name="connsiteY16" fmla="*/ 3923698 h 3923699"/>
                <a:gd name="connsiteX17" fmla="*/ 323854 w 1489775"/>
                <a:gd name="connsiteY17" fmla="*/ 3743698 h 3923699"/>
                <a:gd name="connsiteX18" fmla="*/ 330887 w 1489775"/>
                <a:gd name="connsiteY18" fmla="*/ 1390678 h 3923699"/>
                <a:gd name="connsiteX19" fmla="*/ 288033 w 1489775"/>
                <a:gd name="connsiteY19" fmla="*/ 1390678 h 3923699"/>
                <a:gd name="connsiteX20" fmla="*/ 288033 w 1489775"/>
                <a:gd name="connsiteY20" fmla="*/ 2063902 h 3923699"/>
                <a:gd name="connsiteX21" fmla="*/ 144017 w 1489775"/>
                <a:gd name="connsiteY21" fmla="*/ 2207918 h 3923699"/>
                <a:gd name="connsiteX22" fmla="*/ 1 w 1489775"/>
                <a:gd name="connsiteY22" fmla="*/ 2063902 h 3923699"/>
                <a:gd name="connsiteX23" fmla="*/ 1 w 1489775"/>
                <a:gd name="connsiteY23" fmla="*/ 1390678 h 3923699"/>
                <a:gd name="connsiteX24" fmla="*/ 0 w 1489775"/>
                <a:gd name="connsiteY24" fmla="*/ 1390678 h 3923699"/>
                <a:gd name="connsiteX25" fmla="*/ 0 w 1489775"/>
                <a:gd name="connsiteY25" fmla="*/ 1030958 h 3923699"/>
                <a:gd name="connsiteX26" fmla="*/ 280204 w 1489775"/>
                <a:gd name="connsiteY26" fmla="*/ 750754 h 3923699"/>
                <a:gd name="connsiteX27" fmla="*/ 744888 w 1489775"/>
                <a:gd name="connsiteY27" fmla="*/ 0 h 3923699"/>
                <a:gd name="connsiteX28" fmla="*/ 1082199 w 1489775"/>
                <a:gd name="connsiteY28" fmla="*/ 337311 h 3923699"/>
                <a:gd name="connsiteX29" fmla="*/ 744888 w 1489775"/>
                <a:gd name="connsiteY29" fmla="*/ 674622 h 3923699"/>
                <a:gd name="connsiteX30" fmla="*/ 407577 w 1489775"/>
                <a:gd name="connsiteY30" fmla="*/ 337311 h 3923699"/>
                <a:gd name="connsiteX31" fmla="*/ 744888 w 1489775"/>
                <a:gd name="connsiteY31" fmla="*/ 0 h 39236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1489775" h="3923699">
                  <a:moveTo>
                    <a:pt x="280204" y="750754"/>
                  </a:moveTo>
                  <a:lnTo>
                    <a:pt x="1209570" y="750754"/>
                  </a:lnTo>
                  <a:cubicBezTo>
                    <a:pt x="1364322" y="750754"/>
                    <a:pt x="1489774" y="876206"/>
                    <a:pt x="1489774" y="1030958"/>
                  </a:cubicBezTo>
                  <a:lnTo>
                    <a:pt x="1489774" y="1293518"/>
                  </a:lnTo>
                  <a:lnTo>
                    <a:pt x="1489775" y="1293518"/>
                  </a:lnTo>
                  <a:lnTo>
                    <a:pt x="1489775" y="2063902"/>
                  </a:lnTo>
                  <a:cubicBezTo>
                    <a:pt x="1489775" y="2143440"/>
                    <a:pt x="1425297" y="2207918"/>
                    <a:pt x="1345759" y="2207918"/>
                  </a:cubicBezTo>
                  <a:cubicBezTo>
                    <a:pt x="1266221" y="2207918"/>
                    <a:pt x="1201743" y="2143440"/>
                    <a:pt x="1201743" y="2063902"/>
                  </a:cubicBezTo>
                  <a:lnTo>
                    <a:pt x="1201743" y="1390678"/>
                  </a:lnTo>
                  <a:lnTo>
                    <a:pt x="1158887" y="1390678"/>
                  </a:lnTo>
                  <a:cubicBezTo>
                    <a:pt x="1156542" y="2175018"/>
                    <a:pt x="1154198" y="2959359"/>
                    <a:pt x="1151853" y="3743699"/>
                  </a:cubicBezTo>
                  <a:cubicBezTo>
                    <a:pt x="1151853" y="3843110"/>
                    <a:pt x="1071264" y="3923699"/>
                    <a:pt x="971853" y="3923699"/>
                  </a:cubicBezTo>
                  <a:cubicBezTo>
                    <a:pt x="872442" y="3923699"/>
                    <a:pt x="791853" y="3843110"/>
                    <a:pt x="791853" y="3743699"/>
                  </a:cubicBezTo>
                  <a:lnTo>
                    <a:pt x="791853" y="2305078"/>
                  </a:lnTo>
                  <a:lnTo>
                    <a:pt x="683854" y="2305078"/>
                  </a:lnTo>
                  <a:lnTo>
                    <a:pt x="683854" y="3743698"/>
                  </a:lnTo>
                  <a:cubicBezTo>
                    <a:pt x="683854" y="3843109"/>
                    <a:pt x="603265" y="3923698"/>
                    <a:pt x="503854" y="3923698"/>
                  </a:cubicBezTo>
                  <a:cubicBezTo>
                    <a:pt x="404443" y="3923698"/>
                    <a:pt x="323854" y="3843109"/>
                    <a:pt x="323854" y="3743698"/>
                  </a:cubicBezTo>
                  <a:cubicBezTo>
                    <a:pt x="326198" y="2959358"/>
                    <a:pt x="328543" y="2175018"/>
                    <a:pt x="330887" y="1390678"/>
                  </a:cubicBezTo>
                  <a:lnTo>
                    <a:pt x="288033" y="1390678"/>
                  </a:lnTo>
                  <a:lnTo>
                    <a:pt x="288033" y="2063902"/>
                  </a:lnTo>
                  <a:cubicBezTo>
                    <a:pt x="288033" y="2143440"/>
                    <a:pt x="223555" y="2207918"/>
                    <a:pt x="144017" y="2207918"/>
                  </a:cubicBezTo>
                  <a:cubicBezTo>
                    <a:pt x="64479" y="2207918"/>
                    <a:pt x="1" y="2143440"/>
                    <a:pt x="1" y="2063902"/>
                  </a:cubicBezTo>
                  <a:lnTo>
                    <a:pt x="1" y="1390678"/>
                  </a:lnTo>
                  <a:lnTo>
                    <a:pt x="0" y="1390678"/>
                  </a:lnTo>
                  <a:lnTo>
                    <a:pt x="0" y="1030958"/>
                  </a:lnTo>
                  <a:cubicBezTo>
                    <a:pt x="0" y="876206"/>
                    <a:pt x="125452" y="750754"/>
                    <a:pt x="280204" y="750754"/>
                  </a:cubicBezTo>
                  <a:close/>
                  <a:moveTo>
                    <a:pt x="744888" y="0"/>
                  </a:moveTo>
                  <a:cubicBezTo>
                    <a:pt x="931180" y="0"/>
                    <a:pt x="1082199" y="151019"/>
                    <a:pt x="1082199" y="337311"/>
                  </a:cubicBezTo>
                  <a:cubicBezTo>
                    <a:pt x="1082199" y="523603"/>
                    <a:pt x="931180" y="674622"/>
                    <a:pt x="744888" y="674622"/>
                  </a:cubicBezTo>
                  <a:cubicBezTo>
                    <a:pt x="558596" y="674622"/>
                    <a:pt x="407577" y="523603"/>
                    <a:pt x="407577" y="337311"/>
                  </a:cubicBezTo>
                  <a:cubicBezTo>
                    <a:pt x="407577" y="151019"/>
                    <a:pt x="558596" y="0"/>
                    <a:pt x="744888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>
                <a:solidFill>
                  <a:schemeClr val="accent2"/>
                </a:solidFill>
              </a:endParaRPr>
            </a:p>
          </p:txBody>
        </p:sp>
      </p:grpSp>
      <p:sp>
        <p:nvSpPr>
          <p:cNvPr id="47" name="TextBox 46"/>
          <p:cNvSpPr txBox="1"/>
          <p:nvPr/>
        </p:nvSpPr>
        <p:spPr>
          <a:xfrm>
            <a:off x="6876256" y="2139702"/>
            <a:ext cx="17943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rgbClr val="FF0000"/>
                </a:solidFill>
                <a:cs typeface="Arial" pitchFamily="34" charset="0"/>
              </a:rPr>
              <a:t>Kesejahteraan</a:t>
            </a:r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Hidup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7026109" y="3153863"/>
            <a:ext cx="13623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Diskriminasi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885011" y="4155711"/>
            <a:ext cx="16445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rgbClr val="FF0000"/>
                </a:solidFill>
                <a:cs typeface="Arial" pitchFamily="34" charset="0"/>
              </a:rPr>
              <a:t>Kesenjangan</a:t>
            </a:r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Sosial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3677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47" b="11247"/>
          <a:stretch>
            <a:fillRect/>
          </a:stretch>
        </p:blipFill>
        <p:spPr>
          <a:xfrm>
            <a:off x="792088" y="-20538"/>
            <a:ext cx="7524328" cy="4232435"/>
          </a:xfrm>
        </p:spPr>
      </p:pic>
      <p:sp>
        <p:nvSpPr>
          <p:cNvPr id="8" name="Rectangle 7"/>
          <p:cNvSpPr/>
          <p:nvPr/>
        </p:nvSpPr>
        <p:spPr>
          <a:xfrm>
            <a:off x="0" y="3076575"/>
            <a:ext cx="9144000" cy="151139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/>
          <p:cNvSpPr txBox="1"/>
          <p:nvPr/>
        </p:nvSpPr>
        <p:spPr>
          <a:xfrm>
            <a:off x="683568" y="3355221"/>
            <a:ext cx="7848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WHAT DO</a:t>
            </a:r>
            <a:r>
              <a:rPr lang="en-US" altLang="ko-KR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5400" b="1" dirty="0">
                <a:solidFill>
                  <a:schemeClr val="accent2"/>
                </a:solidFill>
                <a:latin typeface="+mj-lt"/>
                <a:cs typeface="Arial" pitchFamily="34" charset="0"/>
              </a:rPr>
              <a:t>YOU</a:t>
            </a:r>
            <a:r>
              <a:rPr lang="en-US" altLang="ko-KR" sz="5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 </a:t>
            </a:r>
            <a:r>
              <a:rPr lang="en-US" altLang="ko-KR" sz="5400" b="1" dirty="0">
                <a:solidFill>
                  <a:schemeClr val="bg1"/>
                </a:solidFill>
                <a:latin typeface="+mj-lt"/>
                <a:cs typeface="Arial" pitchFamily="34" charset="0"/>
              </a:rPr>
              <a:t>THINK?</a:t>
            </a:r>
            <a:endParaRPr lang="ko-KR" altLang="en-US" sz="5400" b="1" dirty="0">
              <a:solidFill>
                <a:schemeClr val="bg1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825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6472583" y="2067305"/>
            <a:ext cx="14155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rgbClr val="5072C4"/>
                </a:solidFill>
                <a:cs typeface="Arial" pitchFamily="34" charset="0"/>
              </a:rPr>
              <a:t>? 100 Dollar</a:t>
            </a:r>
          </a:p>
          <a:p>
            <a:r>
              <a:rPr lang="en-US" altLang="ko-KR" sz="1200" b="1" dirty="0">
                <a:solidFill>
                  <a:srgbClr val="5072C4"/>
                </a:solidFill>
                <a:cs typeface="Arial" pitchFamily="34" charset="0"/>
              </a:rPr>
              <a:t># 100 Rupiah</a:t>
            </a:r>
            <a:endParaRPr lang="ko-KR" altLang="en-US" sz="1200" b="1" dirty="0">
              <a:solidFill>
                <a:srgbClr val="5072C4"/>
              </a:solidFill>
              <a:cs typeface="Arial" pitchFamily="34" charset="0"/>
            </a:endParaRPr>
          </a:p>
        </p:txBody>
      </p:sp>
      <p:sp>
        <p:nvSpPr>
          <p:cNvPr id="21" name="Text Placeholder 13"/>
          <p:cNvSpPr txBox="1">
            <a:spLocks/>
          </p:cNvSpPr>
          <p:nvPr/>
        </p:nvSpPr>
        <p:spPr>
          <a:xfrm>
            <a:off x="6300192" y="267494"/>
            <a:ext cx="2615148" cy="1509901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10000"/>
              </a:lnSpc>
              <a:buNone/>
            </a:pPr>
            <a:r>
              <a:rPr 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Find </a:t>
            </a:r>
            <a:r>
              <a:rPr lang="en-US" altLang="ko-KR" sz="2400" b="1" dirty="0">
                <a:solidFill>
                  <a:schemeClr val="accent2"/>
                </a:solidFill>
                <a:latin typeface="+mj-lt"/>
                <a:cs typeface="Arial" pitchFamily="34" charset="0"/>
              </a:rPr>
              <a:t>Me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And Give </a:t>
            </a:r>
          </a:p>
          <a:p>
            <a:pPr marL="0" indent="0">
              <a:lnSpc>
                <a:spcPct val="110000"/>
              </a:lnSpc>
              <a:buNone/>
            </a:pPr>
            <a:r>
              <a:rPr lang="en-US" altLang="ko-KR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rPr>
              <a:t>The Reason</a:t>
            </a:r>
          </a:p>
        </p:txBody>
      </p:sp>
      <p:pic>
        <p:nvPicPr>
          <p:cNvPr id="25" name="Content Placeholder 4">
            <a:extLst>
              <a:ext uri="{FF2B5EF4-FFF2-40B4-BE49-F238E27FC236}">
                <a16:creationId xmlns:a16="http://schemas.microsoft.com/office/drawing/2014/main" id="{4AAD7E9E-CCF0-4C04-9182-A9420D95CB1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06790"/>
            <a:ext cx="6021859" cy="365187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pic>
      <p:cxnSp>
        <p:nvCxnSpPr>
          <p:cNvPr id="5" name="Straight Connector 4"/>
          <p:cNvCxnSpPr/>
          <p:nvPr/>
        </p:nvCxnSpPr>
        <p:spPr>
          <a:xfrm flipH="1">
            <a:off x="4499992" y="267494"/>
            <a:ext cx="4644008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8604448" y="0"/>
            <a:ext cx="0" cy="350785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2155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3075806"/>
            <a:ext cx="9144000" cy="576063"/>
          </a:xfrm>
          <a:prstGeom prst="rect">
            <a:avLst/>
          </a:prstGeom>
        </p:spPr>
        <p:txBody>
          <a:bodyPr/>
          <a:lstStyle/>
          <a:p>
            <a:r>
              <a:rPr lang="en-US" altLang="ko-KR" sz="4800" b="1" dirty="0"/>
              <a:t>Thank you</a:t>
            </a:r>
            <a:endParaRPr lang="ko-KR" altLang="en-US" sz="48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48" y="3867894"/>
            <a:ext cx="9144000" cy="28803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ko-KR" sz="1800" b="1" dirty="0"/>
              <a:t>See You on the Next Chapter</a:t>
            </a: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339918" y="411510"/>
            <a:ext cx="7092279" cy="576064"/>
          </a:xfrm>
        </p:spPr>
        <p:txBody>
          <a:bodyPr/>
          <a:lstStyle/>
          <a:p>
            <a:pPr algn="ctr"/>
            <a:r>
              <a:rPr lang="en-US" altLang="ko-KR" sz="3200" b="1" dirty="0" err="1"/>
              <a:t>Perkembangan</a:t>
            </a:r>
            <a:r>
              <a:rPr lang="en-US" altLang="ko-KR" sz="3200" b="1" dirty="0"/>
              <a:t> </a:t>
            </a:r>
            <a:r>
              <a:rPr lang="en-US" altLang="ko-KR" sz="3200" b="1" dirty="0" err="1"/>
              <a:t>Pekerjaan</a:t>
            </a:r>
            <a:endParaRPr lang="en-US" altLang="ko-KR" sz="3200" b="1" dirty="0"/>
          </a:p>
          <a:p>
            <a:pPr algn="ctr"/>
            <a:r>
              <a:rPr lang="en-US" altLang="ko-KR" sz="3200" b="1" dirty="0"/>
              <a:t>Di Indonesia</a:t>
            </a:r>
            <a:endParaRPr lang="ko-KR" altLang="en-US" sz="320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1691680" y="2664175"/>
            <a:ext cx="1128686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Belanda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91880" y="1761645"/>
            <a:ext cx="1290730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Jepang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34909" y="2715766"/>
            <a:ext cx="1897331" cy="36933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Kemerdekaan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804248" y="1419622"/>
            <a:ext cx="817211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Orde</a:t>
            </a:r>
            <a:r>
              <a:rPr lang="en-US" altLang="ko-KR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bg1"/>
                </a:solidFill>
                <a:cs typeface="Arial" pitchFamily="34" charset="0"/>
              </a:rPr>
              <a:t>Baru</a:t>
            </a:r>
            <a:endParaRPr lang="ko-KR" altLang="en-US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3" name="Group 22"/>
          <p:cNvGrpSpPr/>
          <p:nvPr/>
        </p:nvGrpSpPr>
        <p:grpSpPr>
          <a:xfrm>
            <a:off x="1304802" y="2130977"/>
            <a:ext cx="7442166" cy="485848"/>
            <a:chOff x="550818" y="2720594"/>
            <a:chExt cx="8018152" cy="523450"/>
          </a:xfrm>
        </p:grpSpPr>
        <p:grpSp>
          <p:nvGrpSpPr>
            <p:cNvPr id="22" name="Group 21"/>
            <p:cNvGrpSpPr/>
            <p:nvPr/>
          </p:nvGrpSpPr>
          <p:grpSpPr>
            <a:xfrm>
              <a:off x="755782" y="2743607"/>
              <a:ext cx="7561159" cy="500437"/>
              <a:chOff x="755782" y="2743607"/>
              <a:chExt cx="7561159" cy="500437"/>
            </a:xfrm>
          </p:grpSpPr>
          <p:sp>
            <p:nvSpPr>
              <p:cNvPr id="12" name="Freeform 11"/>
              <p:cNvSpPr/>
              <p:nvPr/>
            </p:nvSpPr>
            <p:spPr>
              <a:xfrm rot="10800000">
                <a:off x="6087979" y="2745831"/>
                <a:ext cx="2228962" cy="249106"/>
              </a:xfrm>
              <a:custGeom>
                <a:avLst/>
                <a:gdLst>
                  <a:gd name="connsiteX0" fmla="*/ 0 w 1609344"/>
                  <a:gd name="connsiteY0" fmla="*/ 0 h 296266"/>
                  <a:gd name="connsiteX1" fmla="*/ 599846 w 1609344"/>
                  <a:gd name="connsiteY1" fmla="*/ 10973 h 296266"/>
                  <a:gd name="connsiteX2" fmla="*/ 676656 w 1609344"/>
                  <a:gd name="connsiteY2" fmla="*/ 274320 h 296266"/>
                  <a:gd name="connsiteX3" fmla="*/ 947318 w 1609344"/>
                  <a:gd name="connsiteY3" fmla="*/ 296266 h 296266"/>
                  <a:gd name="connsiteX4" fmla="*/ 1031443 w 1609344"/>
                  <a:gd name="connsiteY4" fmla="*/ 14631 h 296266"/>
                  <a:gd name="connsiteX5" fmla="*/ 1609344 w 1609344"/>
                  <a:gd name="connsiteY5" fmla="*/ 14631 h 296266"/>
                  <a:gd name="connsiteX0" fmla="*/ 0 w 1604581"/>
                  <a:gd name="connsiteY0" fmla="*/ 0 h 291504"/>
                  <a:gd name="connsiteX1" fmla="*/ 595083 w 1604581"/>
                  <a:gd name="connsiteY1" fmla="*/ 6211 h 291504"/>
                  <a:gd name="connsiteX2" fmla="*/ 671893 w 1604581"/>
                  <a:gd name="connsiteY2" fmla="*/ 269558 h 291504"/>
                  <a:gd name="connsiteX3" fmla="*/ 942555 w 1604581"/>
                  <a:gd name="connsiteY3" fmla="*/ 291504 h 291504"/>
                  <a:gd name="connsiteX4" fmla="*/ 1026680 w 1604581"/>
                  <a:gd name="connsiteY4" fmla="*/ 9869 h 291504"/>
                  <a:gd name="connsiteX5" fmla="*/ 1604581 w 1604581"/>
                  <a:gd name="connsiteY5" fmla="*/ 9869 h 291504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10802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277 h 292437"/>
                  <a:gd name="connsiteX0" fmla="*/ 0 w 1604581"/>
                  <a:gd name="connsiteY0" fmla="*/ 933 h 271006"/>
                  <a:gd name="connsiteX1" fmla="*/ 595083 w 1604581"/>
                  <a:gd name="connsiteY1" fmla="*/ 0 h 271006"/>
                  <a:gd name="connsiteX2" fmla="*/ 671893 w 1604581"/>
                  <a:gd name="connsiteY2" fmla="*/ 270491 h 271006"/>
                  <a:gd name="connsiteX3" fmla="*/ 947318 w 1604581"/>
                  <a:gd name="connsiteY3" fmla="*/ 271006 h 271006"/>
                  <a:gd name="connsiteX4" fmla="*/ 1026680 w 1604581"/>
                  <a:gd name="connsiteY4" fmla="*/ 3658 h 271006"/>
                  <a:gd name="connsiteX5" fmla="*/ 1604581 w 1604581"/>
                  <a:gd name="connsiteY5" fmla="*/ 1277 h 271006"/>
                  <a:gd name="connsiteX0" fmla="*/ 0 w 1604581"/>
                  <a:gd name="connsiteY0" fmla="*/ 933 h 273387"/>
                  <a:gd name="connsiteX1" fmla="*/ 595083 w 1604581"/>
                  <a:gd name="connsiteY1" fmla="*/ 0 h 273387"/>
                  <a:gd name="connsiteX2" fmla="*/ 671893 w 1604581"/>
                  <a:gd name="connsiteY2" fmla="*/ 270491 h 273387"/>
                  <a:gd name="connsiteX3" fmla="*/ 937793 w 1604581"/>
                  <a:gd name="connsiteY3" fmla="*/ 273387 h 273387"/>
                  <a:gd name="connsiteX4" fmla="*/ 1026680 w 1604581"/>
                  <a:gd name="connsiteY4" fmla="*/ 3658 h 273387"/>
                  <a:gd name="connsiteX5" fmla="*/ 1604581 w 1604581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86293"/>
                  <a:gd name="connsiteX1" fmla="*/ 595083 w 1616487"/>
                  <a:gd name="connsiteY1" fmla="*/ 0 h 286293"/>
                  <a:gd name="connsiteX2" fmla="*/ 671893 w 1616487"/>
                  <a:gd name="connsiteY2" fmla="*/ 270491 h 286293"/>
                  <a:gd name="connsiteX3" fmla="*/ 937793 w 1616487"/>
                  <a:gd name="connsiteY3" fmla="*/ 273387 h 286293"/>
                  <a:gd name="connsiteX4" fmla="*/ 1026680 w 1616487"/>
                  <a:gd name="connsiteY4" fmla="*/ 3658 h 286293"/>
                  <a:gd name="connsiteX5" fmla="*/ 1616487 w 1616487"/>
                  <a:gd name="connsiteY5" fmla="*/ 1277 h 28629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298825"/>
                  <a:gd name="connsiteX1" fmla="*/ 595083 w 1616487"/>
                  <a:gd name="connsiteY1" fmla="*/ 0 h 298825"/>
                  <a:gd name="connsiteX2" fmla="*/ 671893 w 1616487"/>
                  <a:gd name="connsiteY2" fmla="*/ 270491 h 298825"/>
                  <a:gd name="connsiteX3" fmla="*/ 937793 w 1616487"/>
                  <a:gd name="connsiteY3" fmla="*/ 273387 h 298825"/>
                  <a:gd name="connsiteX4" fmla="*/ 1026680 w 1616487"/>
                  <a:gd name="connsiteY4" fmla="*/ 3658 h 298825"/>
                  <a:gd name="connsiteX5" fmla="*/ 1616487 w 1616487"/>
                  <a:gd name="connsiteY5" fmla="*/ 1277 h 298825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9444"/>
                  <a:gd name="connsiteX1" fmla="*/ 595083 w 1616487"/>
                  <a:gd name="connsiteY1" fmla="*/ 0 h 309444"/>
                  <a:gd name="connsiteX2" fmla="*/ 681418 w 1616487"/>
                  <a:gd name="connsiteY2" fmla="*/ 282397 h 309444"/>
                  <a:gd name="connsiteX3" fmla="*/ 947318 w 1616487"/>
                  <a:gd name="connsiteY3" fmla="*/ 275768 h 309444"/>
                  <a:gd name="connsiteX4" fmla="*/ 1026680 w 1616487"/>
                  <a:gd name="connsiteY4" fmla="*/ 3658 h 309444"/>
                  <a:gd name="connsiteX5" fmla="*/ 1616487 w 1616487"/>
                  <a:gd name="connsiteY5" fmla="*/ 1277 h 309444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4832"/>
                  <a:gd name="connsiteX1" fmla="*/ 595083 w 1616487"/>
                  <a:gd name="connsiteY1" fmla="*/ 0 h 314832"/>
                  <a:gd name="connsiteX2" fmla="*/ 681418 w 1616487"/>
                  <a:gd name="connsiteY2" fmla="*/ 282397 h 314832"/>
                  <a:gd name="connsiteX3" fmla="*/ 947318 w 1616487"/>
                  <a:gd name="connsiteY3" fmla="*/ 275768 h 314832"/>
                  <a:gd name="connsiteX4" fmla="*/ 1026680 w 1616487"/>
                  <a:gd name="connsiteY4" fmla="*/ 3658 h 314832"/>
                  <a:gd name="connsiteX5" fmla="*/ 1616487 w 1616487"/>
                  <a:gd name="connsiteY5" fmla="*/ 1277 h 314832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7539"/>
                  <a:gd name="connsiteX1" fmla="*/ 595083 w 1616487"/>
                  <a:gd name="connsiteY1" fmla="*/ 0 h 317539"/>
                  <a:gd name="connsiteX2" fmla="*/ 681418 w 1616487"/>
                  <a:gd name="connsiteY2" fmla="*/ 282397 h 317539"/>
                  <a:gd name="connsiteX3" fmla="*/ 947318 w 1616487"/>
                  <a:gd name="connsiteY3" fmla="*/ 275768 h 317539"/>
                  <a:gd name="connsiteX4" fmla="*/ 1026680 w 1616487"/>
                  <a:gd name="connsiteY4" fmla="*/ 3658 h 317539"/>
                  <a:gd name="connsiteX5" fmla="*/ 1616487 w 1616487"/>
                  <a:gd name="connsiteY5" fmla="*/ 1277 h 317539"/>
                  <a:gd name="connsiteX0" fmla="*/ 0 w 1616487"/>
                  <a:gd name="connsiteY0" fmla="*/ 933 h 314362"/>
                  <a:gd name="connsiteX1" fmla="*/ 595083 w 1616487"/>
                  <a:gd name="connsiteY1" fmla="*/ 0 h 314362"/>
                  <a:gd name="connsiteX2" fmla="*/ 681418 w 1616487"/>
                  <a:gd name="connsiteY2" fmla="*/ 282397 h 314362"/>
                  <a:gd name="connsiteX3" fmla="*/ 944937 w 1616487"/>
                  <a:gd name="connsiteY3" fmla="*/ 268624 h 314362"/>
                  <a:gd name="connsiteX4" fmla="*/ 1026680 w 1616487"/>
                  <a:gd name="connsiteY4" fmla="*/ 3658 h 314362"/>
                  <a:gd name="connsiteX5" fmla="*/ 1616487 w 1616487"/>
                  <a:gd name="connsiteY5" fmla="*/ 1277 h 314362"/>
                  <a:gd name="connsiteX0" fmla="*/ 0 w 2254841"/>
                  <a:gd name="connsiteY0" fmla="*/ 0 h 330682"/>
                  <a:gd name="connsiteX1" fmla="*/ 1233437 w 2254841"/>
                  <a:gd name="connsiteY1" fmla="*/ 16320 h 330682"/>
                  <a:gd name="connsiteX2" fmla="*/ 1319772 w 2254841"/>
                  <a:gd name="connsiteY2" fmla="*/ 298717 h 330682"/>
                  <a:gd name="connsiteX3" fmla="*/ 1583291 w 2254841"/>
                  <a:gd name="connsiteY3" fmla="*/ 284944 h 330682"/>
                  <a:gd name="connsiteX4" fmla="*/ 1665034 w 2254841"/>
                  <a:gd name="connsiteY4" fmla="*/ 19978 h 330682"/>
                  <a:gd name="connsiteX5" fmla="*/ 2254841 w 2254841"/>
                  <a:gd name="connsiteY5" fmla="*/ 17597 h 330682"/>
                  <a:gd name="connsiteX0" fmla="*/ 0 w 2228962"/>
                  <a:gd name="connsiteY0" fmla="*/ 9560 h 314362"/>
                  <a:gd name="connsiteX1" fmla="*/ 1207558 w 2228962"/>
                  <a:gd name="connsiteY1" fmla="*/ 0 h 314362"/>
                  <a:gd name="connsiteX2" fmla="*/ 1293893 w 2228962"/>
                  <a:gd name="connsiteY2" fmla="*/ 282397 h 314362"/>
                  <a:gd name="connsiteX3" fmla="*/ 1557412 w 2228962"/>
                  <a:gd name="connsiteY3" fmla="*/ 268624 h 314362"/>
                  <a:gd name="connsiteX4" fmla="*/ 1639155 w 2228962"/>
                  <a:gd name="connsiteY4" fmla="*/ 3658 h 314362"/>
                  <a:gd name="connsiteX5" fmla="*/ 2228962 w 2228962"/>
                  <a:gd name="connsiteY5" fmla="*/ 1277 h 314362"/>
                  <a:gd name="connsiteX0" fmla="*/ 0 w 2228962"/>
                  <a:gd name="connsiteY0" fmla="*/ 9560 h 295169"/>
                  <a:gd name="connsiteX1" fmla="*/ 1207558 w 2228962"/>
                  <a:gd name="connsiteY1" fmla="*/ 0 h 295169"/>
                  <a:gd name="connsiteX2" fmla="*/ 1293893 w 2228962"/>
                  <a:gd name="connsiteY2" fmla="*/ 236928 h 295169"/>
                  <a:gd name="connsiteX3" fmla="*/ 1557412 w 2228962"/>
                  <a:gd name="connsiteY3" fmla="*/ 268624 h 295169"/>
                  <a:gd name="connsiteX4" fmla="*/ 1639155 w 2228962"/>
                  <a:gd name="connsiteY4" fmla="*/ 3658 h 295169"/>
                  <a:gd name="connsiteX5" fmla="*/ 2228962 w 2228962"/>
                  <a:gd name="connsiteY5" fmla="*/ 1277 h 295169"/>
                  <a:gd name="connsiteX0" fmla="*/ 0 w 2228962"/>
                  <a:gd name="connsiteY0" fmla="*/ 9560 h 268624"/>
                  <a:gd name="connsiteX1" fmla="*/ 1207558 w 2228962"/>
                  <a:gd name="connsiteY1" fmla="*/ 0 h 268624"/>
                  <a:gd name="connsiteX2" fmla="*/ 1557412 w 2228962"/>
                  <a:gd name="connsiteY2" fmla="*/ 268624 h 268624"/>
                  <a:gd name="connsiteX3" fmla="*/ 1639155 w 2228962"/>
                  <a:gd name="connsiteY3" fmla="*/ 3658 h 268624"/>
                  <a:gd name="connsiteX4" fmla="*/ 2228962 w 2228962"/>
                  <a:gd name="connsiteY4" fmla="*/ 1277 h 268624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66473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05847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14"/>
                  <a:gd name="connsiteX1" fmla="*/ 1207558 w 2228962"/>
                  <a:gd name="connsiteY1" fmla="*/ 0 h 238314"/>
                  <a:gd name="connsiteX2" fmla="*/ 1405847 w 2228962"/>
                  <a:gd name="connsiteY2" fmla="*/ 238312 h 238314"/>
                  <a:gd name="connsiteX3" fmla="*/ 1639155 w 2228962"/>
                  <a:gd name="connsiteY3" fmla="*/ 3658 h 238314"/>
                  <a:gd name="connsiteX4" fmla="*/ 2228962 w 2228962"/>
                  <a:gd name="connsiteY4" fmla="*/ 1277 h 238314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8316"/>
                  <a:gd name="connsiteX1" fmla="*/ 1207558 w 2228962"/>
                  <a:gd name="connsiteY1" fmla="*/ 0 h 238316"/>
                  <a:gd name="connsiteX2" fmla="*/ 1405847 w 2228962"/>
                  <a:gd name="connsiteY2" fmla="*/ 238312 h 238316"/>
                  <a:gd name="connsiteX3" fmla="*/ 1639155 w 2228962"/>
                  <a:gd name="connsiteY3" fmla="*/ 3658 h 238316"/>
                  <a:gd name="connsiteX4" fmla="*/ 2228962 w 2228962"/>
                  <a:gd name="connsiteY4" fmla="*/ 1277 h 238316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05847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655"/>
                  <a:gd name="connsiteX1" fmla="*/ 1207558 w 2228962"/>
                  <a:gd name="connsiteY1" fmla="*/ 0 h 238655"/>
                  <a:gd name="connsiteX2" fmla="*/ 1413426 w 2228962"/>
                  <a:gd name="connsiteY2" fmla="*/ 238312 h 238655"/>
                  <a:gd name="connsiteX3" fmla="*/ 1639155 w 2228962"/>
                  <a:gd name="connsiteY3" fmla="*/ 3658 h 238655"/>
                  <a:gd name="connsiteX4" fmla="*/ 2228962 w 2228962"/>
                  <a:gd name="connsiteY4" fmla="*/ 1277 h 238655"/>
                  <a:gd name="connsiteX0" fmla="*/ 0 w 2228962"/>
                  <a:gd name="connsiteY0" fmla="*/ 9560 h 239169"/>
                  <a:gd name="connsiteX1" fmla="*/ 1207558 w 2228962"/>
                  <a:gd name="connsiteY1" fmla="*/ 0 h 239169"/>
                  <a:gd name="connsiteX2" fmla="*/ 1413426 w 2228962"/>
                  <a:gd name="connsiteY2" fmla="*/ 238312 h 239169"/>
                  <a:gd name="connsiteX3" fmla="*/ 1639155 w 2228962"/>
                  <a:gd name="connsiteY3" fmla="*/ 3658 h 239169"/>
                  <a:gd name="connsiteX4" fmla="*/ 2228962 w 2228962"/>
                  <a:gd name="connsiteY4" fmla="*/ 1277 h 239169"/>
                  <a:gd name="connsiteX0" fmla="*/ 0 w 2228962"/>
                  <a:gd name="connsiteY0" fmla="*/ 9560 h 238317"/>
                  <a:gd name="connsiteX1" fmla="*/ 1207558 w 2228962"/>
                  <a:gd name="connsiteY1" fmla="*/ 0 h 238317"/>
                  <a:gd name="connsiteX2" fmla="*/ 1413426 w 2228962"/>
                  <a:gd name="connsiteY2" fmla="*/ 238312 h 238317"/>
                  <a:gd name="connsiteX3" fmla="*/ 1639155 w 2228962"/>
                  <a:gd name="connsiteY3" fmla="*/ 3658 h 238317"/>
                  <a:gd name="connsiteX4" fmla="*/ 2228962 w 2228962"/>
                  <a:gd name="connsiteY4" fmla="*/ 1277 h 238317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49105"/>
                  <a:gd name="connsiteX1" fmla="*/ 1207558 w 2228962"/>
                  <a:gd name="connsiteY1" fmla="*/ 0 h 249105"/>
                  <a:gd name="connsiteX2" fmla="*/ 1413426 w 2228962"/>
                  <a:gd name="connsiteY2" fmla="*/ 249099 h 249105"/>
                  <a:gd name="connsiteX3" fmla="*/ 1639155 w 2228962"/>
                  <a:gd name="connsiteY3" fmla="*/ 3658 h 249105"/>
                  <a:gd name="connsiteX4" fmla="*/ 2228962 w 2228962"/>
                  <a:gd name="connsiteY4" fmla="*/ 1277 h 249105"/>
                  <a:gd name="connsiteX0" fmla="*/ 0 w 2228962"/>
                  <a:gd name="connsiteY0" fmla="*/ 9560 h 249131"/>
                  <a:gd name="connsiteX1" fmla="*/ 1207558 w 2228962"/>
                  <a:gd name="connsiteY1" fmla="*/ 0 h 249131"/>
                  <a:gd name="connsiteX2" fmla="*/ 1413426 w 2228962"/>
                  <a:gd name="connsiteY2" fmla="*/ 249099 h 249131"/>
                  <a:gd name="connsiteX3" fmla="*/ 1639155 w 2228962"/>
                  <a:gd name="connsiteY3" fmla="*/ 3658 h 249131"/>
                  <a:gd name="connsiteX4" fmla="*/ 2228962 w 2228962"/>
                  <a:gd name="connsiteY4" fmla="*/ 1277 h 249131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6"/>
                  <a:gd name="connsiteX1" fmla="*/ 1207558 w 2228962"/>
                  <a:gd name="connsiteY1" fmla="*/ 0 h 249106"/>
                  <a:gd name="connsiteX2" fmla="*/ 1413426 w 2228962"/>
                  <a:gd name="connsiteY2" fmla="*/ 249099 h 249106"/>
                  <a:gd name="connsiteX3" fmla="*/ 1639155 w 2228962"/>
                  <a:gd name="connsiteY3" fmla="*/ 3658 h 249106"/>
                  <a:gd name="connsiteX4" fmla="*/ 2228962 w 2228962"/>
                  <a:gd name="connsiteY4" fmla="*/ 1277 h 24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962" h="249106">
                    <a:moveTo>
                      <a:pt x="0" y="9560"/>
                    </a:moveTo>
                    <a:lnTo>
                      <a:pt x="1207558" y="0"/>
                    </a:lnTo>
                    <a:cubicBezTo>
                      <a:pt x="1206553" y="106717"/>
                      <a:pt x="1259456" y="247960"/>
                      <a:pt x="1413426" y="249099"/>
                    </a:cubicBezTo>
                    <a:cubicBezTo>
                      <a:pt x="1570001" y="250257"/>
                      <a:pt x="1634208" y="115042"/>
                      <a:pt x="1639155" y="3658"/>
                    </a:cubicBezTo>
                    <a:lnTo>
                      <a:pt x="2228962" y="1277"/>
                    </a:lnTo>
                  </a:path>
                </a:pathLst>
              </a:cu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1" name="Freeform 11">
                <a:extLst>
                  <a:ext uri="{FF2B5EF4-FFF2-40B4-BE49-F238E27FC236}">
                    <a16:creationId xmlns:a16="http://schemas.microsoft.com/office/drawing/2014/main" id="{7A5D55CE-9C30-458F-9D3B-33B3469F6E26}"/>
                  </a:ext>
                </a:extLst>
              </p:cNvPr>
              <p:cNvSpPr/>
              <p:nvPr/>
            </p:nvSpPr>
            <p:spPr>
              <a:xfrm>
                <a:off x="3863823" y="2994938"/>
                <a:ext cx="2228962" cy="249106"/>
              </a:xfrm>
              <a:custGeom>
                <a:avLst/>
                <a:gdLst>
                  <a:gd name="connsiteX0" fmla="*/ 0 w 1609344"/>
                  <a:gd name="connsiteY0" fmla="*/ 0 h 296266"/>
                  <a:gd name="connsiteX1" fmla="*/ 599846 w 1609344"/>
                  <a:gd name="connsiteY1" fmla="*/ 10973 h 296266"/>
                  <a:gd name="connsiteX2" fmla="*/ 676656 w 1609344"/>
                  <a:gd name="connsiteY2" fmla="*/ 274320 h 296266"/>
                  <a:gd name="connsiteX3" fmla="*/ 947318 w 1609344"/>
                  <a:gd name="connsiteY3" fmla="*/ 296266 h 296266"/>
                  <a:gd name="connsiteX4" fmla="*/ 1031443 w 1609344"/>
                  <a:gd name="connsiteY4" fmla="*/ 14631 h 296266"/>
                  <a:gd name="connsiteX5" fmla="*/ 1609344 w 1609344"/>
                  <a:gd name="connsiteY5" fmla="*/ 14631 h 296266"/>
                  <a:gd name="connsiteX0" fmla="*/ 0 w 1604581"/>
                  <a:gd name="connsiteY0" fmla="*/ 0 h 291504"/>
                  <a:gd name="connsiteX1" fmla="*/ 595083 w 1604581"/>
                  <a:gd name="connsiteY1" fmla="*/ 6211 h 291504"/>
                  <a:gd name="connsiteX2" fmla="*/ 671893 w 1604581"/>
                  <a:gd name="connsiteY2" fmla="*/ 269558 h 291504"/>
                  <a:gd name="connsiteX3" fmla="*/ 942555 w 1604581"/>
                  <a:gd name="connsiteY3" fmla="*/ 291504 h 291504"/>
                  <a:gd name="connsiteX4" fmla="*/ 1026680 w 1604581"/>
                  <a:gd name="connsiteY4" fmla="*/ 9869 h 291504"/>
                  <a:gd name="connsiteX5" fmla="*/ 1604581 w 1604581"/>
                  <a:gd name="connsiteY5" fmla="*/ 9869 h 291504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10802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277 h 292437"/>
                  <a:gd name="connsiteX0" fmla="*/ 0 w 1604581"/>
                  <a:gd name="connsiteY0" fmla="*/ 933 h 271006"/>
                  <a:gd name="connsiteX1" fmla="*/ 595083 w 1604581"/>
                  <a:gd name="connsiteY1" fmla="*/ 0 h 271006"/>
                  <a:gd name="connsiteX2" fmla="*/ 671893 w 1604581"/>
                  <a:gd name="connsiteY2" fmla="*/ 270491 h 271006"/>
                  <a:gd name="connsiteX3" fmla="*/ 947318 w 1604581"/>
                  <a:gd name="connsiteY3" fmla="*/ 271006 h 271006"/>
                  <a:gd name="connsiteX4" fmla="*/ 1026680 w 1604581"/>
                  <a:gd name="connsiteY4" fmla="*/ 3658 h 271006"/>
                  <a:gd name="connsiteX5" fmla="*/ 1604581 w 1604581"/>
                  <a:gd name="connsiteY5" fmla="*/ 1277 h 271006"/>
                  <a:gd name="connsiteX0" fmla="*/ 0 w 1604581"/>
                  <a:gd name="connsiteY0" fmla="*/ 933 h 273387"/>
                  <a:gd name="connsiteX1" fmla="*/ 595083 w 1604581"/>
                  <a:gd name="connsiteY1" fmla="*/ 0 h 273387"/>
                  <a:gd name="connsiteX2" fmla="*/ 671893 w 1604581"/>
                  <a:gd name="connsiteY2" fmla="*/ 270491 h 273387"/>
                  <a:gd name="connsiteX3" fmla="*/ 937793 w 1604581"/>
                  <a:gd name="connsiteY3" fmla="*/ 273387 h 273387"/>
                  <a:gd name="connsiteX4" fmla="*/ 1026680 w 1604581"/>
                  <a:gd name="connsiteY4" fmla="*/ 3658 h 273387"/>
                  <a:gd name="connsiteX5" fmla="*/ 1604581 w 1604581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86293"/>
                  <a:gd name="connsiteX1" fmla="*/ 595083 w 1616487"/>
                  <a:gd name="connsiteY1" fmla="*/ 0 h 286293"/>
                  <a:gd name="connsiteX2" fmla="*/ 671893 w 1616487"/>
                  <a:gd name="connsiteY2" fmla="*/ 270491 h 286293"/>
                  <a:gd name="connsiteX3" fmla="*/ 937793 w 1616487"/>
                  <a:gd name="connsiteY3" fmla="*/ 273387 h 286293"/>
                  <a:gd name="connsiteX4" fmla="*/ 1026680 w 1616487"/>
                  <a:gd name="connsiteY4" fmla="*/ 3658 h 286293"/>
                  <a:gd name="connsiteX5" fmla="*/ 1616487 w 1616487"/>
                  <a:gd name="connsiteY5" fmla="*/ 1277 h 28629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298825"/>
                  <a:gd name="connsiteX1" fmla="*/ 595083 w 1616487"/>
                  <a:gd name="connsiteY1" fmla="*/ 0 h 298825"/>
                  <a:gd name="connsiteX2" fmla="*/ 671893 w 1616487"/>
                  <a:gd name="connsiteY2" fmla="*/ 270491 h 298825"/>
                  <a:gd name="connsiteX3" fmla="*/ 937793 w 1616487"/>
                  <a:gd name="connsiteY3" fmla="*/ 273387 h 298825"/>
                  <a:gd name="connsiteX4" fmla="*/ 1026680 w 1616487"/>
                  <a:gd name="connsiteY4" fmla="*/ 3658 h 298825"/>
                  <a:gd name="connsiteX5" fmla="*/ 1616487 w 1616487"/>
                  <a:gd name="connsiteY5" fmla="*/ 1277 h 298825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9444"/>
                  <a:gd name="connsiteX1" fmla="*/ 595083 w 1616487"/>
                  <a:gd name="connsiteY1" fmla="*/ 0 h 309444"/>
                  <a:gd name="connsiteX2" fmla="*/ 681418 w 1616487"/>
                  <a:gd name="connsiteY2" fmla="*/ 282397 h 309444"/>
                  <a:gd name="connsiteX3" fmla="*/ 947318 w 1616487"/>
                  <a:gd name="connsiteY3" fmla="*/ 275768 h 309444"/>
                  <a:gd name="connsiteX4" fmla="*/ 1026680 w 1616487"/>
                  <a:gd name="connsiteY4" fmla="*/ 3658 h 309444"/>
                  <a:gd name="connsiteX5" fmla="*/ 1616487 w 1616487"/>
                  <a:gd name="connsiteY5" fmla="*/ 1277 h 309444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4832"/>
                  <a:gd name="connsiteX1" fmla="*/ 595083 w 1616487"/>
                  <a:gd name="connsiteY1" fmla="*/ 0 h 314832"/>
                  <a:gd name="connsiteX2" fmla="*/ 681418 w 1616487"/>
                  <a:gd name="connsiteY2" fmla="*/ 282397 h 314832"/>
                  <a:gd name="connsiteX3" fmla="*/ 947318 w 1616487"/>
                  <a:gd name="connsiteY3" fmla="*/ 275768 h 314832"/>
                  <a:gd name="connsiteX4" fmla="*/ 1026680 w 1616487"/>
                  <a:gd name="connsiteY4" fmla="*/ 3658 h 314832"/>
                  <a:gd name="connsiteX5" fmla="*/ 1616487 w 1616487"/>
                  <a:gd name="connsiteY5" fmla="*/ 1277 h 314832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7539"/>
                  <a:gd name="connsiteX1" fmla="*/ 595083 w 1616487"/>
                  <a:gd name="connsiteY1" fmla="*/ 0 h 317539"/>
                  <a:gd name="connsiteX2" fmla="*/ 681418 w 1616487"/>
                  <a:gd name="connsiteY2" fmla="*/ 282397 h 317539"/>
                  <a:gd name="connsiteX3" fmla="*/ 947318 w 1616487"/>
                  <a:gd name="connsiteY3" fmla="*/ 275768 h 317539"/>
                  <a:gd name="connsiteX4" fmla="*/ 1026680 w 1616487"/>
                  <a:gd name="connsiteY4" fmla="*/ 3658 h 317539"/>
                  <a:gd name="connsiteX5" fmla="*/ 1616487 w 1616487"/>
                  <a:gd name="connsiteY5" fmla="*/ 1277 h 317539"/>
                  <a:gd name="connsiteX0" fmla="*/ 0 w 1616487"/>
                  <a:gd name="connsiteY0" fmla="*/ 933 h 314362"/>
                  <a:gd name="connsiteX1" fmla="*/ 595083 w 1616487"/>
                  <a:gd name="connsiteY1" fmla="*/ 0 h 314362"/>
                  <a:gd name="connsiteX2" fmla="*/ 681418 w 1616487"/>
                  <a:gd name="connsiteY2" fmla="*/ 282397 h 314362"/>
                  <a:gd name="connsiteX3" fmla="*/ 944937 w 1616487"/>
                  <a:gd name="connsiteY3" fmla="*/ 268624 h 314362"/>
                  <a:gd name="connsiteX4" fmla="*/ 1026680 w 1616487"/>
                  <a:gd name="connsiteY4" fmla="*/ 3658 h 314362"/>
                  <a:gd name="connsiteX5" fmla="*/ 1616487 w 1616487"/>
                  <a:gd name="connsiteY5" fmla="*/ 1277 h 314362"/>
                  <a:gd name="connsiteX0" fmla="*/ 0 w 2254841"/>
                  <a:gd name="connsiteY0" fmla="*/ 0 h 330682"/>
                  <a:gd name="connsiteX1" fmla="*/ 1233437 w 2254841"/>
                  <a:gd name="connsiteY1" fmla="*/ 16320 h 330682"/>
                  <a:gd name="connsiteX2" fmla="*/ 1319772 w 2254841"/>
                  <a:gd name="connsiteY2" fmla="*/ 298717 h 330682"/>
                  <a:gd name="connsiteX3" fmla="*/ 1583291 w 2254841"/>
                  <a:gd name="connsiteY3" fmla="*/ 284944 h 330682"/>
                  <a:gd name="connsiteX4" fmla="*/ 1665034 w 2254841"/>
                  <a:gd name="connsiteY4" fmla="*/ 19978 h 330682"/>
                  <a:gd name="connsiteX5" fmla="*/ 2254841 w 2254841"/>
                  <a:gd name="connsiteY5" fmla="*/ 17597 h 330682"/>
                  <a:gd name="connsiteX0" fmla="*/ 0 w 2228962"/>
                  <a:gd name="connsiteY0" fmla="*/ 9560 h 314362"/>
                  <a:gd name="connsiteX1" fmla="*/ 1207558 w 2228962"/>
                  <a:gd name="connsiteY1" fmla="*/ 0 h 314362"/>
                  <a:gd name="connsiteX2" fmla="*/ 1293893 w 2228962"/>
                  <a:gd name="connsiteY2" fmla="*/ 282397 h 314362"/>
                  <a:gd name="connsiteX3" fmla="*/ 1557412 w 2228962"/>
                  <a:gd name="connsiteY3" fmla="*/ 268624 h 314362"/>
                  <a:gd name="connsiteX4" fmla="*/ 1639155 w 2228962"/>
                  <a:gd name="connsiteY4" fmla="*/ 3658 h 314362"/>
                  <a:gd name="connsiteX5" fmla="*/ 2228962 w 2228962"/>
                  <a:gd name="connsiteY5" fmla="*/ 1277 h 314362"/>
                  <a:gd name="connsiteX0" fmla="*/ 0 w 2228962"/>
                  <a:gd name="connsiteY0" fmla="*/ 9560 h 295169"/>
                  <a:gd name="connsiteX1" fmla="*/ 1207558 w 2228962"/>
                  <a:gd name="connsiteY1" fmla="*/ 0 h 295169"/>
                  <a:gd name="connsiteX2" fmla="*/ 1293893 w 2228962"/>
                  <a:gd name="connsiteY2" fmla="*/ 236928 h 295169"/>
                  <a:gd name="connsiteX3" fmla="*/ 1557412 w 2228962"/>
                  <a:gd name="connsiteY3" fmla="*/ 268624 h 295169"/>
                  <a:gd name="connsiteX4" fmla="*/ 1639155 w 2228962"/>
                  <a:gd name="connsiteY4" fmla="*/ 3658 h 295169"/>
                  <a:gd name="connsiteX5" fmla="*/ 2228962 w 2228962"/>
                  <a:gd name="connsiteY5" fmla="*/ 1277 h 295169"/>
                  <a:gd name="connsiteX0" fmla="*/ 0 w 2228962"/>
                  <a:gd name="connsiteY0" fmla="*/ 9560 h 268624"/>
                  <a:gd name="connsiteX1" fmla="*/ 1207558 w 2228962"/>
                  <a:gd name="connsiteY1" fmla="*/ 0 h 268624"/>
                  <a:gd name="connsiteX2" fmla="*/ 1557412 w 2228962"/>
                  <a:gd name="connsiteY2" fmla="*/ 268624 h 268624"/>
                  <a:gd name="connsiteX3" fmla="*/ 1639155 w 2228962"/>
                  <a:gd name="connsiteY3" fmla="*/ 3658 h 268624"/>
                  <a:gd name="connsiteX4" fmla="*/ 2228962 w 2228962"/>
                  <a:gd name="connsiteY4" fmla="*/ 1277 h 268624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66473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05847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14"/>
                  <a:gd name="connsiteX1" fmla="*/ 1207558 w 2228962"/>
                  <a:gd name="connsiteY1" fmla="*/ 0 h 238314"/>
                  <a:gd name="connsiteX2" fmla="*/ 1405847 w 2228962"/>
                  <a:gd name="connsiteY2" fmla="*/ 238312 h 238314"/>
                  <a:gd name="connsiteX3" fmla="*/ 1639155 w 2228962"/>
                  <a:gd name="connsiteY3" fmla="*/ 3658 h 238314"/>
                  <a:gd name="connsiteX4" fmla="*/ 2228962 w 2228962"/>
                  <a:gd name="connsiteY4" fmla="*/ 1277 h 238314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8316"/>
                  <a:gd name="connsiteX1" fmla="*/ 1207558 w 2228962"/>
                  <a:gd name="connsiteY1" fmla="*/ 0 h 238316"/>
                  <a:gd name="connsiteX2" fmla="*/ 1405847 w 2228962"/>
                  <a:gd name="connsiteY2" fmla="*/ 238312 h 238316"/>
                  <a:gd name="connsiteX3" fmla="*/ 1639155 w 2228962"/>
                  <a:gd name="connsiteY3" fmla="*/ 3658 h 238316"/>
                  <a:gd name="connsiteX4" fmla="*/ 2228962 w 2228962"/>
                  <a:gd name="connsiteY4" fmla="*/ 1277 h 238316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05847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655"/>
                  <a:gd name="connsiteX1" fmla="*/ 1207558 w 2228962"/>
                  <a:gd name="connsiteY1" fmla="*/ 0 h 238655"/>
                  <a:gd name="connsiteX2" fmla="*/ 1413426 w 2228962"/>
                  <a:gd name="connsiteY2" fmla="*/ 238312 h 238655"/>
                  <a:gd name="connsiteX3" fmla="*/ 1639155 w 2228962"/>
                  <a:gd name="connsiteY3" fmla="*/ 3658 h 238655"/>
                  <a:gd name="connsiteX4" fmla="*/ 2228962 w 2228962"/>
                  <a:gd name="connsiteY4" fmla="*/ 1277 h 238655"/>
                  <a:gd name="connsiteX0" fmla="*/ 0 w 2228962"/>
                  <a:gd name="connsiteY0" fmla="*/ 9560 h 239169"/>
                  <a:gd name="connsiteX1" fmla="*/ 1207558 w 2228962"/>
                  <a:gd name="connsiteY1" fmla="*/ 0 h 239169"/>
                  <a:gd name="connsiteX2" fmla="*/ 1413426 w 2228962"/>
                  <a:gd name="connsiteY2" fmla="*/ 238312 h 239169"/>
                  <a:gd name="connsiteX3" fmla="*/ 1639155 w 2228962"/>
                  <a:gd name="connsiteY3" fmla="*/ 3658 h 239169"/>
                  <a:gd name="connsiteX4" fmla="*/ 2228962 w 2228962"/>
                  <a:gd name="connsiteY4" fmla="*/ 1277 h 239169"/>
                  <a:gd name="connsiteX0" fmla="*/ 0 w 2228962"/>
                  <a:gd name="connsiteY0" fmla="*/ 9560 h 238317"/>
                  <a:gd name="connsiteX1" fmla="*/ 1207558 w 2228962"/>
                  <a:gd name="connsiteY1" fmla="*/ 0 h 238317"/>
                  <a:gd name="connsiteX2" fmla="*/ 1413426 w 2228962"/>
                  <a:gd name="connsiteY2" fmla="*/ 238312 h 238317"/>
                  <a:gd name="connsiteX3" fmla="*/ 1639155 w 2228962"/>
                  <a:gd name="connsiteY3" fmla="*/ 3658 h 238317"/>
                  <a:gd name="connsiteX4" fmla="*/ 2228962 w 2228962"/>
                  <a:gd name="connsiteY4" fmla="*/ 1277 h 238317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49105"/>
                  <a:gd name="connsiteX1" fmla="*/ 1207558 w 2228962"/>
                  <a:gd name="connsiteY1" fmla="*/ 0 h 249105"/>
                  <a:gd name="connsiteX2" fmla="*/ 1413426 w 2228962"/>
                  <a:gd name="connsiteY2" fmla="*/ 249099 h 249105"/>
                  <a:gd name="connsiteX3" fmla="*/ 1639155 w 2228962"/>
                  <a:gd name="connsiteY3" fmla="*/ 3658 h 249105"/>
                  <a:gd name="connsiteX4" fmla="*/ 2228962 w 2228962"/>
                  <a:gd name="connsiteY4" fmla="*/ 1277 h 249105"/>
                  <a:gd name="connsiteX0" fmla="*/ 0 w 2228962"/>
                  <a:gd name="connsiteY0" fmla="*/ 9560 h 249131"/>
                  <a:gd name="connsiteX1" fmla="*/ 1207558 w 2228962"/>
                  <a:gd name="connsiteY1" fmla="*/ 0 h 249131"/>
                  <a:gd name="connsiteX2" fmla="*/ 1413426 w 2228962"/>
                  <a:gd name="connsiteY2" fmla="*/ 249099 h 249131"/>
                  <a:gd name="connsiteX3" fmla="*/ 1639155 w 2228962"/>
                  <a:gd name="connsiteY3" fmla="*/ 3658 h 249131"/>
                  <a:gd name="connsiteX4" fmla="*/ 2228962 w 2228962"/>
                  <a:gd name="connsiteY4" fmla="*/ 1277 h 249131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6"/>
                  <a:gd name="connsiteX1" fmla="*/ 1207558 w 2228962"/>
                  <a:gd name="connsiteY1" fmla="*/ 0 h 249106"/>
                  <a:gd name="connsiteX2" fmla="*/ 1413426 w 2228962"/>
                  <a:gd name="connsiteY2" fmla="*/ 249099 h 249106"/>
                  <a:gd name="connsiteX3" fmla="*/ 1639155 w 2228962"/>
                  <a:gd name="connsiteY3" fmla="*/ 3658 h 249106"/>
                  <a:gd name="connsiteX4" fmla="*/ 2228962 w 2228962"/>
                  <a:gd name="connsiteY4" fmla="*/ 1277 h 24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962" h="249106">
                    <a:moveTo>
                      <a:pt x="0" y="9560"/>
                    </a:moveTo>
                    <a:lnTo>
                      <a:pt x="1207558" y="0"/>
                    </a:lnTo>
                    <a:cubicBezTo>
                      <a:pt x="1206553" y="106717"/>
                      <a:pt x="1259456" y="247960"/>
                      <a:pt x="1413426" y="249099"/>
                    </a:cubicBezTo>
                    <a:cubicBezTo>
                      <a:pt x="1570001" y="250257"/>
                      <a:pt x="1634208" y="115042"/>
                      <a:pt x="1639155" y="3658"/>
                    </a:cubicBezTo>
                    <a:lnTo>
                      <a:pt x="2228962" y="1277"/>
                    </a:lnTo>
                  </a:path>
                </a:pathLst>
              </a:cu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2" name="Freeform 11">
                <a:extLst>
                  <a:ext uri="{FF2B5EF4-FFF2-40B4-BE49-F238E27FC236}">
                    <a16:creationId xmlns:a16="http://schemas.microsoft.com/office/drawing/2014/main" id="{54CC4355-050E-488F-95EF-5BA32F82E8ED}"/>
                  </a:ext>
                </a:extLst>
              </p:cNvPr>
              <p:cNvSpPr/>
              <p:nvPr/>
            </p:nvSpPr>
            <p:spPr>
              <a:xfrm rot="10800000">
                <a:off x="2865746" y="2743607"/>
                <a:ext cx="2228962" cy="249106"/>
              </a:xfrm>
              <a:custGeom>
                <a:avLst/>
                <a:gdLst>
                  <a:gd name="connsiteX0" fmla="*/ 0 w 1609344"/>
                  <a:gd name="connsiteY0" fmla="*/ 0 h 296266"/>
                  <a:gd name="connsiteX1" fmla="*/ 599846 w 1609344"/>
                  <a:gd name="connsiteY1" fmla="*/ 10973 h 296266"/>
                  <a:gd name="connsiteX2" fmla="*/ 676656 w 1609344"/>
                  <a:gd name="connsiteY2" fmla="*/ 274320 h 296266"/>
                  <a:gd name="connsiteX3" fmla="*/ 947318 w 1609344"/>
                  <a:gd name="connsiteY3" fmla="*/ 296266 h 296266"/>
                  <a:gd name="connsiteX4" fmla="*/ 1031443 w 1609344"/>
                  <a:gd name="connsiteY4" fmla="*/ 14631 h 296266"/>
                  <a:gd name="connsiteX5" fmla="*/ 1609344 w 1609344"/>
                  <a:gd name="connsiteY5" fmla="*/ 14631 h 296266"/>
                  <a:gd name="connsiteX0" fmla="*/ 0 w 1604581"/>
                  <a:gd name="connsiteY0" fmla="*/ 0 h 291504"/>
                  <a:gd name="connsiteX1" fmla="*/ 595083 w 1604581"/>
                  <a:gd name="connsiteY1" fmla="*/ 6211 h 291504"/>
                  <a:gd name="connsiteX2" fmla="*/ 671893 w 1604581"/>
                  <a:gd name="connsiteY2" fmla="*/ 269558 h 291504"/>
                  <a:gd name="connsiteX3" fmla="*/ 942555 w 1604581"/>
                  <a:gd name="connsiteY3" fmla="*/ 291504 h 291504"/>
                  <a:gd name="connsiteX4" fmla="*/ 1026680 w 1604581"/>
                  <a:gd name="connsiteY4" fmla="*/ 9869 h 291504"/>
                  <a:gd name="connsiteX5" fmla="*/ 1604581 w 1604581"/>
                  <a:gd name="connsiteY5" fmla="*/ 9869 h 291504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10802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277 h 292437"/>
                  <a:gd name="connsiteX0" fmla="*/ 0 w 1604581"/>
                  <a:gd name="connsiteY0" fmla="*/ 933 h 271006"/>
                  <a:gd name="connsiteX1" fmla="*/ 595083 w 1604581"/>
                  <a:gd name="connsiteY1" fmla="*/ 0 h 271006"/>
                  <a:gd name="connsiteX2" fmla="*/ 671893 w 1604581"/>
                  <a:gd name="connsiteY2" fmla="*/ 270491 h 271006"/>
                  <a:gd name="connsiteX3" fmla="*/ 947318 w 1604581"/>
                  <a:gd name="connsiteY3" fmla="*/ 271006 h 271006"/>
                  <a:gd name="connsiteX4" fmla="*/ 1026680 w 1604581"/>
                  <a:gd name="connsiteY4" fmla="*/ 3658 h 271006"/>
                  <a:gd name="connsiteX5" fmla="*/ 1604581 w 1604581"/>
                  <a:gd name="connsiteY5" fmla="*/ 1277 h 271006"/>
                  <a:gd name="connsiteX0" fmla="*/ 0 w 1604581"/>
                  <a:gd name="connsiteY0" fmla="*/ 933 h 273387"/>
                  <a:gd name="connsiteX1" fmla="*/ 595083 w 1604581"/>
                  <a:gd name="connsiteY1" fmla="*/ 0 h 273387"/>
                  <a:gd name="connsiteX2" fmla="*/ 671893 w 1604581"/>
                  <a:gd name="connsiteY2" fmla="*/ 270491 h 273387"/>
                  <a:gd name="connsiteX3" fmla="*/ 937793 w 1604581"/>
                  <a:gd name="connsiteY3" fmla="*/ 273387 h 273387"/>
                  <a:gd name="connsiteX4" fmla="*/ 1026680 w 1604581"/>
                  <a:gd name="connsiteY4" fmla="*/ 3658 h 273387"/>
                  <a:gd name="connsiteX5" fmla="*/ 1604581 w 1604581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86293"/>
                  <a:gd name="connsiteX1" fmla="*/ 595083 w 1616487"/>
                  <a:gd name="connsiteY1" fmla="*/ 0 h 286293"/>
                  <a:gd name="connsiteX2" fmla="*/ 671893 w 1616487"/>
                  <a:gd name="connsiteY2" fmla="*/ 270491 h 286293"/>
                  <a:gd name="connsiteX3" fmla="*/ 937793 w 1616487"/>
                  <a:gd name="connsiteY3" fmla="*/ 273387 h 286293"/>
                  <a:gd name="connsiteX4" fmla="*/ 1026680 w 1616487"/>
                  <a:gd name="connsiteY4" fmla="*/ 3658 h 286293"/>
                  <a:gd name="connsiteX5" fmla="*/ 1616487 w 1616487"/>
                  <a:gd name="connsiteY5" fmla="*/ 1277 h 28629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298825"/>
                  <a:gd name="connsiteX1" fmla="*/ 595083 w 1616487"/>
                  <a:gd name="connsiteY1" fmla="*/ 0 h 298825"/>
                  <a:gd name="connsiteX2" fmla="*/ 671893 w 1616487"/>
                  <a:gd name="connsiteY2" fmla="*/ 270491 h 298825"/>
                  <a:gd name="connsiteX3" fmla="*/ 937793 w 1616487"/>
                  <a:gd name="connsiteY3" fmla="*/ 273387 h 298825"/>
                  <a:gd name="connsiteX4" fmla="*/ 1026680 w 1616487"/>
                  <a:gd name="connsiteY4" fmla="*/ 3658 h 298825"/>
                  <a:gd name="connsiteX5" fmla="*/ 1616487 w 1616487"/>
                  <a:gd name="connsiteY5" fmla="*/ 1277 h 298825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9444"/>
                  <a:gd name="connsiteX1" fmla="*/ 595083 w 1616487"/>
                  <a:gd name="connsiteY1" fmla="*/ 0 h 309444"/>
                  <a:gd name="connsiteX2" fmla="*/ 681418 w 1616487"/>
                  <a:gd name="connsiteY2" fmla="*/ 282397 h 309444"/>
                  <a:gd name="connsiteX3" fmla="*/ 947318 w 1616487"/>
                  <a:gd name="connsiteY3" fmla="*/ 275768 h 309444"/>
                  <a:gd name="connsiteX4" fmla="*/ 1026680 w 1616487"/>
                  <a:gd name="connsiteY4" fmla="*/ 3658 h 309444"/>
                  <a:gd name="connsiteX5" fmla="*/ 1616487 w 1616487"/>
                  <a:gd name="connsiteY5" fmla="*/ 1277 h 309444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4832"/>
                  <a:gd name="connsiteX1" fmla="*/ 595083 w 1616487"/>
                  <a:gd name="connsiteY1" fmla="*/ 0 h 314832"/>
                  <a:gd name="connsiteX2" fmla="*/ 681418 w 1616487"/>
                  <a:gd name="connsiteY2" fmla="*/ 282397 h 314832"/>
                  <a:gd name="connsiteX3" fmla="*/ 947318 w 1616487"/>
                  <a:gd name="connsiteY3" fmla="*/ 275768 h 314832"/>
                  <a:gd name="connsiteX4" fmla="*/ 1026680 w 1616487"/>
                  <a:gd name="connsiteY4" fmla="*/ 3658 h 314832"/>
                  <a:gd name="connsiteX5" fmla="*/ 1616487 w 1616487"/>
                  <a:gd name="connsiteY5" fmla="*/ 1277 h 314832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7539"/>
                  <a:gd name="connsiteX1" fmla="*/ 595083 w 1616487"/>
                  <a:gd name="connsiteY1" fmla="*/ 0 h 317539"/>
                  <a:gd name="connsiteX2" fmla="*/ 681418 w 1616487"/>
                  <a:gd name="connsiteY2" fmla="*/ 282397 h 317539"/>
                  <a:gd name="connsiteX3" fmla="*/ 947318 w 1616487"/>
                  <a:gd name="connsiteY3" fmla="*/ 275768 h 317539"/>
                  <a:gd name="connsiteX4" fmla="*/ 1026680 w 1616487"/>
                  <a:gd name="connsiteY4" fmla="*/ 3658 h 317539"/>
                  <a:gd name="connsiteX5" fmla="*/ 1616487 w 1616487"/>
                  <a:gd name="connsiteY5" fmla="*/ 1277 h 317539"/>
                  <a:gd name="connsiteX0" fmla="*/ 0 w 1616487"/>
                  <a:gd name="connsiteY0" fmla="*/ 933 h 314362"/>
                  <a:gd name="connsiteX1" fmla="*/ 595083 w 1616487"/>
                  <a:gd name="connsiteY1" fmla="*/ 0 h 314362"/>
                  <a:gd name="connsiteX2" fmla="*/ 681418 w 1616487"/>
                  <a:gd name="connsiteY2" fmla="*/ 282397 h 314362"/>
                  <a:gd name="connsiteX3" fmla="*/ 944937 w 1616487"/>
                  <a:gd name="connsiteY3" fmla="*/ 268624 h 314362"/>
                  <a:gd name="connsiteX4" fmla="*/ 1026680 w 1616487"/>
                  <a:gd name="connsiteY4" fmla="*/ 3658 h 314362"/>
                  <a:gd name="connsiteX5" fmla="*/ 1616487 w 1616487"/>
                  <a:gd name="connsiteY5" fmla="*/ 1277 h 314362"/>
                  <a:gd name="connsiteX0" fmla="*/ 0 w 2254841"/>
                  <a:gd name="connsiteY0" fmla="*/ 0 h 330682"/>
                  <a:gd name="connsiteX1" fmla="*/ 1233437 w 2254841"/>
                  <a:gd name="connsiteY1" fmla="*/ 16320 h 330682"/>
                  <a:gd name="connsiteX2" fmla="*/ 1319772 w 2254841"/>
                  <a:gd name="connsiteY2" fmla="*/ 298717 h 330682"/>
                  <a:gd name="connsiteX3" fmla="*/ 1583291 w 2254841"/>
                  <a:gd name="connsiteY3" fmla="*/ 284944 h 330682"/>
                  <a:gd name="connsiteX4" fmla="*/ 1665034 w 2254841"/>
                  <a:gd name="connsiteY4" fmla="*/ 19978 h 330682"/>
                  <a:gd name="connsiteX5" fmla="*/ 2254841 w 2254841"/>
                  <a:gd name="connsiteY5" fmla="*/ 17597 h 330682"/>
                  <a:gd name="connsiteX0" fmla="*/ 0 w 2228962"/>
                  <a:gd name="connsiteY0" fmla="*/ 9560 h 314362"/>
                  <a:gd name="connsiteX1" fmla="*/ 1207558 w 2228962"/>
                  <a:gd name="connsiteY1" fmla="*/ 0 h 314362"/>
                  <a:gd name="connsiteX2" fmla="*/ 1293893 w 2228962"/>
                  <a:gd name="connsiteY2" fmla="*/ 282397 h 314362"/>
                  <a:gd name="connsiteX3" fmla="*/ 1557412 w 2228962"/>
                  <a:gd name="connsiteY3" fmla="*/ 268624 h 314362"/>
                  <a:gd name="connsiteX4" fmla="*/ 1639155 w 2228962"/>
                  <a:gd name="connsiteY4" fmla="*/ 3658 h 314362"/>
                  <a:gd name="connsiteX5" fmla="*/ 2228962 w 2228962"/>
                  <a:gd name="connsiteY5" fmla="*/ 1277 h 314362"/>
                  <a:gd name="connsiteX0" fmla="*/ 0 w 2228962"/>
                  <a:gd name="connsiteY0" fmla="*/ 9560 h 295169"/>
                  <a:gd name="connsiteX1" fmla="*/ 1207558 w 2228962"/>
                  <a:gd name="connsiteY1" fmla="*/ 0 h 295169"/>
                  <a:gd name="connsiteX2" fmla="*/ 1293893 w 2228962"/>
                  <a:gd name="connsiteY2" fmla="*/ 236928 h 295169"/>
                  <a:gd name="connsiteX3" fmla="*/ 1557412 w 2228962"/>
                  <a:gd name="connsiteY3" fmla="*/ 268624 h 295169"/>
                  <a:gd name="connsiteX4" fmla="*/ 1639155 w 2228962"/>
                  <a:gd name="connsiteY4" fmla="*/ 3658 h 295169"/>
                  <a:gd name="connsiteX5" fmla="*/ 2228962 w 2228962"/>
                  <a:gd name="connsiteY5" fmla="*/ 1277 h 295169"/>
                  <a:gd name="connsiteX0" fmla="*/ 0 w 2228962"/>
                  <a:gd name="connsiteY0" fmla="*/ 9560 h 268624"/>
                  <a:gd name="connsiteX1" fmla="*/ 1207558 w 2228962"/>
                  <a:gd name="connsiteY1" fmla="*/ 0 h 268624"/>
                  <a:gd name="connsiteX2" fmla="*/ 1557412 w 2228962"/>
                  <a:gd name="connsiteY2" fmla="*/ 268624 h 268624"/>
                  <a:gd name="connsiteX3" fmla="*/ 1639155 w 2228962"/>
                  <a:gd name="connsiteY3" fmla="*/ 3658 h 268624"/>
                  <a:gd name="connsiteX4" fmla="*/ 2228962 w 2228962"/>
                  <a:gd name="connsiteY4" fmla="*/ 1277 h 268624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66473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05847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14"/>
                  <a:gd name="connsiteX1" fmla="*/ 1207558 w 2228962"/>
                  <a:gd name="connsiteY1" fmla="*/ 0 h 238314"/>
                  <a:gd name="connsiteX2" fmla="*/ 1405847 w 2228962"/>
                  <a:gd name="connsiteY2" fmla="*/ 238312 h 238314"/>
                  <a:gd name="connsiteX3" fmla="*/ 1639155 w 2228962"/>
                  <a:gd name="connsiteY3" fmla="*/ 3658 h 238314"/>
                  <a:gd name="connsiteX4" fmla="*/ 2228962 w 2228962"/>
                  <a:gd name="connsiteY4" fmla="*/ 1277 h 238314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8316"/>
                  <a:gd name="connsiteX1" fmla="*/ 1207558 w 2228962"/>
                  <a:gd name="connsiteY1" fmla="*/ 0 h 238316"/>
                  <a:gd name="connsiteX2" fmla="*/ 1405847 w 2228962"/>
                  <a:gd name="connsiteY2" fmla="*/ 238312 h 238316"/>
                  <a:gd name="connsiteX3" fmla="*/ 1639155 w 2228962"/>
                  <a:gd name="connsiteY3" fmla="*/ 3658 h 238316"/>
                  <a:gd name="connsiteX4" fmla="*/ 2228962 w 2228962"/>
                  <a:gd name="connsiteY4" fmla="*/ 1277 h 238316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05847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655"/>
                  <a:gd name="connsiteX1" fmla="*/ 1207558 w 2228962"/>
                  <a:gd name="connsiteY1" fmla="*/ 0 h 238655"/>
                  <a:gd name="connsiteX2" fmla="*/ 1413426 w 2228962"/>
                  <a:gd name="connsiteY2" fmla="*/ 238312 h 238655"/>
                  <a:gd name="connsiteX3" fmla="*/ 1639155 w 2228962"/>
                  <a:gd name="connsiteY3" fmla="*/ 3658 h 238655"/>
                  <a:gd name="connsiteX4" fmla="*/ 2228962 w 2228962"/>
                  <a:gd name="connsiteY4" fmla="*/ 1277 h 238655"/>
                  <a:gd name="connsiteX0" fmla="*/ 0 w 2228962"/>
                  <a:gd name="connsiteY0" fmla="*/ 9560 h 239169"/>
                  <a:gd name="connsiteX1" fmla="*/ 1207558 w 2228962"/>
                  <a:gd name="connsiteY1" fmla="*/ 0 h 239169"/>
                  <a:gd name="connsiteX2" fmla="*/ 1413426 w 2228962"/>
                  <a:gd name="connsiteY2" fmla="*/ 238312 h 239169"/>
                  <a:gd name="connsiteX3" fmla="*/ 1639155 w 2228962"/>
                  <a:gd name="connsiteY3" fmla="*/ 3658 h 239169"/>
                  <a:gd name="connsiteX4" fmla="*/ 2228962 w 2228962"/>
                  <a:gd name="connsiteY4" fmla="*/ 1277 h 239169"/>
                  <a:gd name="connsiteX0" fmla="*/ 0 w 2228962"/>
                  <a:gd name="connsiteY0" fmla="*/ 9560 h 238317"/>
                  <a:gd name="connsiteX1" fmla="*/ 1207558 w 2228962"/>
                  <a:gd name="connsiteY1" fmla="*/ 0 h 238317"/>
                  <a:gd name="connsiteX2" fmla="*/ 1413426 w 2228962"/>
                  <a:gd name="connsiteY2" fmla="*/ 238312 h 238317"/>
                  <a:gd name="connsiteX3" fmla="*/ 1639155 w 2228962"/>
                  <a:gd name="connsiteY3" fmla="*/ 3658 h 238317"/>
                  <a:gd name="connsiteX4" fmla="*/ 2228962 w 2228962"/>
                  <a:gd name="connsiteY4" fmla="*/ 1277 h 238317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49105"/>
                  <a:gd name="connsiteX1" fmla="*/ 1207558 w 2228962"/>
                  <a:gd name="connsiteY1" fmla="*/ 0 h 249105"/>
                  <a:gd name="connsiteX2" fmla="*/ 1413426 w 2228962"/>
                  <a:gd name="connsiteY2" fmla="*/ 249099 h 249105"/>
                  <a:gd name="connsiteX3" fmla="*/ 1639155 w 2228962"/>
                  <a:gd name="connsiteY3" fmla="*/ 3658 h 249105"/>
                  <a:gd name="connsiteX4" fmla="*/ 2228962 w 2228962"/>
                  <a:gd name="connsiteY4" fmla="*/ 1277 h 249105"/>
                  <a:gd name="connsiteX0" fmla="*/ 0 w 2228962"/>
                  <a:gd name="connsiteY0" fmla="*/ 9560 h 249131"/>
                  <a:gd name="connsiteX1" fmla="*/ 1207558 w 2228962"/>
                  <a:gd name="connsiteY1" fmla="*/ 0 h 249131"/>
                  <a:gd name="connsiteX2" fmla="*/ 1413426 w 2228962"/>
                  <a:gd name="connsiteY2" fmla="*/ 249099 h 249131"/>
                  <a:gd name="connsiteX3" fmla="*/ 1639155 w 2228962"/>
                  <a:gd name="connsiteY3" fmla="*/ 3658 h 249131"/>
                  <a:gd name="connsiteX4" fmla="*/ 2228962 w 2228962"/>
                  <a:gd name="connsiteY4" fmla="*/ 1277 h 249131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6"/>
                  <a:gd name="connsiteX1" fmla="*/ 1207558 w 2228962"/>
                  <a:gd name="connsiteY1" fmla="*/ 0 h 249106"/>
                  <a:gd name="connsiteX2" fmla="*/ 1413426 w 2228962"/>
                  <a:gd name="connsiteY2" fmla="*/ 249099 h 249106"/>
                  <a:gd name="connsiteX3" fmla="*/ 1639155 w 2228962"/>
                  <a:gd name="connsiteY3" fmla="*/ 3658 h 249106"/>
                  <a:gd name="connsiteX4" fmla="*/ 2228962 w 2228962"/>
                  <a:gd name="connsiteY4" fmla="*/ 1277 h 24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962" h="249106">
                    <a:moveTo>
                      <a:pt x="0" y="9560"/>
                    </a:moveTo>
                    <a:lnTo>
                      <a:pt x="1207558" y="0"/>
                    </a:lnTo>
                    <a:cubicBezTo>
                      <a:pt x="1206553" y="106717"/>
                      <a:pt x="1259456" y="247960"/>
                      <a:pt x="1413426" y="249099"/>
                    </a:cubicBezTo>
                    <a:cubicBezTo>
                      <a:pt x="1570001" y="250257"/>
                      <a:pt x="1634208" y="115042"/>
                      <a:pt x="1639155" y="3658"/>
                    </a:cubicBezTo>
                    <a:lnTo>
                      <a:pt x="2228962" y="1277"/>
                    </a:lnTo>
                  </a:path>
                </a:pathLst>
              </a:cu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id="{54CC4355-050E-488F-95EF-5BA32F82E8ED}"/>
                  </a:ext>
                </a:extLst>
              </p:cNvPr>
              <p:cNvSpPr/>
              <p:nvPr/>
            </p:nvSpPr>
            <p:spPr>
              <a:xfrm rot="10800000" flipV="1">
                <a:off x="755782" y="2981541"/>
                <a:ext cx="2228962" cy="249106"/>
              </a:xfrm>
              <a:custGeom>
                <a:avLst/>
                <a:gdLst>
                  <a:gd name="connsiteX0" fmla="*/ 0 w 1609344"/>
                  <a:gd name="connsiteY0" fmla="*/ 0 h 296266"/>
                  <a:gd name="connsiteX1" fmla="*/ 599846 w 1609344"/>
                  <a:gd name="connsiteY1" fmla="*/ 10973 h 296266"/>
                  <a:gd name="connsiteX2" fmla="*/ 676656 w 1609344"/>
                  <a:gd name="connsiteY2" fmla="*/ 274320 h 296266"/>
                  <a:gd name="connsiteX3" fmla="*/ 947318 w 1609344"/>
                  <a:gd name="connsiteY3" fmla="*/ 296266 h 296266"/>
                  <a:gd name="connsiteX4" fmla="*/ 1031443 w 1609344"/>
                  <a:gd name="connsiteY4" fmla="*/ 14631 h 296266"/>
                  <a:gd name="connsiteX5" fmla="*/ 1609344 w 1609344"/>
                  <a:gd name="connsiteY5" fmla="*/ 14631 h 296266"/>
                  <a:gd name="connsiteX0" fmla="*/ 0 w 1604581"/>
                  <a:gd name="connsiteY0" fmla="*/ 0 h 291504"/>
                  <a:gd name="connsiteX1" fmla="*/ 595083 w 1604581"/>
                  <a:gd name="connsiteY1" fmla="*/ 6211 h 291504"/>
                  <a:gd name="connsiteX2" fmla="*/ 671893 w 1604581"/>
                  <a:gd name="connsiteY2" fmla="*/ 269558 h 291504"/>
                  <a:gd name="connsiteX3" fmla="*/ 942555 w 1604581"/>
                  <a:gd name="connsiteY3" fmla="*/ 291504 h 291504"/>
                  <a:gd name="connsiteX4" fmla="*/ 1026680 w 1604581"/>
                  <a:gd name="connsiteY4" fmla="*/ 9869 h 291504"/>
                  <a:gd name="connsiteX5" fmla="*/ 1604581 w 1604581"/>
                  <a:gd name="connsiteY5" fmla="*/ 9869 h 291504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10802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0802 h 292437"/>
                  <a:gd name="connsiteX0" fmla="*/ 0 w 1604581"/>
                  <a:gd name="connsiteY0" fmla="*/ 933 h 292437"/>
                  <a:gd name="connsiteX1" fmla="*/ 595083 w 1604581"/>
                  <a:gd name="connsiteY1" fmla="*/ 0 h 292437"/>
                  <a:gd name="connsiteX2" fmla="*/ 671893 w 1604581"/>
                  <a:gd name="connsiteY2" fmla="*/ 270491 h 292437"/>
                  <a:gd name="connsiteX3" fmla="*/ 942555 w 1604581"/>
                  <a:gd name="connsiteY3" fmla="*/ 292437 h 292437"/>
                  <a:gd name="connsiteX4" fmla="*/ 1026680 w 1604581"/>
                  <a:gd name="connsiteY4" fmla="*/ 3658 h 292437"/>
                  <a:gd name="connsiteX5" fmla="*/ 1604581 w 1604581"/>
                  <a:gd name="connsiteY5" fmla="*/ 1277 h 292437"/>
                  <a:gd name="connsiteX0" fmla="*/ 0 w 1604581"/>
                  <a:gd name="connsiteY0" fmla="*/ 933 h 271006"/>
                  <a:gd name="connsiteX1" fmla="*/ 595083 w 1604581"/>
                  <a:gd name="connsiteY1" fmla="*/ 0 h 271006"/>
                  <a:gd name="connsiteX2" fmla="*/ 671893 w 1604581"/>
                  <a:gd name="connsiteY2" fmla="*/ 270491 h 271006"/>
                  <a:gd name="connsiteX3" fmla="*/ 947318 w 1604581"/>
                  <a:gd name="connsiteY3" fmla="*/ 271006 h 271006"/>
                  <a:gd name="connsiteX4" fmla="*/ 1026680 w 1604581"/>
                  <a:gd name="connsiteY4" fmla="*/ 3658 h 271006"/>
                  <a:gd name="connsiteX5" fmla="*/ 1604581 w 1604581"/>
                  <a:gd name="connsiteY5" fmla="*/ 1277 h 271006"/>
                  <a:gd name="connsiteX0" fmla="*/ 0 w 1604581"/>
                  <a:gd name="connsiteY0" fmla="*/ 933 h 273387"/>
                  <a:gd name="connsiteX1" fmla="*/ 595083 w 1604581"/>
                  <a:gd name="connsiteY1" fmla="*/ 0 h 273387"/>
                  <a:gd name="connsiteX2" fmla="*/ 671893 w 1604581"/>
                  <a:gd name="connsiteY2" fmla="*/ 270491 h 273387"/>
                  <a:gd name="connsiteX3" fmla="*/ 937793 w 1604581"/>
                  <a:gd name="connsiteY3" fmla="*/ 273387 h 273387"/>
                  <a:gd name="connsiteX4" fmla="*/ 1026680 w 1604581"/>
                  <a:gd name="connsiteY4" fmla="*/ 3658 h 273387"/>
                  <a:gd name="connsiteX5" fmla="*/ 1604581 w 1604581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73387"/>
                  <a:gd name="connsiteX1" fmla="*/ 595083 w 1616487"/>
                  <a:gd name="connsiteY1" fmla="*/ 0 h 273387"/>
                  <a:gd name="connsiteX2" fmla="*/ 671893 w 1616487"/>
                  <a:gd name="connsiteY2" fmla="*/ 270491 h 273387"/>
                  <a:gd name="connsiteX3" fmla="*/ 937793 w 1616487"/>
                  <a:gd name="connsiteY3" fmla="*/ 273387 h 273387"/>
                  <a:gd name="connsiteX4" fmla="*/ 1026680 w 1616487"/>
                  <a:gd name="connsiteY4" fmla="*/ 3658 h 273387"/>
                  <a:gd name="connsiteX5" fmla="*/ 1616487 w 1616487"/>
                  <a:gd name="connsiteY5" fmla="*/ 1277 h 273387"/>
                  <a:gd name="connsiteX0" fmla="*/ 0 w 1616487"/>
                  <a:gd name="connsiteY0" fmla="*/ 933 h 286293"/>
                  <a:gd name="connsiteX1" fmla="*/ 595083 w 1616487"/>
                  <a:gd name="connsiteY1" fmla="*/ 0 h 286293"/>
                  <a:gd name="connsiteX2" fmla="*/ 671893 w 1616487"/>
                  <a:gd name="connsiteY2" fmla="*/ 270491 h 286293"/>
                  <a:gd name="connsiteX3" fmla="*/ 937793 w 1616487"/>
                  <a:gd name="connsiteY3" fmla="*/ 273387 h 286293"/>
                  <a:gd name="connsiteX4" fmla="*/ 1026680 w 1616487"/>
                  <a:gd name="connsiteY4" fmla="*/ 3658 h 286293"/>
                  <a:gd name="connsiteX5" fmla="*/ 1616487 w 1616487"/>
                  <a:gd name="connsiteY5" fmla="*/ 1277 h 28629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302673"/>
                  <a:gd name="connsiteX1" fmla="*/ 595083 w 1616487"/>
                  <a:gd name="connsiteY1" fmla="*/ 0 h 302673"/>
                  <a:gd name="connsiteX2" fmla="*/ 671893 w 1616487"/>
                  <a:gd name="connsiteY2" fmla="*/ 270491 h 302673"/>
                  <a:gd name="connsiteX3" fmla="*/ 937793 w 1616487"/>
                  <a:gd name="connsiteY3" fmla="*/ 273387 h 302673"/>
                  <a:gd name="connsiteX4" fmla="*/ 1026680 w 1616487"/>
                  <a:gd name="connsiteY4" fmla="*/ 3658 h 302673"/>
                  <a:gd name="connsiteX5" fmla="*/ 1616487 w 1616487"/>
                  <a:gd name="connsiteY5" fmla="*/ 1277 h 302673"/>
                  <a:gd name="connsiteX0" fmla="*/ 0 w 1616487"/>
                  <a:gd name="connsiteY0" fmla="*/ 933 h 298825"/>
                  <a:gd name="connsiteX1" fmla="*/ 595083 w 1616487"/>
                  <a:gd name="connsiteY1" fmla="*/ 0 h 298825"/>
                  <a:gd name="connsiteX2" fmla="*/ 671893 w 1616487"/>
                  <a:gd name="connsiteY2" fmla="*/ 270491 h 298825"/>
                  <a:gd name="connsiteX3" fmla="*/ 937793 w 1616487"/>
                  <a:gd name="connsiteY3" fmla="*/ 273387 h 298825"/>
                  <a:gd name="connsiteX4" fmla="*/ 1026680 w 1616487"/>
                  <a:gd name="connsiteY4" fmla="*/ 3658 h 298825"/>
                  <a:gd name="connsiteX5" fmla="*/ 1616487 w 1616487"/>
                  <a:gd name="connsiteY5" fmla="*/ 1277 h 298825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4982"/>
                  <a:gd name="connsiteX1" fmla="*/ 595083 w 1616487"/>
                  <a:gd name="connsiteY1" fmla="*/ 0 h 304982"/>
                  <a:gd name="connsiteX2" fmla="*/ 681418 w 1616487"/>
                  <a:gd name="connsiteY2" fmla="*/ 282397 h 304982"/>
                  <a:gd name="connsiteX3" fmla="*/ 937793 w 1616487"/>
                  <a:gd name="connsiteY3" fmla="*/ 273387 h 304982"/>
                  <a:gd name="connsiteX4" fmla="*/ 1026680 w 1616487"/>
                  <a:gd name="connsiteY4" fmla="*/ 3658 h 304982"/>
                  <a:gd name="connsiteX5" fmla="*/ 1616487 w 1616487"/>
                  <a:gd name="connsiteY5" fmla="*/ 1277 h 304982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6013"/>
                  <a:gd name="connsiteX1" fmla="*/ 595083 w 1616487"/>
                  <a:gd name="connsiteY1" fmla="*/ 0 h 306013"/>
                  <a:gd name="connsiteX2" fmla="*/ 681418 w 1616487"/>
                  <a:gd name="connsiteY2" fmla="*/ 282397 h 306013"/>
                  <a:gd name="connsiteX3" fmla="*/ 947318 w 1616487"/>
                  <a:gd name="connsiteY3" fmla="*/ 275768 h 306013"/>
                  <a:gd name="connsiteX4" fmla="*/ 1026680 w 1616487"/>
                  <a:gd name="connsiteY4" fmla="*/ 3658 h 306013"/>
                  <a:gd name="connsiteX5" fmla="*/ 1616487 w 1616487"/>
                  <a:gd name="connsiteY5" fmla="*/ 1277 h 306013"/>
                  <a:gd name="connsiteX0" fmla="*/ 0 w 1616487"/>
                  <a:gd name="connsiteY0" fmla="*/ 933 h 309444"/>
                  <a:gd name="connsiteX1" fmla="*/ 595083 w 1616487"/>
                  <a:gd name="connsiteY1" fmla="*/ 0 h 309444"/>
                  <a:gd name="connsiteX2" fmla="*/ 681418 w 1616487"/>
                  <a:gd name="connsiteY2" fmla="*/ 282397 h 309444"/>
                  <a:gd name="connsiteX3" fmla="*/ 947318 w 1616487"/>
                  <a:gd name="connsiteY3" fmla="*/ 275768 h 309444"/>
                  <a:gd name="connsiteX4" fmla="*/ 1026680 w 1616487"/>
                  <a:gd name="connsiteY4" fmla="*/ 3658 h 309444"/>
                  <a:gd name="connsiteX5" fmla="*/ 1616487 w 1616487"/>
                  <a:gd name="connsiteY5" fmla="*/ 1277 h 309444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3127"/>
                  <a:gd name="connsiteX1" fmla="*/ 595083 w 1616487"/>
                  <a:gd name="connsiteY1" fmla="*/ 0 h 313127"/>
                  <a:gd name="connsiteX2" fmla="*/ 681418 w 1616487"/>
                  <a:gd name="connsiteY2" fmla="*/ 282397 h 313127"/>
                  <a:gd name="connsiteX3" fmla="*/ 947318 w 1616487"/>
                  <a:gd name="connsiteY3" fmla="*/ 275768 h 313127"/>
                  <a:gd name="connsiteX4" fmla="*/ 1026680 w 1616487"/>
                  <a:gd name="connsiteY4" fmla="*/ 3658 h 313127"/>
                  <a:gd name="connsiteX5" fmla="*/ 1616487 w 1616487"/>
                  <a:gd name="connsiteY5" fmla="*/ 1277 h 313127"/>
                  <a:gd name="connsiteX0" fmla="*/ 0 w 1616487"/>
                  <a:gd name="connsiteY0" fmla="*/ 933 h 314832"/>
                  <a:gd name="connsiteX1" fmla="*/ 595083 w 1616487"/>
                  <a:gd name="connsiteY1" fmla="*/ 0 h 314832"/>
                  <a:gd name="connsiteX2" fmla="*/ 681418 w 1616487"/>
                  <a:gd name="connsiteY2" fmla="*/ 282397 h 314832"/>
                  <a:gd name="connsiteX3" fmla="*/ 947318 w 1616487"/>
                  <a:gd name="connsiteY3" fmla="*/ 275768 h 314832"/>
                  <a:gd name="connsiteX4" fmla="*/ 1026680 w 1616487"/>
                  <a:gd name="connsiteY4" fmla="*/ 3658 h 314832"/>
                  <a:gd name="connsiteX5" fmla="*/ 1616487 w 1616487"/>
                  <a:gd name="connsiteY5" fmla="*/ 1277 h 314832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6689"/>
                  <a:gd name="connsiteX1" fmla="*/ 595083 w 1616487"/>
                  <a:gd name="connsiteY1" fmla="*/ 0 h 316689"/>
                  <a:gd name="connsiteX2" fmla="*/ 681418 w 1616487"/>
                  <a:gd name="connsiteY2" fmla="*/ 282397 h 316689"/>
                  <a:gd name="connsiteX3" fmla="*/ 947318 w 1616487"/>
                  <a:gd name="connsiteY3" fmla="*/ 275768 h 316689"/>
                  <a:gd name="connsiteX4" fmla="*/ 1026680 w 1616487"/>
                  <a:gd name="connsiteY4" fmla="*/ 3658 h 316689"/>
                  <a:gd name="connsiteX5" fmla="*/ 1616487 w 1616487"/>
                  <a:gd name="connsiteY5" fmla="*/ 1277 h 316689"/>
                  <a:gd name="connsiteX0" fmla="*/ 0 w 1616487"/>
                  <a:gd name="connsiteY0" fmla="*/ 933 h 317539"/>
                  <a:gd name="connsiteX1" fmla="*/ 595083 w 1616487"/>
                  <a:gd name="connsiteY1" fmla="*/ 0 h 317539"/>
                  <a:gd name="connsiteX2" fmla="*/ 681418 w 1616487"/>
                  <a:gd name="connsiteY2" fmla="*/ 282397 h 317539"/>
                  <a:gd name="connsiteX3" fmla="*/ 947318 w 1616487"/>
                  <a:gd name="connsiteY3" fmla="*/ 275768 h 317539"/>
                  <a:gd name="connsiteX4" fmla="*/ 1026680 w 1616487"/>
                  <a:gd name="connsiteY4" fmla="*/ 3658 h 317539"/>
                  <a:gd name="connsiteX5" fmla="*/ 1616487 w 1616487"/>
                  <a:gd name="connsiteY5" fmla="*/ 1277 h 317539"/>
                  <a:gd name="connsiteX0" fmla="*/ 0 w 1616487"/>
                  <a:gd name="connsiteY0" fmla="*/ 933 h 314362"/>
                  <a:gd name="connsiteX1" fmla="*/ 595083 w 1616487"/>
                  <a:gd name="connsiteY1" fmla="*/ 0 h 314362"/>
                  <a:gd name="connsiteX2" fmla="*/ 681418 w 1616487"/>
                  <a:gd name="connsiteY2" fmla="*/ 282397 h 314362"/>
                  <a:gd name="connsiteX3" fmla="*/ 944937 w 1616487"/>
                  <a:gd name="connsiteY3" fmla="*/ 268624 h 314362"/>
                  <a:gd name="connsiteX4" fmla="*/ 1026680 w 1616487"/>
                  <a:gd name="connsiteY4" fmla="*/ 3658 h 314362"/>
                  <a:gd name="connsiteX5" fmla="*/ 1616487 w 1616487"/>
                  <a:gd name="connsiteY5" fmla="*/ 1277 h 314362"/>
                  <a:gd name="connsiteX0" fmla="*/ 0 w 2254841"/>
                  <a:gd name="connsiteY0" fmla="*/ 0 h 330682"/>
                  <a:gd name="connsiteX1" fmla="*/ 1233437 w 2254841"/>
                  <a:gd name="connsiteY1" fmla="*/ 16320 h 330682"/>
                  <a:gd name="connsiteX2" fmla="*/ 1319772 w 2254841"/>
                  <a:gd name="connsiteY2" fmla="*/ 298717 h 330682"/>
                  <a:gd name="connsiteX3" fmla="*/ 1583291 w 2254841"/>
                  <a:gd name="connsiteY3" fmla="*/ 284944 h 330682"/>
                  <a:gd name="connsiteX4" fmla="*/ 1665034 w 2254841"/>
                  <a:gd name="connsiteY4" fmla="*/ 19978 h 330682"/>
                  <a:gd name="connsiteX5" fmla="*/ 2254841 w 2254841"/>
                  <a:gd name="connsiteY5" fmla="*/ 17597 h 330682"/>
                  <a:gd name="connsiteX0" fmla="*/ 0 w 2228962"/>
                  <a:gd name="connsiteY0" fmla="*/ 9560 h 314362"/>
                  <a:gd name="connsiteX1" fmla="*/ 1207558 w 2228962"/>
                  <a:gd name="connsiteY1" fmla="*/ 0 h 314362"/>
                  <a:gd name="connsiteX2" fmla="*/ 1293893 w 2228962"/>
                  <a:gd name="connsiteY2" fmla="*/ 282397 h 314362"/>
                  <a:gd name="connsiteX3" fmla="*/ 1557412 w 2228962"/>
                  <a:gd name="connsiteY3" fmla="*/ 268624 h 314362"/>
                  <a:gd name="connsiteX4" fmla="*/ 1639155 w 2228962"/>
                  <a:gd name="connsiteY4" fmla="*/ 3658 h 314362"/>
                  <a:gd name="connsiteX5" fmla="*/ 2228962 w 2228962"/>
                  <a:gd name="connsiteY5" fmla="*/ 1277 h 314362"/>
                  <a:gd name="connsiteX0" fmla="*/ 0 w 2228962"/>
                  <a:gd name="connsiteY0" fmla="*/ 9560 h 295169"/>
                  <a:gd name="connsiteX1" fmla="*/ 1207558 w 2228962"/>
                  <a:gd name="connsiteY1" fmla="*/ 0 h 295169"/>
                  <a:gd name="connsiteX2" fmla="*/ 1293893 w 2228962"/>
                  <a:gd name="connsiteY2" fmla="*/ 236928 h 295169"/>
                  <a:gd name="connsiteX3" fmla="*/ 1557412 w 2228962"/>
                  <a:gd name="connsiteY3" fmla="*/ 268624 h 295169"/>
                  <a:gd name="connsiteX4" fmla="*/ 1639155 w 2228962"/>
                  <a:gd name="connsiteY4" fmla="*/ 3658 h 295169"/>
                  <a:gd name="connsiteX5" fmla="*/ 2228962 w 2228962"/>
                  <a:gd name="connsiteY5" fmla="*/ 1277 h 295169"/>
                  <a:gd name="connsiteX0" fmla="*/ 0 w 2228962"/>
                  <a:gd name="connsiteY0" fmla="*/ 9560 h 268624"/>
                  <a:gd name="connsiteX1" fmla="*/ 1207558 w 2228962"/>
                  <a:gd name="connsiteY1" fmla="*/ 0 h 268624"/>
                  <a:gd name="connsiteX2" fmla="*/ 1557412 w 2228962"/>
                  <a:gd name="connsiteY2" fmla="*/ 268624 h 268624"/>
                  <a:gd name="connsiteX3" fmla="*/ 1639155 w 2228962"/>
                  <a:gd name="connsiteY3" fmla="*/ 3658 h 268624"/>
                  <a:gd name="connsiteX4" fmla="*/ 2228962 w 2228962"/>
                  <a:gd name="connsiteY4" fmla="*/ 1277 h 268624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66473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12"/>
                  <a:gd name="connsiteX1" fmla="*/ 1207558 w 2228962"/>
                  <a:gd name="connsiteY1" fmla="*/ 0 h 238312"/>
                  <a:gd name="connsiteX2" fmla="*/ 1405847 w 2228962"/>
                  <a:gd name="connsiteY2" fmla="*/ 238312 h 238312"/>
                  <a:gd name="connsiteX3" fmla="*/ 1639155 w 2228962"/>
                  <a:gd name="connsiteY3" fmla="*/ 3658 h 238312"/>
                  <a:gd name="connsiteX4" fmla="*/ 2228962 w 2228962"/>
                  <a:gd name="connsiteY4" fmla="*/ 1277 h 238312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27"/>
                  <a:gd name="connsiteX1" fmla="*/ 1207558 w 2228962"/>
                  <a:gd name="connsiteY1" fmla="*/ 0 h 238327"/>
                  <a:gd name="connsiteX2" fmla="*/ 1405847 w 2228962"/>
                  <a:gd name="connsiteY2" fmla="*/ 238312 h 238327"/>
                  <a:gd name="connsiteX3" fmla="*/ 1639155 w 2228962"/>
                  <a:gd name="connsiteY3" fmla="*/ 3658 h 238327"/>
                  <a:gd name="connsiteX4" fmla="*/ 2228962 w 2228962"/>
                  <a:gd name="connsiteY4" fmla="*/ 1277 h 238327"/>
                  <a:gd name="connsiteX0" fmla="*/ 0 w 2228962"/>
                  <a:gd name="connsiteY0" fmla="*/ 9560 h 238314"/>
                  <a:gd name="connsiteX1" fmla="*/ 1207558 w 2228962"/>
                  <a:gd name="connsiteY1" fmla="*/ 0 h 238314"/>
                  <a:gd name="connsiteX2" fmla="*/ 1405847 w 2228962"/>
                  <a:gd name="connsiteY2" fmla="*/ 238312 h 238314"/>
                  <a:gd name="connsiteX3" fmla="*/ 1639155 w 2228962"/>
                  <a:gd name="connsiteY3" fmla="*/ 3658 h 238314"/>
                  <a:gd name="connsiteX4" fmla="*/ 2228962 w 2228962"/>
                  <a:gd name="connsiteY4" fmla="*/ 1277 h 238314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9500"/>
                  <a:gd name="connsiteX1" fmla="*/ 1207558 w 2228962"/>
                  <a:gd name="connsiteY1" fmla="*/ 0 h 239500"/>
                  <a:gd name="connsiteX2" fmla="*/ 1405847 w 2228962"/>
                  <a:gd name="connsiteY2" fmla="*/ 238312 h 239500"/>
                  <a:gd name="connsiteX3" fmla="*/ 1639155 w 2228962"/>
                  <a:gd name="connsiteY3" fmla="*/ 3658 h 239500"/>
                  <a:gd name="connsiteX4" fmla="*/ 2228962 w 2228962"/>
                  <a:gd name="connsiteY4" fmla="*/ 1277 h 239500"/>
                  <a:gd name="connsiteX0" fmla="*/ 0 w 2228962"/>
                  <a:gd name="connsiteY0" fmla="*/ 9560 h 238316"/>
                  <a:gd name="connsiteX1" fmla="*/ 1207558 w 2228962"/>
                  <a:gd name="connsiteY1" fmla="*/ 0 h 238316"/>
                  <a:gd name="connsiteX2" fmla="*/ 1405847 w 2228962"/>
                  <a:gd name="connsiteY2" fmla="*/ 238312 h 238316"/>
                  <a:gd name="connsiteX3" fmla="*/ 1639155 w 2228962"/>
                  <a:gd name="connsiteY3" fmla="*/ 3658 h 238316"/>
                  <a:gd name="connsiteX4" fmla="*/ 2228962 w 2228962"/>
                  <a:gd name="connsiteY4" fmla="*/ 1277 h 238316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05847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508"/>
                  <a:gd name="connsiteX1" fmla="*/ 1207558 w 2228962"/>
                  <a:gd name="connsiteY1" fmla="*/ 0 h 238508"/>
                  <a:gd name="connsiteX2" fmla="*/ 1413426 w 2228962"/>
                  <a:gd name="connsiteY2" fmla="*/ 238312 h 238508"/>
                  <a:gd name="connsiteX3" fmla="*/ 1639155 w 2228962"/>
                  <a:gd name="connsiteY3" fmla="*/ 3658 h 238508"/>
                  <a:gd name="connsiteX4" fmla="*/ 2228962 w 2228962"/>
                  <a:gd name="connsiteY4" fmla="*/ 1277 h 238508"/>
                  <a:gd name="connsiteX0" fmla="*/ 0 w 2228962"/>
                  <a:gd name="connsiteY0" fmla="*/ 9560 h 238655"/>
                  <a:gd name="connsiteX1" fmla="*/ 1207558 w 2228962"/>
                  <a:gd name="connsiteY1" fmla="*/ 0 h 238655"/>
                  <a:gd name="connsiteX2" fmla="*/ 1413426 w 2228962"/>
                  <a:gd name="connsiteY2" fmla="*/ 238312 h 238655"/>
                  <a:gd name="connsiteX3" fmla="*/ 1639155 w 2228962"/>
                  <a:gd name="connsiteY3" fmla="*/ 3658 h 238655"/>
                  <a:gd name="connsiteX4" fmla="*/ 2228962 w 2228962"/>
                  <a:gd name="connsiteY4" fmla="*/ 1277 h 238655"/>
                  <a:gd name="connsiteX0" fmla="*/ 0 w 2228962"/>
                  <a:gd name="connsiteY0" fmla="*/ 9560 h 239169"/>
                  <a:gd name="connsiteX1" fmla="*/ 1207558 w 2228962"/>
                  <a:gd name="connsiteY1" fmla="*/ 0 h 239169"/>
                  <a:gd name="connsiteX2" fmla="*/ 1413426 w 2228962"/>
                  <a:gd name="connsiteY2" fmla="*/ 238312 h 239169"/>
                  <a:gd name="connsiteX3" fmla="*/ 1639155 w 2228962"/>
                  <a:gd name="connsiteY3" fmla="*/ 3658 h 239169"/>
                  <a:gd name="connsiteX4" fmla="*/ 2228962 w 2228962"/>
                  <a:gd name="connsiteY4" fmla="*/ 1277 h 239169"/>
                  <a:gd name="connsiteX0" fmla="*/ 0 w 2228962"/>
                  <a:gd name="connsiteY0" fmla="*/ 9560 h 238317"/>
                  <a:gd name="connsiteX1" fmla="*/ 1207558 w 2228962"/>
                  <a:gd name="connsiteY1" fmla="*/ 0 h 238317"/>
                  <a:gd name="connsiteX2" fmla="*/ 1413426 w 2228962"/>
                  <a:gd name="connsiteY2" fmla="*/ 238312 h 238317"/>
                  <a:gd name="connsiteX3" fmla="*/ 1639155 w 2228962"/>
                  <a:gd name="connsiteY3" fmla="*/ 3658 h 238317"/>
                  <a:gd name="connsiteX4" fmla="*/ 2228962 w 2228962"/>
                  <a:gd name="connsiteY4" fmla="*/ 1277 h 238317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38319"/>
                  <a:gd name="connsiteX1" fmla="*/ 1207558 w 2228962"/>
                  <a:gd name="connsiteY1" fmla="*/ 0 h 238319"/>
                  <a:gd name="connsiteX2" fmla="*/ 1413426 w 2228962"/>
                  <a:gd name="connsiteY2" fmla="*/ 238312 h 238319"/>
                  <a:gd name="connsiteX3" fmla="*/ 1639155 w 2228962"/>
                  <a:gd name="connsiteY3" fmla="*/ 3658 h 238319"/>
                  <a:gd name="connsiteX4" fmla="*/ 2228962 w 2228962"/>
                  <a:gd name="connsiteY4" fmla="*/ 1277 h 238319"/>
                  <a:gd name="connsiteX0" fmla="*/ 0 w 2228962"/>
                  <a:gd name="connsiteY0" fmla="*/ 9560 h 249105"/>
                  <a:gd name="connsiteX1" fmla="*/ 1207558 w 2228962"/>
                  <a:gd name="connsiteY1" fmla="*/ 0 h 249105"/>
                  <a:gd name="connsiteX2" fmla="*/ 1413426 w 2228962"/>
                  <a:gd name="connsiteY2" fmla="*/ 249099 h 249105"/>
                  <a:gd name="connsiteX3" fmla="*/ 1639155 w 2228962"/>
                  <a:gd name="connsiteY3" fmla="*/ 3658 h 249105"/>
                  <a:gd name="connsiteX4" fmla="*/ 2228962 w 2228962"/>
                  <a:gd name="connsiteY4" fmla="*/ 1277 h 249105"/>
                  <a:gd name="connsiteX0" fmla="*/ 0 w 2228962"/>
                  <a:gd name="connsiteY0" fmla="*/ 9560 h 249131"/>
                  <a:gd name="connsiteX1" fmla="*/ 1207558 w 2228962"/>
                  <a:gd name="connsiteY1" fmla="*/ 0 h 249131"/>
                  <a:gd name="connsiteX2" fmla="*/ 1413426 w 2228962"/>
                  <a:gd name="connsiteY2" fmla="*/ 249099 h 249131"/>
                  <a:gd name="connsiteX3" fmla="*/ 1639155 w 2228962"/>
                  <a:gd name="connsiteY3" fmla="*/ 3658 h 249131"/>
                  <a:gd name="connsiteX4" fmla="*/ 2228962 w 2228962"/>
                  <a:gd name="connsiteY4" fmla="*/ 1277 h 249131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7"/>
                  <a:gd name="connsiteX1" fmla="*/ 1207558 w 2228962"/>
                  <a:gd name="connsiteY1" fmla="*/ 0 h 249107"/>
                  <a:gd name="connsiteX2" fmla="*/ 1413426 w 2228962"/>
                  <a:gd name="connsiteY2" fmla="*/ 249099 h 249107"/>
                  <a:gd name="connsiteX3" fmla="*/ 1639155 w 2228962"/>
                  <a:gd name="connsiteY3" fmla="*/ 3658 h 249107"/>
                  <a:gd name="connsiteX4" fmla="*/ 2228962 w 2228962"/>
                  <a:gd name="connsiteY4" fmla="*/ 1277 h 249107"/>
                  <a:gd name="connsiteX0" fmla="*/ 0 w 2228962"/>
                  <a:gd name="connsiteY0" fmla="*/ 9560 h 249106"/>
                  <a:gd name="connsiteX1" fmla="*/ 1207558 w 2228962"/>
                  <a:gd name="connsiteY1" fmla="*/ 0 h 249106"/>
                  <a:gd name="connsiteX2" fmla="*/ 1413426 w 2228962"/>
                  <a:gd name="connsiteY2" fmla="*/ 249099 h 249106"/>
                  <a:gd name="connsiteX3" fmla="*/ 1639155 w 2228962"/>
                  <a:gd name="connsiteY3" fmla="*/ 3658 h 249106"/>
                  <a:gd name="connsiteX4" fmla="*/ 2228962 w 2228962"/>
                  <a:gd name="connsiteY4" fmla="*/ 1277 h 24910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28962" h="249106">
                    <a:moveTo>
                      <a:pt x="0" y="9560"/>
                    </a:moveTo>
                    <a:lnTo>
                      <a:pt x="1207558" y="0"/>
                    </a:lnTo>
                    <a:cubicBezTo>
                      <a:pt x="1206553" y="106717"/>
                      <a:pt x="1259456" y="247960"/>
                      <a:pt x="1413426" y="249099"/>
                    </a:cubicBezTo>
                    <a:cubicBezTo>
                      <a:pt x="1570001" y="250257"/>
                      <a:pt x="1634208" y="115042"/>
                      <a:pt x="1639155" y="3658"/>
                    </a:cubicBezTo>
                    <a:lnTo>
                      <a:pt x="2228962" y="1277"/>
                    </a:lnTo>
                  </a:path>
                </a:pathLst>
              </a:custGeom>
              <a:ln w="508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</p:grpSp>
        <p:grpSp>
          <p:nvGrpSpPr>
            <p:cNvPr id="13" name="Group 12"/>
            <p:cNvGrpSpPr/>
            <p:nvPr/>
          </p:nvGrpSpPr>
          <p:grpSpPr>
            <a:xfrm>
              <a:off x="550818" y="2845212"/>
              <a:ext cx="288032" cy="288032"/>
              <a:chOff x="550818" y="2845212"/>
              <a:chExt cx="288032" cy="288032"/>
            </a:xfrm>
          </p:grpSpPr>
          <p:sp>
            <p:nvSpPr>
              <p:cNvPr id="7" name="Oval 6"/>
              <p:cNvSpPr/>
              <p:nvPr/>
            </p:nvSpPr>
            <p:spPr>
              <a:xfrm>
                <a:off x="550818" y="2845212"/>
                <a:ext cx="288032" cy="288032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633886" y="2930376"/>
                <a:ext cx="121897" cy="117704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0" name="Group 19"/>
            <p:cNvGrpSpPr/>
            <p:nvPr/>
          </p:nvGrpSpPr>
          <p:grpSpPr>
            <a:xfrm>
              <a:off x="8064914" y="2720594"/>
              <a:ext cx="504056" cy="504056"/>
              <a:chOff x="8064914" y="2720594"/>
              <a:chExt cx="504056" cy="504056"/>
            </a:xfrm>
          </p:grpSpPr>
          <p:sp>
            <p:nvSpPr>
              <p:cNvPr id="14" name="Oval 13"/>
              <p:cNvSpPr/>
              <p:nvPr/>
            </p:nvSpPr>
            <p:spPr>
              <a:xfrm>
                <a:off x="8064914" y="2720594"/>
                <a:ext cx="504056" cy="50405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Oval 20"/>
              <p:cNvSpPr/>
              <p:nvPr/>
            </p:nvSpPr>
            <p:spPr>
              <a:xfrm>
                <a:off x="8178719" y="2839156"/>
                <a:ext cx="276446" cy="266939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 dirty="0"/>
              </a:p>
            </p:txBody>
          </p:sp>
        </p:grpSp>
      </p:grpSp>
      <p:sp>
        <p:nvSpPr>
          <p:cNvPr id="25" name="TextBox 24"/>
          <p:cNvSpPr txBox="1"/>
          <p:nvPr/>
        </p:nvSpPr>
        <p:spPr>
          <a:xfrm>
            <a:off x="7924418" y="2646338"/>
            <a:ext cx="1177251" cy="52322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altLang="ko-KR" sz="2800" b="1" dirty="0">
                <a:solidFill>
                  <a:schemeClr val="bg1"/>
                </a:solidFill>
                <a:cs typeface="Arial" pitchFamily="34" charset="0"/>
              </a:rPr>
              <a:t>Now</a:t>
            </a:r>
            <a:endParaRPr lang="ko-KR" altLang="en-US" sz="28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1026" name="Picture 2" descr="Image result for pekerja jaman belanda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9527" y="3579862"/>
            <a:ext cx="2730861" cy="156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Image result for romush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9319" y="3579862"/>
            <a:ext cx="2509312" cy="1563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age result for pekerja jaman kemerdekaa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9599" y="3579862"/>
            <a:ext cx="3140913" cy="15704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900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427735"/>
            <a:ext cx="9144000" cy="576063"/>
          </a:xfrm>
          <a:prstGeom prst="rect">
            <a:avLst/>
          </a:prstGeom>
        </p:spPr>
        <p:txBody>
          <a:bodyPr/>
          <a:lstStyle/>
          <a:p>
            <a:r>
              <a:rPr lang="en-US" altLang="ko-KR" b="1" dirty="0" err="1">
                <a:solidFill>
                  <a:schemeClr val="tx1"/>
                </a:solidFill>
              </a:rPr>
              <a:t>Filosofi</a:t>
            </a:r>
            <a:r>
              <a:rPr lang="en-US" altLang="ko-KR" b="1" dirty="0">
                <a:solidFill>
                  <a:schemeClr val="tx1"/>
                </a:solidFill>
              </a:rPr>
              <a:t> </a:t>
            </a:r>
            <a:r>
              <a:rPr lang="en-US" altLang="ko-KR" b="1" dirty="0" err="1">
                <a:solidFill>
                  <a:schemeClr val="tx1"/>
                </a:solidFill>
              </a:rPr>
              <a:t>Profesi</a:t>
            </a:r>
            <a:r>
              <a:rPr lang="en-US" altLang="ko-KR" b="1" dirty="0">
                <a:solidFill>
                  <a:schemeClr val="tx1"/>
                </a:solidFill>
              </a:rPr>
              <a:t> &amp; </a:t>
            </a:r>
            <a:r>
              <a:rPr lang="en-US" altLang="ko-KR" b="1" dirty="0" err="1">
                <a:solidFill>
                  <a:schemeClr val="tx1"/>
                </a:solidFill>
              </a:rPr>
              <a:t>Pekerjaan</a:t>
            </a:r>
            <a:endParaRPr lang="ko-KR" altLang="en-US" b="1" dirty="0">
              <a:solidFill>
                <a:schemeClr val="tx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3648" y="195486"/>
            <a:ext cx="626469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en-US" sz="1400" b="1" dirty="0">
                <a:solidFill>
                  <a:schemeClr val="bg1"/>
                </a:solidFill>
              </a:rPr>
              <a:t>“</a:t>
            </a:r>
            <a:r>
              <a:rPr lang="en-US" sz="1400" b="1" dirty="0" err="1">
                <a:solidFill>
                  <a:schemeClr val="bg1"/>
                </a:solidFill>
              </a:rPr>
              <a:t>Tidak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mungkin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setiap</a:t>
            </a:r>
            <a:r>
              <a:rPr lang="en-US" sz="1400" b="1" dirty="0">
                <a:solidFill>
                  <a:schemeClr val="bg1"/>
                </a:solidFill>
              </a:rPr>
              <a:t> orang </a:t>
            </a:r>
            <a:r>
              <a:rPr lang="en-US" sz="1400" b="1" dirty="0" err="1">
                <a:solidFill>
                  <a:schemeClr val="bg1"/>
                </a:solidFill>
              </a:rPr>
              <a:t>menghasilkan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sendiri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apa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saja</a:t>
            </a:r>
            <a:r>
              <a:rPr lang="en-US" sz="1400" b="1" dirty="0">
                <a:solidFill>
                  <a:schemeClr val="bg1"/>
                </a:solidFill>
              </a:rPr>
              <a:t> yang </a:t>
            </a:r>
          </a:p>
          <a:p>
            <a:pPr lvl="0" algn="ctr"/>
            <a:r>
              <a:rPr lang="en-US" sz="1400" b="1" dirty="0" err="1">
                <a:solidFill>
                  <a:schemeClr val="bg1"/>
                </a:solidFill>
              </a:rPr>
              <a:t>dibutuhkannya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dan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melalui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pekerjaan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manusia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membuktikan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dirinya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</a:p>
          <a:p>
            <a:pPr lvl="0" algn="ctr"/>
            <a:r>
              <a:rPr lang="en-US" sz="1400" b="1" dirty="0" err="1">
                <a:solidFill>
                  <a:schemeClr val="bg1"/>
                </a:solidFill>
              </a:rPr>
              <a:t>sebagai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mahluk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sosial</a:t>
            </a:r>
            <a:r>
              <a:rPr lang="en-US" sz="1400" b="1" dirty="0">
                <a:solidFill>
                  <a:schemeClr val="bg1"/>
                </a:solidFill>
              </a:rPr>
              <a:t>”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554907" y="1086550"/>
            <a:ext cx="61134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1400" b="1" dirty="0">
                <a:solidFill>
                  <a:schemeClr val="bg1"/>
                </a:solidFill>
              </a:rPr>
              <a:t>“</a:t>
            </a:r>
            <a:r>
              <a:rPr lang="en-US" sz="1400" b="1" dirty="0" err="1">
                <a:solidFill>
                  <a:schemeClr val="bg1"/>
                </a:solidFill>
              </a:rPr>
              <a:t>Untuk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memenuhi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kebutuhan</a:t>
            </a:r>
            <a:r>
              <a:rPr lang="en-US" sz="1400" b="1" dirty="0">
                <a:solidFill>
                  <a:schemeClr val="bg1"/>
                </a:solidFill>
              </a:rPr>
              <a:t>, </a:t>
            </a:r>
            <a:r>
              <a:rPr lang="en-US" sz="1400" b="1" dirty="0" err="1">
                <a:solidFill>
                  <a:schemeClr val="bg1"/>
                </a:solidFill>
              </a:rPr>
              <a:t>kita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bergantung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kepada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hasil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pekerjaan</a:t>
            </a:r>
            <a:r>
              <a:rPr lang="en-US" sz="1400" b="1" dirty="0">
                <a:solidFill>
                  <a:schemeClr val="bg1"/>
                </a:solidFill>
              </a:rPr>
              <a:t> orang lain. </a:t>
            </a:r>
            <a:r>
              <a:rPr lang="en-US" sz="1400" b="1" dirty="0" err="1">
                <a:solidFill>
                  <a:schemeClr val="bg1"/>
                </a:solidFill>
              </a:rPr>
              <a:t>Begitu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juga</a:t>
            </a:r>
            <a:r>
              <a:rPr lang="en-US" sz="1400" b="1" dirty="0">
                <a:solidFill>
                  <a:schemeClr val="bg1"/>
                </a:solidFill>
              </a:rPr>
              <a:t> orang lain, </a:t>
            </a:r>
            <a:r>
              <a:rPr lang="en-US" sz="1400" b="1" dirty="0" err="1">
                <a:solidFill>
                  <a:schemeClr val="bg1"/>
                </a:solidFill>
              </a:rPr>
              <a:t>membutuhkan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hasil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pekerjaan</a:t>
            </a:r>
            <a:r>
              <a:rPr lang="en-US" sz="1400" b="1" dirty="0">
                <a:solidFill>
                  <a:schemeClr val="bg1"/>
                </a:solidFill>
              </a:rPr>
              <a:t> </a:t>
            </a:r>
            <a:r>
              <a:rPr lang="en-US" sz="1400" b="1" dirty="0" err="1">
                <a:solidFill>
                  <a:schemeClr val="bg1"/>
                </a:solidFill>
              </a:rPr>
              <a:t>kita</a:t>
            </a:r>
            <a:r>
              <a:rPr lang="en-US" sz="1400" b="1" dirty="0">
                <a:solidFill>
                  <a:schemeClr val="bg1"/>
                </a:solidFill>
              </a:rPr>
              <a:t>”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-35496" y="1851670"/>
            <a:ext cx="9144000" cy="288032"/>
          </a:xfrm>
        </p:spPr>
        <p:txBody>
          <a:bodyPr/>
          <a:lstStyle/>
          <a:p>
            <a:pPr lvl="0"/>
            <a:r>
              <a:rPr lang="en-US" b="1" dirty="0" err="1"/>
              <a:t>Frans</a:t>
            </a:r>
            <a:r>
              <a:rPr lang="en-US" b="1" dirty="0"/>
              <a:t> </a:t>
            </a:r>
            <a:r>
              <a:rPr lang="en-US" b="1" dirty="0" err="1"/>
              <a:t>Magnis</a:t>
            </a:r>
            <a:r>
              <a:rPr lang="en-US" b="1" dirty="0"/>
              <a:t>- </a:t>
            </a:r>
            <a:r>
              <a:rPr lang="en-US" b="1" dirty="0" err="1"/>
              <a:t>Suseno</a:t>
            </a:r>
            <a:r>
              <a:rPr lang="en-US" b="1" dirty="0"/>
              <a:t> 2000:92</a:t>
            </a:r>
          </a:p>
        </p:txBody>
      </p:sp>
    </p:spTree>
    <p:extLst>
      <p:ext uri="{BB962C8B-B14F-4D97-AF65-F5344CB8AC3E}">
        <p14:creationId xmlns:p14="http://schemas.microsoft.com/office/powerpoint/2010/main" val="662208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795878" y="344200"/>
            <a:ext cx="7740352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>
                <a:solidFill>
                  <a:schemeClr val="bg1"/>
                </a:solidFill>
                <a:cs typeface="Arial" pitchFamily="34" charset="0"/>
              </a:rPr>
              <a:t>Quotes </a:t>
            </a:r>
            <a:r>
              <a:rPr lang="en-US" sz="3600" dirty="0" err="1">
                <a:solidFill>
                  <a:schemeClr val="bg1"/>
                </a:solidFill>
                <a:cs typeface="Arial" pitchFamily="34" charset="0"/>
              </a:rPr>
              <a:t>Profesi</a:t>
            </a:r>
            <a:r>
              <a:rPr lang="en-US" sz="3600" dirty="0">
                <a:solidFill>
                  <a:schemeClr val="bg1"/>
                </a:solidFill>
                <a:cs typeface="Arial" pitchFamily="34" charset="0"/>
              </a:rPr>
              <a:t> &amp; </a:t>
            </a:r>
            <a:r>
              <a:rPr lang="en-US" sz="3600" dirty="0" err="1">
                <a:solidFill>
                  <a:schemeClr val="bg1"/>
                </a:solidFill>
                <a:cs typeface="Arial" pitchFamily="34" charset="0"/>
              </a:rPr>
              <a:t>Pekerjaan</a:t>
            </a:r>
            <a:endParaRPr lang="en-US" sz="3600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22" name="Group 21"/>
          <p:cNvGrpSpPr/>
          <p:nvPr/>
        </p:nvGrpSpPr>
        <p:grpSpPr>
          <a:xfrm>
            <a:off x="736217" y="507708"/>
            <a:ext cx="614782" cy="3149072"/>
            <a:chOff x="2267744" y="1250648"/>
            <a:chExt cx="606542" cy="3106862"/>
          </a:xfrm>
        </p:grpSpPr>
        <p:sp>
          <p:nvSpPr>
            <p:cNvPr id="8" name="Hexagon 7"/>
            <p:cNvSpPr/>
            <p:nvPr/>
          </p:nvSpPr>
          <p:spPr>
            <a:xfrm>
              <a:off x="2290593" y="1250648"/>
              <a:ext cx="560844" cy="496673"/>
            </a:xfrm>
            <a:custGeom>
              <a:avLst/>
              <a:gdLst>
                <a:gd name="connsiteX0" fmla="*/ 0 w 864096"/>
                <a:gd name="connsiteY0" fmla="*/ 432048 h 864096"/>
                <a:gd name="connsiteX1" fmla="*/ 216024 w 864096"/>
                <a:gd name="connsiteY1" fmla="*/ 0 h 864096"/>
                <a:gd name="connsiteX2" fmla="*/ 648072 w 864096"/>
                <a:gd name="connsiteY2" fmla="*/ 0 h 864096"/>
                <a:gd name="connsiteX3" fmla="*/ 864096 w 864096"/>
                <a:gd name="connsiteY3" fmla="*/ 43204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432048 h 864096"/>
                <a:gd name="connsiteX0" fmla="*/ 0 w 864096"/>
                <a:gd name="connsiteY0" fmla="*/ 432048 h 864096"/>
                <a:gd name="connsiteX1" fmla="*/ 162684 w 864096"/>
                <a:gd name="connsiteY1" fmla="*/ 7620 h 864096"/>
                <a:gd name="connsiteX2" fmla="*/ 648072 w 864096"/>
                <a:gd name="connsiteY2" fmla="*/ 0 h 864096"/>
                <a:gd name="connsiteX3" fmla="*/ 864096 w 864096"/>
                <a:gd name="connsiteY3" fmla="*/ 43204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432048 h 864096"/>
                <a:gd name="connsiteX0" fmla="*/ 0 w 864096"/>
                <a:gd name="connsiteY0" fmla="*/ 432048 h 864096"/>
                <a:gd name="connsiteX1" fmla="*/ 162684 w 864096"/>
                <a:gd name="connsiteY1" fmla="*/ 7620 h 864096"/>
                <a:gd name="connsiteX2" fmla="*/ 693792 w 864096"/>
                <a:gd name="connsiteY2" fmla="*/ 0 h 864096"/>
                <a:gd name="connsiteX3" fmla="*/ 864096 w 864096"/>
                <a:gd name="connsiteY3" fmla="*/ 43204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432048 h 864096"/>
                <a:gd name="connsiteX0" fmla="*/ 0 w 864096"/>
                <a:gd name="connsiteY0" fmla="*/ 378708 h 864096"/>
                <a:gd name="connsiteX1" fmla="*/ 162684 w 864096"/>
                <a:gd name="connsiteY1" fmla="*/ 7620 h 864096"/>
                <a:gd name="connsiteX2" fmla="*/ 693792 w 864096"/>
                <a:gd name="connsiteY2" fmla="*/ 0 h 864096"/>
                <a:gd name="connsiteX3" fmla="*/ 864096 w 864096"/>
                <a:gd name="connsiteY3" fmla="*/ 43204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378708 h 864096"/>
                <a:gd name="connsiteX0" fmla="*/ 0 w 864096"/>
                <a:gd name="connsiteY0" fmla="*/ 378708 h 864096"/>
                <a:gd name="connsiteX1" fmla="*/ 162684 w 864096"/>
                <a:gd name="connsiteY1" fmla="*/ 7620 h 864096"/>
                <a:gd name="connsiteX2" fmla="*/ 693792 w 864096"/>
                <a:gd name="connsiteY2" fmla="*/ 0 h 864096"/>
                <a:gd name="connsiteX3" fmla="*/ 864096 w 864096"/>
                <a:gd name="connsiteY3" fmla="*/ 38632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378708 h 864096"/>
                <a:gd name="connsiteX0" fmla="*/ 0 w 864096"/>
                <a:gd name="connsiteY0" fmla="*/ 378708 h 864096"/>
                <a:gd name="connsiteX1" fmla="*/ 186164 w 864096"/>
                <a:gd name="connsiteY1" fmla="*/ 101542 h 864096"/>
                <a:gd name="connsiteX2" fmla="*/ 693792 w 864096"/>
                <a:gd name="connsiteY2" fmla="*/ 0 h 864096"/>
                <a:gd name="connsiteX3" fmla="*/ 864096 w 864096"/>
                <a:gd name="connsiteY3" fmla="*/ 386328 h 864096"/>
                <a:gd name="connsiteX4" fmla="*/ 648072 w 864096"/>
                <a:gd name="connsiteY4" fmla="*/ 864096 h 864096"/>
                <a:gd name="connsiteX5" fmla="*/ 216024 w 864096"/>
                <a:gd name="connsiteY5" fmla="*/ 864096 h 864096"/>
                <a:gd name="connsiteX6" fmla="*/ 0 w 864096"/>
                <a:gd name="connsiteY6" fmla="*/ 378708 h 864096"/>
                <a:gd name="connsiteX0" fmla="*/ 0 w 864096"/>
                <a:gd name="connsiteY0" fmla="*/ 308267 h 793655"/>
                <a:gd name="connsiteX1" fmla="*/ 186164 w 864096"/>
                <a:gd name="connsiteY1" fmla="*/ 31101 h 793655"/>
                <a:gd name="connsiteX2" fmla="*/ 693792 w 864096"/>
                <a:gd name="connsiteY2" fmla="*/ 0 h 793655"/>
                <a:gd name="connsiteX3" fmla="*/ 864096 w 864096"/>
                <a:gd name="connsiteY3" fmla="*/ 315887 h 793655"/>
                <a:gd name="connsiteX4" fmla="*/ 648072 w 864096"/>
                <a:gd name="connsiteY4" fmla="*/ 793655 h 793655"/>
                <a:gd name="connsiteX5" fmla="*/ 216024 w 864096"/>
                <a:gd name="connsiteY5" fmla="*/ 793655 h 793655"/>
                <a:gd name="connsiteX6" fmla="*/ 0 w 864096"/>
                <a:gd name="connsiteY6" fmla="*/ 308267 h 793655"/>
                <a:gd name="connsiteX0" fmla="*/ 0 w 864096"/>
                <a:gd name="connsiteY0" fmla="*/ 277166 h 762554"/>
                <a:gd name="connsiteX1" fmla="*/ 186164 w 864096"/>
                <a:gd name="connsiteY1" fmla="*/ 0 h 762554"/>
                <a:gd name="connsiteX2" fmla="*/ 693792 w 864096"/>
                <a:gd name="connsiteY2" fmla="*/ 15860 h 762554"/>
                <a:gd name="connsiteX3" fmla="*/ 864096 w 864096"/>
                <a:gd name="connsiteY3" fmla="*/ 284786 h 762554"/>
                <a:gd name="connsiteX4" fmla="*/ 648072 w 864096"/>
                <a:gd name="connsiteY4" fmla="*/ 762554 h 762554"/>
                <a:gd name="connsiteX5" fmla="*/ 216024 w 864096"/>
                <a:gd name="connsiteY5" fmla="*/ 762554 h 762554"/>
                <a:gd name="connsiteX6" fmla="*/ 0 w 864096"/>
                <a:gd name="connsiteY6" fmla="*/ 277166 h 762554"/>
                <a:gd name="connsiteX0" fmla="*/ 0 w 864096"/>
                <a:gd name="connsiteY0" fmla="*/ 292200 h 777588"/>
                <a:gd name="connsiteX1" fmla="*/ 186164 w 864096"/>
                <a:gd name="connsiteY1" fmla="*/ 15034 h 777588"/>
                <a:gd name="connsiteX2" fmla="*/ 681434 w 864096"/>
                <a:gd name="connsiteY2" fmla="*/ 0 h 777588"/>
                <a:gd name="connsiteX3" fmla="*/ 864096 w 864096"/>
                <a:gd name="connsiteY3" fmla="*/ 299820 h 777588"/>
                <a:gd name="connsiteX4" fmla="*/ 648072 w 864096"/>
                <a:gd name="connsiteY4" fmla="*/ 777588 h 777588"/>
                <a:gd name="connsiteX5" fmla="*/ 216024 w 864096"/>
                <a:gd name="connsiteY5" fmla="*/ 777588 h 777588"/>
                <a:gd name="connsiteX6" fmla="*/ 0 w 864096"/>
                <a:gd name="connsiteY6" fmla="*/ 292200 h 777588"/>
                <a:gd name="connsiteX0" fmla="*/ 0 w 864096"/>
                <a:gd name="connsiteY0" fmla="*/ 292200 h 777588"/>
                <a:gd name="connsiteX1" fmla="*/ 186164 w 864096"/>
                <a:gd name="connsiteY1" fmla="*/ 15034 h 777588"/>
                <a:gd name="connsiteX2" fmla="*/ 687612 w 864096"/>
                <a:gd name="connsiteY2" fmla="*/ 0 h 777588"/>
                <a:gd name="connsiteX3" fmla="*/ 864096 w 864096"/>
                <a:gd name="connsiteY3" fmla="*/ 299820 h 777588"/>
                <a:gd name="connsiteX4" fmla="*/ 648072 w 864096"/>
                <a:gd name="connsiteY4" fmla="*/ 777588 h 777588"/>
                <a:gd name="connsiteX5" fmla="*/ 216024 w 864096"/>
                <a:gd name="connsiteY5" fmla="*/ 777588 h 777588"/>
                <a:gd name="connsiteX6" fmla="*/ 0 w 864096"/>
                <a:gd name="connsiteY6" fmla="*/ 292200 h 777588"/>
                <a:gd name="connsiteX0" fmla="*/ 0 w 864096"/>
                <a:gd name="connsiteY0" fmla="*/ 279842 h 765230"/>
                <a:gd name="connsiteX1" fmla="*/ 186164 w 864096"/>
                <a:gd name="connsiteY1" fmla="*/ 2676 h 765230"/>
                <a:gd name="connsiteX2" fmla="*/ 693792 w 864096"/>
                <a:gd name="connsiteY2" fmla="*/ 0 h 765230"/>
                <a:gd name="connsiteX3" fmla="*/ 864096 w 864096"/>
                <a:gd name="connsiteY3" fmla="*/ 287462 h 765230"/>
                <a:gd name="connsiteX4" fmla="*/ 648072 w 864096"/>
                <a:gd name="connsiteY4" fmla="*/ 765230 h 765230"/>
                <a:gd name="connsiteX5" fmla="*/ 216024 w 864096"/>
                <a:gd name="connsiteY5" fmla="*/ 765230 h 765230"/>
                <a:gd name="connsiteX6" fmla="*/ 0 w 864096"/>
                <a:gd name="connsiteY6" fmla="*/ 279842 h 765230"/>
                <a:gd name="connsiteX0" fmla="*/ 0 w 864096"/>
                <a:gd name="connsiteY0" fmla="*/ 279842 h 765230"/>
                <a:gd name="connsiteX1" fmla="*/ 186164 w 864096"/>
                <a:gd name="connsiteY1" fmla="*/ 2676 h 765230"/>
                <a:gd name="connsiteX2" fmla="*/ 675254 w 864096"/>
                <a:gd name="connsiteY2" fmla="*/ 0 h 765230"/>
                <a:gd name="connsiteX3" fmla="*/ 864096 w 864096"/>
                <a:gd name="connsiteY3" fmla="*/ 287462 h 765230"/>
                <a:gd name="connsiteX4" fmla="*/ 648072 w 864096"/>
                <a:gd name="connsiteY4" fmla="*/ 765230 h 765230"/>
                <a:gd name="connsiteX5" fmla="*/ 216024 w 864096"/>
                <a:gd name="connsiteY5" fmla="*/ 765230 h 765230"/>
                <a:gd name="connsiteX6" fmla="*/ 0 w 864096"/>
                <a:gd name="connsiteY6" fmla="*/ 279842 h 765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4096" h="765230">
                  <a:moveTo>
                    <a:pt x="0" y="279842"/>
                  </a:moveTo>
                  <a:lnTo>
                    <a:pt x="186164" y="2676"/>
                  </a:lnTo>
                  <a:lnTo>
                    <a:pt x="675254" y="0"/>
                  </a:lnTo>
                  <a:lnTo>
                    <a:pt x="864096" y="287462"/>
                  </a:lnTo>
                  <a:lnTo>
                    <a:pt x="648072" y="765230"/>
                  </a:lnTo>
                  <a:lnTo>
                    <a:pt x="216024" y="765230"/>
                  </a:lnTo>
                  <a:lnTo>
                    <a:pt x="0" y="279842"/>
                  </a:lnTo>
                  <a:close/>
                </a:path>
              </a:pathLst>
            </a:custGeom>
            <a:solidFill>
              <a:srgbClr val="5072C4"/>
            </a:solidFill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gular Pentagon 8"/>
            <p:cNvSpPr/>
            <p:nvPr/>
          </p:nvSpPr>
          <p:spPr>
            <a:xfrm rot="10800000">
              <a:off x="2267744" y="1837235"/>
              <a:ext cx="606542" cy="2520275"/>
            </a:xfrm>
            <a:custGeom>
              <a:avLst/>
              <a:gdLst>
                <a:gd name="connsiteX0" fmla="*/ 1 w 576064"/>
                <a:gd name="connsiteY0" fmla="*/ 962659 h 2520280"/>
                <a:gd name="connsiteX1" fmla="*/ 288032 w 576064"/>
                <a:gd name="connsiteY1" fmla="*/ 0 h 2520280"/>
                <a:gd name="connsiteX2" fmla="*/ 576063 w 576064"/>
                <a:gd name="connsiteY2" fmla="*/ 962659 h 2520280"/>
                <a:gd name="connsiteX3" fmla="*/ 466045 w 576064"/>
                <a:gd name="connsiteY3" fmla="*/ 2520274 h 2520280"/>
                <a:gd name="connsiteX4" fmla="*/ 110019 w 576064"/>
                <a:gd name="connsiteY4" fmla="*/ 2520274 h 2520280"/>
                <a:gd name="connsiteX5" fmla="*/ 1 w 576064"/>
                <a:gd name="connsiteY5" fmla="*/ 962659 h 2520280"/>
                <a:gd name="connsiteX0" fmla="*/ 0 w 583682"/>
                <a:gd name="connsiteY0" fmla="*/ 962659 h 2520274"/>
                <a:gd name="connsiteX1" fmla="*/ 288031 w 583682"/>
                <a:gd name="connsiteY1" fmla="*/ 0 h 2520274"/>
                <a:gd name="connsiteX2" fmla="*/ 583682 w 583682"/>
                <a:gd name="connsiteY2" fmla="*/ 345439 h 2520274"/>
                <a:gd name="connsiteX3" fmla="*/ 466044 w 583682"/>
                <a:gd name="connsiteY3" fmla="*/ 2520274 h 2520274"/>
                <a:gd name="connsiteX4" fmla="*/ 110018 w 583682"/>
                <a:gd name="connsiteY4" fmla="*/ 2520274 h 2520274"/>
                <a:gd name="connsiteX5" fmla="*/ 0 w 583682"/>
                <a:gd name="connsiteY5" fmla="*/ 962659 h 2520274"/>
                <a:gd name="connsiteX0" fmla="*/ 0 w 591302"/>
                <a:gd name="connsiteY0" fmla="*/ 314959 h 2520274"/>
                <a:gd name="connsiteX1" fmla="*/ 295651 w 591302"/>
                <a:gd name="connsiteY1" fmla="*/ 0 h 2520274"/>
                <a:gd name="connsiteX2" fmla="*/ 591302 w 591302"/>
                <a:gd name="connsiteY2" fmla="*/ 345439 h 2520274"/>
                <a:gd name="connsiteX3" fmla="*/ 473664 w 591302"/>
                <a:gd name="connsiteY3" fmla="*/ 2520274 h 2520274"/>
                <a:gd name="connsiteX4" fmla="*/ 117638 w 591302"/>
                <a:gd name="connsiteY4" fmla="*/ 2520274 h 2520274"/>
                <a:gd name="connsiteX5" fmla="*/ 0 w 591302"/>
                <a:gd name="connsiteY5" fmla="*/ 314959 h 2520274"/>
                <a:gd name="connsiteX0" fmla="*/ 0 w 614162"/>
                <a:gd name="connsiteY0" fmla="*/ 330199 h 2520274"/>
                <a:gd name="connsiteX1" fmla="*/ 318511 w 614162"/>
                <a:gd name="connsiteY1" fmla="*/ 0 h 2520274"/>
                <a:gd name="connsiteX2" fmla="*/ 614162 w 614162"/>
                <a:gd name="connsiteY2" fmla="*/ 345439 h 2520274"/>
                <a:gd name="connsiteX3" fmla="*/ 496524 w 614162"/>
                <a:gd name="connsiteY3" fmla="*/ 2520274 h 2520274"/>
                <a:gd name="connsiteX4" fmla="*/ 140498 w 614162"/>
                <a:gd name="connsiteY4" fmla="*/ 2520274 h 2520274"/>
                <a:gd name="connsiteX5" fmla="*/ 0 w 614162"/>
                <a:gd name="connsiteY5" fmla="*/ 330199 h 2520274"/>
                <a:gd name="connsiteX0" fmla="*/ 0 w 606542"/>
                <a:gd name="connsiteY0" fmla="*/ 360679 h 2520274"/>
                <a:gd name="connsiteX1" fmla="*/ 310891 w 606542"/>
                <a:gd name="connsiteY1" fmla="*/ 0 h 2520274"/>
                <a:gd name="connsiteX2" fmla="*/ 606542 w 606542"/>
                <a:gd name="connsiteY2" fmla="*/ 345439 h 2520274"/>
                <a:gd name="connsiteX3" fmla="*/ 488904 w 606542"/>
                <a:gd name="connsiteY3" fmla="*/ 2520274 h 2520274"/>
                <a:gd name="connsiteX4" fmla="*/ 132878 w 606542"/>
                <a:gd name="connsiteY4" fmla="*/ 2520274 h 2520274"/>
                <a:gd name="connsiteX5" fmla="*/ 0 w 606542"/>
                <a:gd name="connsiteY5" fmla="*/ 360679 h 2520274"/>
                <a:gd name="connsiteX0" fmla="*/ 0 w 606542"/>
                <a:gd name="connsiteY0" fmla="*/ 360679 h 2520274"/>
                <a:gd name="connsiteX1" fmla="*/ 310891 w 606542"/>
                <a:gd name="connsiteY1" fmla="*/ 0 h 2520274"/>
                <a:gd name="connsiteX2" fmla="*/ 606542 w 606542"/>
                <a:gd name="connsiteY2" fmla="*/ 345439 h 2520274"/>
                <a:gd name="connsiteX3" fmla="*/ 488904 w 606542"/>
                <a:gd name="connsiteY3" fmla="*/ 2520274 h 2520274"/>
                <a:gd name="connsiteX4" fmla="*/ 163358 w 606542"/>
                <a:gd name="connsiteY4" fmla="*/ 2520274 h 2520274"/>
                <a:gd name="connsiteX5" fmla="*/ 0 w 606542"/>
                <a:gd name="connsiteY5" fmla="*/ 360679 h 2520274"/>
                <a:gd name="connsiteX0" fmla="*/ 0 w 606542"/>
                <a:gd name="connsiteY0" fmla="*/ 360679 h 2520274"/>
                <a:gd name="connsiteX1" fmla="*/ 310891 w 606542"/>
                <a:gd name="connsiteY1" fmla="*/ 0 h 2520274"/>
                <a:gd name="connsiteX2" fmla="*/ 606542 w 606542"/>
                <a:gd name="connsiteY2" fmla="*/ 345439 h 2520274"/>
                <a:gd name="connsiteX3" fmla="*/ 450804 w 606542"/>
                <a:gd name="connsiteY3" fmla="*/ 2520274 h 2520274"/>
                <a:gd name="connsiteX4" fmla="*/ 163358 w 606542"/>
                <a:gd name="connsiteY4" fmla="*/ 2520274 h 2520274"/>
                <a:gd name="connsiteX5" fmla="*/ 0 w 606542"/>
                <a:gd name="connsiteY5" fmla="*/ 360679 h 25202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606542" h="2520274">
                  <a:moveTo>
                    <a:pt x="0" y="360679"/>
                  </a:moveTo>
                  <a:lnTo>
                    <a:pt x="310891" y="0"/>
                  </a:lnTo>
                  <a:lnTo>
                    <a:pt x="606542" y="345439"/>
                  </a:lnTo>
                  <a:lnTo>
                    <a:pt x="450804" y="2520274"/>
                  </a:lnTo>
                  <a:lnTo>
                    <a:pt x="163358" y="2520274"/>
                  </a:lnTo>
                  <a:lnTo>
                    <a:pt x="0" y="360679"/>
                  </a:lnTo>
                  <a:close/>
                </a:path>
              </a:pathLst>
            </a:custGeom>
            <a:noFill/>
            <a:ln w="158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cxnSp>
        <p:nvCxnSpPr>
          <p:cNvPr id="35" name="Straight Connector 34"/>
          <p:cNvCxnSpPr/>
          <p:nvPr/>
        </p:nvCxnSpPr>
        <p:spPr>
          <a:xfrm>
            <a:off x="0" y="355610"/>
            <a:ext cx="9144000" cy="11302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4"/>
          <p:cNvGrpSpPr/>
          <p:nvPr/>
        </p:nvGrpSpPr>
        <p:grpSpPr>
          <a:xfrm>
            <a:off x="1763688" y="1320310"/>
            <a:ext cx="5760640" cy="612000"/>
            <a:chOff x="2152278" y="1660018"/>
            <a:chExt cx="5760640" cy="612000"/>
          </a:xfrm>
        </p:grpSpPr>
        <p:sp>
          <p:nvSpPr>
            <p:cNvPr id="2" name="Rounded Rectangle 1"/>
            <p:cNvSpPr/>
            <p:nvPr/>
          </p:nvSpPr>
          <p:spPr>
            <a:xfrm>
              <a:off x="2152278" y="1660018"/>
              <a:ext cx="5760640" cy="61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4" name="Oval 3"/>
            <p:cNvSpPr/>
            <p:nvPr/>
          </p:nvSpPr>
          <p:spPr>
            <a:xfrm>
              <a:off x="2220582" y="1696018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276189" y="1742899"/>
              <a:ext cx="4287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1785734" y="2073522"/>
            <a:ext cx="5760640" cy="612000"/>
            <a:chOff x="2152278" y="1660018"/>
            <a:chExt cx="5760640" cy="612000"/>
          </a:xfrm>
        </p:grpSpPr>
        <p:sp>
          <p:nvSpPr>
            <p:cNvPr id="13" name="Rounded Rectangle 12"/>
            <p:cNvSpPr/>
            <p:nvPr/>
          </p:nvSpPr>
          <p:spPr>
            <a:xfrm>
              <a:off x="2152278" y="1660018"/>
              <a:ext cx="5760640" cy="61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Oval 13"/>
            <p:cNvSpPr/>
            <p:nvPr/>
          </p:nvSpPr>
          <p:spPr>
            <a:xfrm>
              <a:off x="2220582" y="1696018"/>
              <a:ext cx="540000" cy="54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76189" y="1742899"/>
              <a:ext cx="4287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1763688" y="2899963"/>
            <a:ext cx="5760640" cy="612000"/>
            <a:chOff x="2152278" y="1660018"/>
            <a:chExt cx="5760640" cy="612000"/>
          </a:xfrm>
        </p:grpSpPr>
        <p:sp>
          <p:nvSpPr>
            <p:cNvPr id="17" name="Rounded Rectangle 16"/>
            <p:cNvSpPr/>
            <p:nvPr/>
          </p:nvSpPr>
          <p:spPr>
            <a:xfrm>
              <a:off x="2152278" y="1660018"/>
              <a:ext cx="5760640" cy="61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2220582" y="1696018"/>
              <a:ext cx="540000" cy="540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276189" y="1742899"/>
              <a:ext cx="4287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3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1763688" y="3689522"/>
            <a:ext cx="5760640" cy="612000"/>
            <a:chOff x="2152278" y="1660018"/>
            <a:chExt cx="5760640" cy="612000"/>
          </a:xfrm>
        </p:grpSpPr>
        <p:sp>
          <p:nvSpPr>
            <p:cNvPr id="21" name="Rounded Rectangle 20"/>
            <p:cNvSpPr/>
            <p:nvPr/>
          </p:nvSpPr>
          <p:spPr>
            <a:xfrm>
              <a:off x="2152278" y="1660018"/>
              <a:ext cx="5760640" cy="6120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2220582" y="1696018"/>
              <a:ext cx="540000" cy="54000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276189" y="1742899"/>
              <a:ext cx="42878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2400" b="1" dirty="0">
                  <a:solidFill>
                    <a:schemeClr val="bg1"/>
                  </a:solidFill>
                  <a:cs typeface="Arial" pitchFamily="34" charset="0"/>
                </a:rPr>
                <a:t>4</a:t>
              </a:r>
              <a:endParaRPr lang="ko-KR" altLang="en-US" sz="24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2411759" y="1349355"/>
            <a:ext cx="461819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Ketika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kita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mencintai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dan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menghargai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profesi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kita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,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maka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profesi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itu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akan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memberikan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terbaik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untuk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kita</a:t>
            </a:r>
            <a:endParaRPr lang="en-US" altLang="ko-KR" sz="1300" b="1" dirty="0">
              <a:solidFill>
                <a:schemeClr val="accent1"/>
              </a:solidFill>
              <a:cs typeface="Arial" pitchFamily="34" charset="0"/>
            </a:endParaRPr>
          </a:p>
          <a:p>
            <a:endParaRPr lang="ko-KR" altLang="en-US" sz="13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38" name="Group 3">
            <a:extLst>
              <a:ext uri="{FF2B5EF4-FFF2-40B4-BE49-F238E27FC236}">
                <a16:creationId xmlns:a16="http://schemas.microsoft.com/office/drawing/2014/main" id="{6D51A1B3-5DA3-45E0-9AA9-0510E343F8FB}"/>
              </a:ext>
            </a:extLst>
          </p:cNvPr>
          <p:cNvGrpSpPr/>
          <p:nvPr/>
        </p:nvGrpSpPr>
        <p:grpSpPr>
          <a:xfrm flipH="1">
            <a:off x="7236295" y="3908947"/>
            <a:ext cx="1886322" cy="1255091"/>
            <a:chOff x="5868144" y="3002906"/>
            <a:chExt cx="2440058" cy="1587592"/>
          </a:xfrm>
          <a:solidFill>
            <a:schemeClr val="accent2">
              <a:alpha val="50000"/>
            </a:schemeClr>
          </a:solidFill>
        </p:grpSpPr>
        <p:sp>
          <p:nvSpPr>
            <p:cNvPr id="39" name="Freeform 4">
              <a:extLst>
                <a:ext uri="{FF2B5EF4-FFF2-40B4-BE49-F238E27FC236}">
                  <a16:creationId xmlns:a16="http://schemas.microsoft.com/office/drawing/2014/main" id="{6206CAAF-DE94-4571-9474-3C1D784D37B2}"/>
                </a:ext>
              </a:extLst>
            </p:cNvPr>
            <p:cNvSpPr/>
            <p:nvPr/>
          </p:nvSpPr>
          <p:spPr>
            <a:xfrm>
              <a:off x="5868144" y="3153704"/>
              <a:ext cx="1556604" cy="1436794"/>
            </a:xfrm>
            <a:custGeom>
              <a:avLst/>
              <a:gdLst>
                <a:gd name="connsiteX0" fmla="*/ 0 w 1704441"/>
                <a:gd name="connsiteY0" fmla="*/ 1411834 h 1441094"/>
                <a:gd name="connsiteX1" fmla="*/ 146304 w 1704441"/>
                <a:gd name="connsiteY1" fmla="*/ 1002182 h 1441094"/>
                <a:gd name="connsiteX2" fmla="*/ 658368 w 1704441"/>
                <a:gd name="connsiteY2" fmla="*/ 694944 h 1441094"/>
                <a:gd name="connsiteX3" fmla="*/ 621792 w 1704441"/>
                <a:gd name="connsiteY3" fmla="*/ 512064 h 1441094"/>
                <a:gd name="connsiteX4" fmla="*/ 490118 w 1704441"/>
                <a:gd name="connsiteY4" fmla="*/ 373075 h 1441094"/>
                <a:gd name="connsiteX5" fmla="*/ 555955 w 1704441"/>
                <a:gd name="connsiteY5" fmla="*/ 365760 h 1441094"/>
                <a:gd name="connsiteX6" fmla="*/ 797356 w 1704441"/>
                <a:gd name="connsiteY6" fmla="*/ 0 h 1441094"/>
                <a:gd name="connsiteX7" fmla="*/ 1082649 w 1704441"/>
                <a:gd name="connsiteY7" fmla="*/ 343814 h 1441094"/>
                <a:gd name="connsiteX8" fmla="*/ 1148486 w 1704441"/>
                <a:gd name="connsiteY8" fmla="*/ 402336 h 1441094"/>
                <a:gd name="connsiteX9" fmla="*/ 1024128 w 1704441"/>
                <a:gd name="connsiteY9" fmla="*/ 687629 h 1441094"/>
                <a:gd name="connsiteX10" fmla="*/ 1587398 w 1704441"/>
                <a:gd name="connsiteY10" fmla="*/ 914400 h 1441094"/>
                <a:gd name="connsiteX11" fmla="*/ 1704441 w 1704441"/>
                <a:gd name="connsiteY11" fmla="*/ 1441094 h 1441094"/>
                <a:gd name="connsiteX12" fmla="*/ 0 w 1704441"/>
                <a:gd name="connsiteY12" fmla="*/ 1411834 h 1441094"/>
                <a:gd name="connsiteX0" fmla="*/ 0 w 1599666"/>
                <a:gd name="connsiteY0" fmla="*/ 1421359 h 1441094"/>
                <a:gd name="connsiteX1" fmla="*/ 41529 w 1599666"/>
                <a:gd name="connsiteY1" fmla="*/ 1002182 h 1441094"/>
                <a:gd name="connsiteX2" fmla="*/ 553593 w 1599666"/>
                <a:gd name="connsiteY2" fmla="*/ 694944 h 1441094"/>
                <a:gd name="connsiteX3" fmla="*/ 517017 w 1599666"/>
                <a:gd name="connsiteY3" fmla="*/ 512064 h 1441094"/>
                <a:gd name="connsiteX4" fmla="*/ 385343 w 1599666"/>
                <a:gd name="connsiteY4" fmla="*/ 373075 h 1441094"/>
                <a:gd name="connsiteX5" fmla="*/ 451180 w 1599666"/>
                <a:gd name="connsiteY5" fmla="*/ 365760 h 1441094"/>
                <a:gd name="connsiteX6" fmla="*/ 692581 w 1599666"/>
                <a:gd name="connsiteY6" fmla="*/ 0 h 1441094"/>
                <a:gd name="connsiteX7" fmla="*/ 977874 w 1599666"/>
                <a:gd name="connsiteY7" fmla="*/ 343814 h 1441094"/>
                <a:gd name="connsiteX8" fmla="*/ 1043711 w 1599666"/>
                <a:gd name="connsiteY8" fmla="*/ 402336 h 1441094"/>
                <a:gd name="connsiteX9" fmla="*/ 919353 w 1599666"/>
                <a:gd name="connsiteY9" fmla="*/ 687629 h 1441094"/>
                <a:gd name="connsiteX10" fmla="*/ 1482623 w 1599666"/>
                <a:gd name="connsiteY10" fmla="*/ 914400 h 1441094"/>
                <a:gd name="connsiteX11" fmla="*/ 1599666 w 1599666"/>
                <a:gd name="connsiteY11" fmla="*/ 1441094 h 1441094"/>
                <a:gd name="connsiteX12" fmla="*/ 0 w 1599666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0218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2123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5675 w 1605341"/>
                <a:gd name="connsiteY0" fmla="*/ 1421359 h 1441094"/>
                <a:gd name="connsiteX1" fmla="*/ 51966 w 1605341"/>
                <a:gd name="connsiteY1" fmla="*/ 1002182 h 1441094"/>
                <a:gd name="connsiteX2" fmla="*/ 559268 w 1605341"/>
                <a:gd name="connsiteY2" fmla="*/ 694944 h 1441094"/>
                <a:gd name="connsiteX3" fmla="*/ 522692 w 1605341"/>
                <a:gd name="connsiteY3" fmla="*/ 512064 h 1441094"/>
                <a:gd name="connsiteX4" fmla="*/ 391018 w 1605341"/>
                <a:gd name="connsiteY4" fmla="*/ 373075 h 1441094"/>
                <a:gd name="connsiteX5" fmla="*/ 456855 w 1605341"/>
                <a:gd name="connsiteY5" fmla="*/ 365760 h 1441094"/>
                <a:gd name="connsiteX6" fmla="*/ 698256 w 1605341"/>
                <a:gd name="connsiteY6" fmla="*/ 0 h 1441094"/>
                <a:gd name="connsiteX7" fmla="*/ 983549 w 1605341"/>
                <a:gd name="connsiteY7" fmla="*/ 343814 h 1441094"/>
                <a:gd name="connsiteX8" fmla="*/ 1049386 w 1605341"/>
                <a:gd name="connsiteY8" fmla="*/ 402336 h 1441094"/>
                <a:gd name="connsiteX9" fmla="*/ 925028 w 1605341"/>
                <a:gd name="connsiteY9" fmla="*/ 687629 h 1441094"/>
                <a:gd name="connsiteX10" fmla="*/ 1488298 w 1605341"/>
                <a:gd name="connsiteY10" fmla="*/ 914400 h 1441094"/>
                <a:gd name="connsiteX11" fmla="*/ 1605341 w 1605341"/>
                <a:gd name="connsiteY11" fmla="*/ 1441094 h 1441094"/>
                <a:gd name="connsiteX12" fmla="*/ 5675 w 1605341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3511 h 1443246"/>
                <a:gd name="connsiteX1" fmla="*/ 51694 w 1605069"/>
                <a:gd name="connsiteY1" fmla="*/ 1004334 h 1443246"/>
                <a:gd name="connsiteX2" fmla="*/ 544709 w 1605069"/>
                <a:gd name="connsiteY2" fmla="*/ 754246 h 1443246"/>
                <a:gd name="connsiteX3" fmla="*/ 503370 w 1605069"/>
                <a:gd name="connsiteY3" fmla="*/ 540410 h 1443246"/>
                <a:gd name="connsiteX4" fmla="*/ 426465 w 1605069"/>
                <a:gd name="connsiteY4" fmla="*/ 391896 h 1443246"/>
                <a:gd name="connsiteX5" fmla="*/ 456583 w 1605069"/>
                <a:gd name="connsiteY5" fmla="*/ 367912 h 1443246"/>
                <a:gd name="connsiteX6" fmla="*/ 697984 w 1605069"/>
                <a:gd name="connsiteY6" fmla="*/ 2152 h 1443246"/>
                <a:gd name="connsiteX7" fmla="*/ 983277 w 1605069"/>
                <a:gd name="connsiteY7" fmla="*/ 345966 h 1443246"/>
                <a:gd name="connsiteX8" fmla="*/ 1001489 w 1605069"/>
                <a:gd name="connsiteY8" fmla="*/ 492594 h 1443246"/>
                <a:gd name="connsiteX9" fmla="*/ 979525 w 1605069"/>
                <a:gd name="connsiteY9" fmla="*/ 775506 h 1443246"/>
                <a:gd name="connsiteX10" fmla="*/ 1473738 w 1605069"/>
                <a:gd name="connsiteY10" fmla="*/ 892739 h 1443246"/>
                <a:gd name="connsiteX11" fmla="*/ 1605069 w 1605069"/>
                <a:gd name="connsiteY11" fmla="*/ 1443246 h 1443246"/>
                <a:gd name="connsiteX12" fmla="*/ 5403 w 1605069"/>
                <a:gd name="connsiteY12" fmla="*/ 1423511 h 1443246"/>
                <a:gd name="connsiteX0" fmla="*/ 5403 w 1605069"/>
                <a:gd name="connsiteY0" fmla="*/ 1414063 h 1433798"/>
                <a:gd name="connsiteX1" fmla="*/ 51694 w 1605069"/>
                <a:gd name="connsiteY1" fmla="*/ 994886 h 1433798"/>
                <a:gd name="connsiteX2" fmla="*/ 544709 w 1605069"/>
                <a:gd name="connsiteY2" fmla="*/ 744798 h 1433798"/>
                <a:gd name="connsiteX3" fmla="*/ 503370 w 1605069"/>
                <a:gd name="connsiteY3" fmla="*/ 530962 h 1433798"/>
                <a:gd name="connsiteX4" fmla="*/ 426465 w 1605069"/>
                <a:gd name="connsiteY4" fmla="*/ 382448 h 1433798"/>
                <a:gd name="connsiteX5" fmla="*/ 456583 w 1605069"/>
                <a:gd name="connsiteY5" fmla="*/ 358464 h 1433798"/>
                <a:gd name="connsiteX6" fmla="*/ 702747 w 1605069"/>
                <a:gd name="connsiteY6" fmla="*/ 2229 h 1433798"/>
                <a:gd name="connsiteX7" fmla="*/ 983277 w 1605069"/>
                <a:gd name="connsiteY7" fmla="*/ 336518 h 1433798"/>
                <a:gd name="connsiteX8" fmla="*/ 1001489 w 1605069"/>
                <a:gd name="connsiteY8" fmla="*/ 483146 h 1433798"/>
                <a:gd name="connsiteX9" fmla="*/ 979525 w 1605069"/>
                <a:gd name="connsiteY9" fmla="*/ 766058 h 1433798"/>
                <a:gd name="connsiteX10" fmla="*/ 1473738 w 1605069"/>
                <a:gd name="connsiteY10" fmla="*/ 883291 h 1433798"/>
                <a:gd name="connsiteX11" fmla="*/ 1605069 w 1605069"/>
                <a:gd name="connsiteY11" fmla="*/ 1433798 h 1433798"/>
                <a:gd name="connsiteX12" fmla="*/ 5403 w 1605069"/>
                <a:gd name="connsiteY12" fmla="*/ 1414063 h 1433798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6370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66648 w 1597979"/>
                <a:gd name="connsiteY9" fmla="*/ 881197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28711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6604" h="1436794">
                  <a:moveTo>
                    <a:pt x="6588" y="1436794"/>
                  </a:moveTo>
                  <a:cubicBezTo>
                    <a:pt x="-10525" y="1297068"/>
                    <a:pt x="6948" y="1042031"/>
                    <a:pt x="44604" y="992792"/>
                  </a:cubicBezTo>
                  <a:cubicBezTo>
                    <a:pt x="251011" y="869741"/>
                    <a:pt x="366931" y="851467"/>
                    <a:pt x="537619" y="742704"/>
                  </a:cubicBezTo>
                  <a:cubicBezTo>
                    <a:pt x="646870" y="688888"/>
                    <a:pt x="503710" y="608878"/>
                    <a:pt x="496280" y="528868"/>
                  </a:cubicBezTo>
                  <a:cubicBezTo>
                    <a:pt x="466512" y="527583"/>
                    <a:pt x="375783" y="373055"/>
                    <a:pt x="459018" y="363514"/>
                  </a:cubicBezTo>
                  <a:cubicBezTo>
                    <a:pt x="448998" y="298744"/>
                    <a:pt x="391353" y="12517"/>
                    <a:pt x="695657" y="135"/>
                  </a:cubicBezTo>
                  <a:cubicBezTo>
                    <a:pt x="986018" y="-6703"/>
                    <a:pt x="993008" y="248394"/>
                    <a:pt x="976187" y="334424"/>
                  </a:cubicBezTo>
                  <a:cubicBezTo>
                    <a:pt x="1039408" y="340438"/>
                    <a:pt x="1014522" y="522663"/>
                    <a:pt x="961061" y="514390"/>
                  </a:cubicBezTo>
                  <a:cubicBezTo>
                    <a:pt x="937864" y="604726"/>
                    <a:pt x="814656" y="671248"/>
                    <a:pt x="955766" y="742533"/>
                  </a:cubicBezTo>
                  <a:lnTo>
                    <a:pt x="1495610" y="959811"/>
                  </a:lnTo>
                  <a:cubicBezTo>
                    <a:pt x="1556530" y="1291370"/>
                    <a:pt x="1545927" y="1273027"/>
                    <a:pt x="1556604" y="1431704"/>
                  </a:cubicBezTo>
                  <a:lnTo>
                    <a:pt x="6588" y="14367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40" name="Freeform 5">
              <a:extLst>
                <a:ext uri="{FF2B5EF4-FFF2-40B4-BE49-F238E27FC236}">
                  <a16:creationId xmlns:a16="http://schemas.microsoft.com/office/drawing/2014/main" id="{35F24686-0752-494B-B2F0-4B7F84AFA2D1}"/>
                </a:ext>
              </a:extLst>
            </p:cNvPr>
            <p:cNvSpPr/>
            <p:nvPr/>
          </p:nvSpPr>
          <p:spPr>
            <a:xfrm>
              <a:off x="6588225" y="3002906"/>
              <a:ext cx="1719977" cy="1587592"/>
            </a:xfrm>
            <a:custGeom>
              <a:avLst/>
              <a:gdLst>
                <a:gd name="connsiteX0" fmla="*/ 0 w 1704441"/>
                <a:gd name="connsiteY0" fmla="*/ 1411834 h 1441094"/>
                <a:gd name="connsiteX1" fmla="*/ 146304 w 1704441"/>
                <a:gd name="connsiteY1" fmla="*/ 1002182 h 1441094"/>
                <a:gd name="connsiteX2" fmla="*/ 658368 w 1704441"/>
                <a:gd name="connsiteY2" fmla="*/ 694944 h 1441094"/>
                <a:gd name="connsiteX3" fmla="*/ 621792 w 1704441"/>
                <a:gd name="connsiteY3" fmla="*/ 512064 h 1441094"/>
                <a:gd name="connsiteX4" fmla="*/ 490118 w 1704441"/>
                <a:gd name="connsiteY4" fmla="*/ 373075 h 1441094"/>
                <a:gd name="connsiteX5" fmla="*/ 555955 w 1704441"/>
                <a:gd name="connsiteY5" fmla="*/ 365760 h 1441094"/>
                <a:gd name="connsiteX6" fmla="*/ 797356 w 1704441"/>
                <a:gd name="connsiteY6" fmla="*/ 0 h 1441094"/>
                <a:gd name="connsiteX7" fmla="*/ 1082649 w 1704441"/>
                <a:gd name="connsiteY7" fmla="*/ 343814 h 1441094"/>
                <a:gd name="connsiteX8" fmla="*/ 1148486 w 1704441"/>
                <a:gd name="connsiteY8" fmla="*/ 402336 h 1441094"/>
                <a:gd name="connsiteX9" fmla="*/ 1024128 w 1704441"/>
                <a:gd name="connsiteY9" fmla="*/ 687629 h 1441094"/>
                <a:gd name="connsiteX10" fmla="*/ 1587398 w 1704441"/>
                <a:gd name="connsiteY10" fmla="*/ 914400 h 1441094"/>
                <a:gd name="connsiteX11" fmla="*/ 1704441 w 1704441"/>
                <a:gd name="connsiteY11" fmla="*/ 1441094 h 1441094"/>
                <a:gd name="connsiteX12" fmla="*/ 0 w 1704441"/>
                <a:gd name="connsiteY12" fmla="*/ 1411834 h 1441094"/>
                <a:gd name="connsiteX0" fmla="*/ 0 w 1599666"/>
                <a:gd name="connsiteY0" fmla="*/ 1421359 h 1441094"/>
                <a:gd name="connsiteX1" fmla="*/ 41529 w 1599666"/>
                <a:gd name="connsiteY1" fmla="*/ 1002182 h 1441094"/>
                <a:gd name="connsiteX2" fmla="*/ 553593 w 1599666"/>
                <a:gd name="connsiteY2" fmla="*/ 694944 h 1441094"/>
                <a:gd name="connsiteX3" fmla="*/ 517017 w 1599666"/>
                <a:gd name="connsiteY3" fmla="*/ 512064 h 1441094"/>
                <a:gd name="connsiteX4" fmla="*/ 385343 w 1599666"/>
                <a:gd name="connsiteY4" fmla="*/ 373075 h 1441094"/>
                <a:gd name="connsiteX5" fmla="*/ 451180 w 1599666"/>
                <a:gd name="connsiteY5" fmla="*/ 365760 h 1441094"/>
                <a:gd name="connsiteX6" fmla="*/ 692581 w 1599666"/>
                <a:gd name="connsiteY6" fmla="*/ 0 h 1441094"/>
                <a:gd name="connsiteX7" fmla="*/ 977874 w 1599666"/>
                <a:gd name="connsiteY7" fmla="*/ 343814 h 1441094"/>
                <a:gd name="connsiteX8" fmla="*/ 1043711 w 1599666"/>
                <a:gd name="connsiteY8" fmla="*/ 402336 h 1441094"/>
                <a:gd name="connsiteX9" fmla="*/ 919353 w 1599666"/>
                <a:gd name="connsiteY9" fmla="*/ 687629 h 1441094"/>
                <a:gd name="connsiteX10" fmla="*/ 1482623 w 1599666"/>
                <a:gd name="connsiteY10" fmla="*/ 914400 h 1441094"/>
                <a:gd name="connsiteX11" fmla="*/ 1599666 w 1599666"/>
                <a:gd name="connsiteY11" fmla="*/ 1441094 h 1441094"/>
                <a:gd name="connsiteX12" fmla="*/ 0 w 1599666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0218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3841 w 1603507"/>
                <a:gd name="connsiteY0" fmla="*/ 1421359 h 1441094"/>
                <a:gd name="connsiteX1" fmla="*/ 45370 w 1603507"/>
                <a:gd name="connsiteY1" fmla="*/ 1021232 h 1441094"/>
                <a:gd name="connsiteX2" fmla="*/ 557434 w 1603507"/>
                <a:gd name="connsiteY2" fmla="*/ 694944 h 1441094"/>
                <a:gd name="connsiteX3" fmla="*/ 520858 w 1603507"/>
                <a:gd name="connsiteY3" fmla="*/ 512064 h 1441094"/>
                <a:gd name="connsiteX4" fmla="*/ 389184 w 1603507"/>
                <a:gd name="connsiteY4" fmla="*/ 373075 h 1441094"/>
                <a:gd name="connsiteX5" fmla="*/ 455021 w 1603507"/>
                <a:gd name="connsiteY5" fmla="*/ 365760 h 1441094"/>
                <a:gd name="connsiteX6" fmla="*/ 696422 w 1603507"/>
                <a:gd name="connsiteY6" fmla="*/ 0 h 1441094"/>
                <a:gd name="connsiteX7" fmla="*/ 981715 w 1603507"/>
                <a:gd name="connsiteY7" fmla="*/ 343814 h 1441094"/>
                <a:gd name="connsiteX8" fmla="*/ 1047552 w 1603507"/>
                <a:gd name="connsiteY8" fmla="*/ 402336 h 1441094"/>
                <a:gd name="connsiteX9" fmla="*/ 923194 w 1603507"/>
                <a:gd name="connsiteY9" fmla="*/ 687629 h 1441094"/>
                <a:gd name="connsiteX10" fmla="*/ 1486464 w 1603507"/>
                <a:gd name="connsiteY10" fmla="*/ 914400 h 1441094"/>
                <a:gd name="connsiteX11" fmla="*/ 1603507 w 1603507"/>
                <a:gd name="connsiteY11" fmla="*/ 1441094 h 1441094"/>
                <a:gd name="connsiteX12" fmla="*/ 3841 w 160350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6361 w 1606027"/>
                <a:gd name="connsiteY0" fmla="*/ 1421359 h 1441094"/>
                <a:gd name="connsiteX1" fmla="*/ 47890 w 1606027"/>
                <a:gd name="connsiteY1" fmla="*/ 1021232 h 1441094"/>
                <a:gd name="connsiteX2" fmla="*/ 559954 w 1606027"/>
                <a:gd name="connsiteY2" fmla="*/ 694944 h 1441094"/>
                <a:gd name="connsiteX3" fmla="*/ 523378 w 1606027"/>
                <a:gd name="connsiteY3" fmla="*/ 512064 h 1441094"/>
                <a:gd name="connsiteX4" fmla="*/ 391704 w 1606027"/>
                <a:gd name="connsiteY4" fmla="*/ 373075 h 1441094"/>
                <a:gd name="connsiteX5" fmla="*/ 457541 w 1606027"/>
                <a:gd name="connsiteY5" fmla="*/ 365760 h 1441094"/>
                <a:gd name="connsiteX6" fmla="*/ 698942 w 1606027"/>
                <a:gd name="connsiteY6" fmla="*/ 0 h 1441094"/>
                <a:gd name="connsiteX7" fmla="*/ 984235 w 1606027"/>
                <a:gd name="connsiteY7" fmla="*/ 343814 h 1441094"/>
                <a:gd name="connsiteX8" fmla="*/ 1050072 w 1606027"/>
                <a:gd name="connsiteY8" fmla="*/ 402336 h 1441094"/>
                <a:gd name="connsiteX9" fmla="*/ 925714 w 1606027"/>
                <a:gd name="connsiteY9" fmla="*/ 687629 h 1441094"/>
                <a:gd name="connsiteX10" fmla="*/ 1488984 w 1606027"/>
                <a:gd name="connsiteY10" fmla="*/ 914400 h 1441094"/>
                <a:gd name="connsiteX11" fmla="*/ 1606027 w 1606027"/>
                <a:gd name="connsiteY11" fmla="*/ 1441094 h 1441094"/>
                <a:gd name="connsiteX12" fmla="*/ 6361 w 1606027"/>
                <a:gd name="connsiteY12" fmla="*/ 1421359 h 1441094"/>
                <a:gd name="connsiteX0" fmla="*/ 5675 w 1605341"/>
                <a:gd name="connsiteY0" fmla="*/ 1421359 h 1441094"/>
                <a:gd name="connsiteX1" fmla="*/ 51966 w 1605341"/>
                <a:gd name="connsiteY1" fmla="*/ 1002182 h 1441094"/>
                <a:gd name="connsiteX2" fmla="*/ 559268 w 1605341"/>
                <a:gd name="connsiteY2" fmla="*/ 694944 h 1441094"/>
                <a:gd name="connsiteX3" fmla="*/ 522692 w 1605341"/>
                <a:gd name="connsiteY3" fmla="*/ 512064 h 1441094"/>
                <a:gd name="connsiteX4" fmla="*/ 391018 w 1605341"/>
                <a:gd name="connsiteY4" fmla="*/ 373075 h 1441094"/>
                <a:gd name="connsiteX5" fmla="*/ 456855 w 1605341"/>
                <a:gd name="connsiteY5" fmla="*/ 365760 h 1441094"/>
                <a:gd name="connsiteX6" fmla="*/ 698256 w 1605341"/>
                <a:gd name="connsiteY6" fmla="*/ 0 h 1441094"/>
                <a:gd name="connsiteX7" fmla="*/ 983549 w 1605341"/>
                <a:gd name="connsiteY7" fmla="*/ 343814 h 1441094"/>
                <a:gd name="connsiteX8" fmla="*/ 1049386 w 1605341"/>
                <a:gd name="connsiteY8" fmla="*/ 402336 h 1441094"/>
                <a:gd name="connsiteX9" fmla="*/ 925028 w 1605341"/>
                <a:gd name="connsiteY9" fmla="*/ 687629 h 1441094"/>
                <a:gd name="connsiteX10" fmla="*/ 1488298 w 1605341"/>
                <a:gd name="connsiteY10" fmla="*/ 914400 h 1441094"/>
                <a:gd name="connsiteX11" fmla="*/ 1605341 w 1605341"/>
                <a:gd name="connsiteY11" fmla="*/ 1441094 h 1441094"/>
                <a:gd name="connsiteX12" fmla="*/ 5675 w 1605341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58996 w 1605069"/>
                <a:gd name="connsiteY2" fmla="*/ 69494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22420 w 1605069"/>
                <a:gd name="connsiteY3" fmla="*/ 512064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24756 w 1605069"/>
                <a:gd name="connsiteY9" fmla="*/ 687629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88026 w 1605069"/>
                <a:gd name="connsiteY10" fmla="*/ 914400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49114 w 1605069"/>
                <a:gd name="connsiteY8" fmla="*/ 402336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390746 w 1605069"/>
                <a:gd name="connsiteY4" fmla="*/ 373075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12177 w 1605069"/>
                <a:gd name="connsiteY4" fmla="*/ 387363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1359 h 1441094"/>
                <a:gd name="connsiteX1" fmla="*/ 51694 w 1605069"/>
                <a:gd name="connsiteY1" fmla="*/ 1002182 h 1441094"/>
                <a:gd name="connsiteX2" fmla="*/ 544709 w 1605069"/>
                <a:gd name="connsiteY2" fmla="*/ 752094 h 1441094"/>
                <a:gd name="connsiteX3" fmla="*/ 503370 w 1605069"/>
                <a:gd name="connsiteY3" fmla="*/ 538258 h 1441094"/>
                <a:gd name="connsiteX4" fmla="*/ 426465 w 1605069"/>
                <a:gd name="connsiteY4" fmla="*/ 389744 h 1441094"/>
                <a:gd name="connsiteX5" fmla="*/ 456583 w 1605069"/>
                <a:gd name="connsiteY5" fmla="*/ 365760 h 1441094"/>
                <a:gd name="connsiteX6" fmla="*/ 697984 w 1605069"/>
                <a:gd name="connsiteY6" fmla="*/ 0 h 1441094"/>
                <a:gd name="connsiteX7" fmla="*/ 983277 w 1605069"/>
                <a:gd name="connsiteY7" fmla="*/ 343814 h 1441094"/>
                <a:gd name="connsiteX8" fmla="*/ 1001489 w 1605069"/>
                <a:gd name="connsiteY8" fmla="*/ 490442 h 1441094"/>
                <a:gd name="connsiteX9" fmla="*/ 979525 w 1605069"/>
                <a:gd name="connsiteY9" fmla="*/ 773354 h 1441094"/>
                <a:gd name="connsiteX10" fmla="*/ 1473738 w 1605069"/>
                <a:gd name="connsiteY10" fmla="*/ 890587 h 1441094"/>
                <a:gd name="connsiteX11" fmla="*/ 1605069 w 1605069"/>
                <a:gd name="connsiteY11" fmla="*/ 1441094 h 1441094"/>
                <a:gd name="connsiteX12" fmla="*/ 5403 w 1605069"/>
                <a:gd name="connsiteY12" fmla="*/ 1421359 h 1441094"/>
                <a:gd name="connsiteX0" fmla="*/ 5403 w 1605069"/>
                <a:gd name="connsiteY0" fmla="*/ 1423511 h 1443246"/>
                <a:gd name="connsiteX1" fmla="*/ 51694 w 1605069"/>
                <a:gd name="connsiteY1" fmla="*/ 1004334 h 1443246"/>
                <a:gd name="connsiteX2" fmla="*/ 544709 w 1605069"/>
                <a:gd name="connsiteY2" fmla="*/ 754246 h 1443246"/>
                <a:gd name="connsiteX3" fmla="*/ 503370 w 1605069"/>
                <a:gd name="connsiteY3" fmla="*/ 540410 h 1443246"/>
                <a:gd name="connsiteX4" fmla="*/ 426465 w 1605069"/>
                <a:gd name="connsiteY4" fmla="*/ 391896 h 1443246"/>
                <a:gd name="connsiteX5" fmla="*/ 456583 w 1605069"/>
                <a:gd name="connsiteY5" fmla="*/ 367912 h 1443246"/>
                <a:gd name="connsiteX6" fmla="*/ 697984 w 1605069"/>
                <a:gd name="connsiteY6" fmla="*/ 2152 h 1443246"/>
                <a:gd name="connsiteX7" fmla="*/ 983277 w 1605069"/>
                <a:gd name="connsiteY7" fmla="*/ 345966 h 1443246"/>
                <a:gd name="connsiteX8" fmla="*/ 1001489 w 1605069"/>
                <a:gd name="connsiteY8" fmla="*/ 492594 h 1443246"/>
                <a:gd name="connsiteX9" fmla="*/ 979525 w 1605069"/>
                <a:gd name="connsiteY9" fmla="*/ 775506 h 1443246"/>
                <a:gd name="connsiteX10" fmla="*/ 1473738 w 1605069"/>
                <a:gd name="connsiteY10" fmla="*/ 892739 h 1443246"/>
                <a:gd name="connsiteX11" fmla="*/ 1605069 w 1605069"/>
                <a:gd name="connsiteY11" fmla="*/ 1443246 h 1443246"/>
                <a:gd name="connsiteX12" fmla="*/ 5403 w 1605069"/>
                <a:gd name="connsiteY12" fmla="*/ 1423511 h 1443246"/>
                <a:gd name="connsiteX0" fmla="*/ 5403 w 1605069"/>
                <a:gd name="connsiteY0" fmla="*/ 1414063 h 1433798"/>
                <a:gd name="connsiteX1" fmla="*/ 51694 w 1605069"/>
                <a:gd name="connsiteY1" fmla="*/ 994886 h 1433798"/>
                <a:gd name="connsiteX2" fmla="*/ 544709 w 1605069"/>
                <a:gd name="connsiteY2" fmla="*/ 744798 h 1433798"/>
                <a:gd name="connsiteX3" fmla="*/ 503370 w 1605069"/>
                <a:gd name="connsiteY3" fmla="*/ 530962 h 1433798"/>
                <a:gd name="connsiteX4" fmla="*/ 426465 w 1605069"/>
                <a:gd name="connsiteY4" fmla="*/ 382448 h 1433798"/>
                <a:gd name="connsiteX5" fmla="*/ 456583 w 1605069"/>
                <a:gd name="connsiteY5" fmla="*/ 358464 h 1433798"/>
                <a:gd name="connsiteX6" fmla="*/ 702747 w 1605069"/>
                <a:gd name="connsiteY6" fmla="*/ 2229 h 1433798"/>
                <a:gd name="connsiteX7" fmla="*/ 983277 w 1605069"/>
                <a:gd name="connsiteY7" fmla="*/ 336518 h 1433798"/>
                <a:gd name="connsiteX8" fmla="*/ 1001489 w 1605069"/>
                <a:gd name="connsiteY8" fmla="*/ 483146 h 1433798"/>
                <a:gd name="connsiteX9" fmla="*/ 979525 w 1605069"/>
                <a:gd name="connsiteY9" fmla="*/ 766058 h 1433798"/>
                <a:gd name="connsiteX10" fmla="*/ 1473738 w 1605069"/>
                <a:gd name="connsiteY10" fmla="*/ 883291 h 1433798"/>
                <a:gd name="connsiteX11" fmla="*/ 1605069 w 1605069"/>
                <a:gd name="connsiteY11" fmla="*/ 1433798 h 1433798"/>
                <a:gd name="connsiteX12" fmla="*/ 5403 w 1605069"/>
                <a:gd name="connsiteY12" fmla="*/ 1414063 h 1433798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86 h 1431721"/>
                <a:gd name="connsiteX1" fmla="*/ 51694 w 1605069"/>
                <a:gd name="connsiteY1" fmla="*/ 992809 h 1431721"/>
                <a:gd name="connsiteX2" fmla="*/ 544709 w 1605069"/>
                <a:gd name="connsiteY2" fmla="*/ 742721 h 1431721"/>
                <a:gd name="connsiteX3" fmla="*/ 503370 w 1605069"/>
                <a:gd name="connsiteY3" fmla="*/ 528885 h 1431721"/>
                <a:gd name="connsiteX4" fmla="*/ 426465 w 1605069"/>
                <a:gd name="connsiteY4" fmla="*/ 380371 h 1431721"/>
                <a:gd name="connsiteX5" fmla="*/ 456583 w 1605069"/>
                <a:gd name="connsiteY5" fmla="*/ 356387 h 1431721"/>
                <a:gd name="connsiteX6" fmla="*/ 702747 w 1605069"/>
                <a:gd name="connsiteY6" fmla="*/ 152 h 1431721"/>
                <a:gd name="connsiteX7" fmla="*/ 983277 w 1605069"/>
                <a:gd name="connsiteY7" fmla="*/ 334441 h 1431721"/>
                <a:gd name="connsiteX8" fmla="*/ 1001489 w 1605069"/>
                <a:gd name="connsiteY8" fmla="*/ 481069 h 1431721"/>
                <a:gd name="connsiteX9" fmla="*/ 979525 w 1605069"/>
                <a:gd name="connsiteY9" fmla="*/ 763981 h 1431721"/>
                <a:gd name="connsiteX10" fmla="*/ 1473738 w 1605069"/>
                <a:gd name="connsiteY10" fmla="*/ 881214 h 1431721"/>
                <a:gd name="connsiteX11" fmla="*/ 1605069 w 1605069"/>
                <a:gd name="connsiteY11" fmla="*/ 1431721 h 1431721"/>
                <a:gd name="connsiteX12" fmla="*/ 5403 w 1605069"/>
                <a:gd name="connsiteY12" fmla="*/ 1411986 h 1431721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6370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4446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1001489 w 1605069"/>
                <a:gd name="connsiteY8" fmla="*/ 481052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56583 w 1605069"/>
                <a:gd name="connsiteY5" fmla="*/ 351608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26465 w 1605069"/>
                <a:gd name="connsiteY4" fmla="*/ 380354 h 1431704"/>
                <a:gd name="connsiteX5" fmla="*/ 466108 w 1605069"/>
                <a:gd name="connsiteY5" fmla="*/ 363514 h 1431704"/>
                <a:gd name="connsiteX6" fmla="*/ 702747 w 1605069"/>
                <a:gd name="connsiteY6" fmla="*/ 135 h 1431704"/>
                <a:gd name="connsiteX7" fmla="*/ 983277 w 1605069"/>
                <a:gd name="connsiteY7" fmla="*/ 334424 h 1431704"/>
                <a:gd name="connsiteX8" fmla="*/ 968151 w 1605069"/>
                <a:gd name="connsiteY8" fmla="*/ 514390 h 1431704"/>
                <a:gd name="connsiteX9" fmla="*/ 979525 w 1605069"/>
                <a:gd name="connsiteY9" fmla="*/ 763964 h 1431704"/>
                <a:gd name="connsiteX10" fmla="*/ 1473738 w 1605069"/>
                <a:gd name="connsiteY10" fmla="*/ 881197 h 1431704"/>
                <a:gd name="connsiteX11" fmla="*/ 1605069 w 1605069"/>
                <a:gd name="connsiteY11" fmla="*/ 1431704 h 1431704"/>
                <a:gd name="connsiteX12" fmla="*/ 5403 w 1605069"/>
                <a:gd name="connsiteY12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79525 w 1605069"/>
                <a:gd name="connsiteY8" fmla="*/ 763964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5403 w 1605069"/>
                <a:gd name="connsiteY0" fmla="*/ 1411969 h 1431704"/>
                <a:gd name="connsiteX1" fmla="*/ 51694 w 1605069"/>
                <a:gd name="connsiteY1" fmla="*/ 992792 h 1431704"/>
                <a:gd name="connsiteX2" fmla="*/ 544709 w 1605069"/>
                <a:gd name="connsiteY2" fmla="*/ 742704 h 1431704"/>
                <a:gd name="connsiteX3" fmla="*/ 503370 w 1605069"/>
                <a:gd name="connsiteY3" fmla="*/ 528868 h 1431704"/>
                <a:gd name="connsiteX4" fmla="*/ 466108 w 1605069"/>
                <a:gd name="connsiteY4" fmla="*/ 363514 h 1431704"/>
                <a:gd name="connsiteX5" fmla="*/ 702747 w 1605069"/>
                <a:gd name="connsiteY5" fmla="*/ 135 h 1431704"/>
                <a:gd name="connsiteX6" fmla="*/ 983277 w 1605069"/>
                <a:gd name="connsiteY6" fmla="*/ 334424 h 1431704"/>
                <a:gd name="connsiteX7" fmla="*/ 968151 w 1605069"/>
                <a:gd name="connsiteY7" fmla="*/ 514390 h 1431704"/>
                <a:gd name="connsiteX8" fmla="*/ 962856 w 1605069"/>
                <a:gd name="connsiteY8" fmla="*/ 742533 h 1431704"/>
                <a:gd name="connsiteX9" fmla="*/ 1473738 w 1605069"/>
                <a:gd name="connsiteY9" fmla="*/ 881197 h 1431704"/>
                <a:gd name="connsiteX10" fmla="*/ 1605069 w 1605069"/>
                <a:gd name="connsiteY10" fmla="*/ 1431704 h 1431704"/>
                <a:gd name="connsiteX11" fmla="*/ 5403 w 1605069"/>
                <a:gd name="connsiteY11" fmla="*/ 1411969 h 143170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66648 w 1597979"/>
                <a:gd name="connsiteY9" fmla="*/ 881197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16298 w 1597979"/>
                <a:gd name="connsiteY9" fmla="*/ 934985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528711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97979"/>
                <a:gd name="connsiteY0" fmla="*/ 1436794 h 1436794"/>
                <a:gd name="connsiteX1" fmla="*/ 44604 w 1597979"/>
                <a:gd name="connsiteY1" fmla="*/ 992792 h 1436794"/>
                <a:gd name="connsiteX2" fmla="*/ 537619 w 1597979"/>
                <a:gd name="connsiteY2" fmla="*/ 742704 h 1436794"/>
                <a:gd name="connsiteX3" fmla="*/ 496280 w 1597979"/>
                <a:gd name="connsiteY3" fmla="*/ 528868 h 1436794"/>
                <a:gd name="connsiteX4" fmla="*/ 459018 w 1597979"/>
                <a:gd name="connsiteY4" fmla="*/ 363514 h 1436794"/>
                <a:gd name="connsiteX5" fmla="*/ 695657 w 1597979"/>
                <a:gd name="connsiteY5" fmla="*/ 135 h 1436794"/>
                <a:gd name="connsiteX6" fmla="*/ 976187 w 1597979"/>
                <a:gd name="connsiteY6" fmla="*/ 334424 h 1436794"/>
                <a:gd name="connsiteX7" fmla="*/ 961061 w 1597979"/>
                <a:gd name="connsiteY7" fmla="*/ 514390 h 1436794"/>
                <a:gd name="connsiteX8" fmla="*/ 955766 w 1597979"/>
                <a:gd name="connsiteY8" fmla="*/ 742533 h 1436794"/>
                <a:gd name="connsiteX9" fmla="*/ 1495610 w 1597979"/>
                <a:gd name="connsiteY9" fmla="*/ 959811 h 1436794"/>
                <a:gd name="connsiteX10" fmla="*/ 1597979 w 1597979"/>
                <a:gd name="connsiteY10" fmla="*/ 1431704 h 1436794"/>
                <a:gd name="connsiteX11" fmla="*/ 6588 w 1597979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  <a:gd name="connsiteX0" fmla="*/ 6588 w 1556604"/>
                <a:gd name="connsiteY0" fmla="*/ 1436794 h 1436794"/>
                <a:gd name="connsiteX1" fmla="*/ 44604 w 1556604"/>
                <a:gd name="connsiteY1" fmla="*/ 992792 h 1436794"/>
                <a:gd name="connsiteX2" fmla="*/ 537619 w 1556604"/>
                <a:gd name="connsiteY2" fmla="*/ 742704 h 1436794"/>
                <a:gd name="connsiteX3" fmla="*/ 496280 w 1556604"/>
                <a:gd name="connsiteY3" fmla="*/ 528868 h 1436794"/>
                <a:gd name="connsiteX4" fmla="*/ 459018 w 1556604"/>
                <a:gd name="connsiteY4" fmla="*/ 363514 h 1436794"/>
                <a:gd name="connsiteX5" fmla="*/ 695657 w 1556604"/>
                <a:gd name="connsiteY5" fmla="*/ 135 h 1436794"/>
                <a:gd name="connsiteX6" fmla="*/ 976187 w 1556604"/>
                <a:gd name="connsiteY6" fmla="*/ 334424 h 1436794"/>
                <a:gd name="connsiteX7" fmla="*/ 961061 w 1556604"/>
                <a:gd name="connsiteY7" fmla="*/ 514390 h 1436794"/>
                <a:gd name="connsiteX8" fmla="*/ 955766 w 1556604"/>
                <a:gd name="connsiteY8" fmla="*/ 742533 h 1436794"/>
                <a:gd name="connsiteX9" fmla="*/ 1495610 w 1556604"/>
                <a:gd name="connsiteY9" fmla="*/ 959811 h 1436794"/>
                <a:gd name="connsiteX10" fmla="*/ 1556604 w 1556604"/>
                <a:gd name="connsiteY10" fmla="*/ 1431704 h 1436794"/>
                <a:gd name="connsiteX11" fmla="*/ 6588 w 1556604"/>
                <a:gd name="connsiteY11" fmla="*/ 1436794 h 14367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56604" h="1436794">
                  <a:moveTo>
                    <a:pt x="6588" y="1436794"/>
                  </a:moveTo>
                  <a:cubicBezTo>
                    <a:pt x="-10525" y="1297068"/>
                    <a:pt x="6948" y="1042031"/>
                    <a:pt x="44604" y="992792"/>
                  </a:cubicBezTo>
                  <a:cubicBezTo>
                    <a:pt x="251011" y="869741"/>
                    <a:pt x="366931" y="851467"/>
                    <a:pt x="537619" y="742704"/>
                  </a:cubicBezTo>
                  <a:cubicBezTo>
                    <a:pt x="646870" y="688888"/>
                    <a:pt x="503710" y="608878"/>
                    <a:pt x="496280" y="528868"/>
                  </a:cubicBezTo>
                  <a:cubicBezTo>
                    <a:pt x="466512" y="527583"/>
                    <a:pt x="375783" y="373055"/>
                    <a:pt x="459018" y="363514"/>
                  </a:cubicBezTo>
                  <a:cubicBezTo>
                    <a:pt x="448998" y="298744"/>
                    <a:pt x="391353" y="12517"/>
                    <a:pt x="695657" y="135"/>
                  </a:cubicBezTo>
                  <a:cubicBezTo>
                    <a:pt x="986018" y="-6703"/>
                    <a:pt x="993008" y="248394"/>
                    <a:pt x="976187" y="334424"/>
                  </a:cubicBezTo>
                  <a:cubicBezTo>
                    <a:pt x="1039408" y="340438"/>
                    <a:pt x="1014522" y="522663"/>
                    <a:pt x="961061" y="514390"/>
                  </a:cubicBezTo>
                  <a:cubicBezTo>
                    <a:pt x="937864" y="604726"/>
                    <a:pt x="814656" y="671248"/>
                    <a:pt x="955766" y="742533"/>
                  </a:cubicBezTo>
                  <a:lnTo>
                    <a:pt x="1495610" y="959811"/>
                  </a:lnTo>
                  <a:cubicBezTo>
                    <a:pt x="1556530" y="1291370"/>
                    <a:pt x="1545927" y="1273027"/>
                    <a:pt x="1556604" y="1431704"/>
                  </a:cubicBezTo>
                  <a:lnTo>
                    <a:pt x="6588" y="143679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41" name="TextBox 40"/>
          <p:cNvSpPr txBox="1"/>
          <p:nvPr/>
        </p:nvSpPr>
        <p:spPr>
          <a:xfrm>
            <a:off x="2383372" y="2023269"/>
            <a:ext cx="461819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Kalau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kau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menginginkan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sesuatu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belum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kau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punya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maka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kau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harus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melakukan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sesuatu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belum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pernah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kau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lakukan</a:t>
            </a:r>
            <a:endParaRPr lang="en-US" altLang="ko-KR" sz="13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411759" y="2931790"/>
            <a:ext cx="46181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i="1" dirty="0">
                <a:solidFill>
                  <a:schemeClr val="accent1"/>
                </a:solidFill>
                <a:cs typeface="Arial" pitchFamily="34" charset="0"/>
              </a:rPr>
              <a:t>Without hard work and discipline it is difficult to be a top professional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2426245" y="3725522"/>
            <a:ext cx="461819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Kerja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keras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akan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mengalahkan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orang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berbakat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ketika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orang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berbakat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tidak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bekerja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keras</a:t>
            </a:r>
            <a:endParaRPr lang="en-US" altLang="ko-KR" sz="13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0" name="Oval 29"/>
          <p:cNvSpPr/>
          <p:nvPr/>
        </p:nvSpPr>
        <p:spPr>
          <a:xfrm>
            <a:off x="115046" y="4365968"/>
            <a:ext cx="1769330" cy="726062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1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685" y="4391770"/>
            <a:ext cx="1376156" cy="6880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751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915816" y="627534"/>
            <a:ext cx="5436096" cy="576064"/>
          </a:xfrm>
        </p:spPr>
        <p:txBody>
          <a:bodyPr/>
          <a:lstStyle/>
          <a:p>
            <a:r>
              <a:rPr lang="en-US" altLang="ko-KR" sz="4000" b="1" dirty="0" err="1"/>
              <a:t>Profesi</a:t>
            </a:r>
            <a:r>
              <a:rPr lang="en-US" altLang="ko-KR" sz="4000" b="1" dirty="0"/>
              <a:t> &amp; </a:t>
            </a:r>
            <a:r>
              <a:rPr lang="en-US" altLang="ko-KR" sz="4000" b="1" dirty="0" err="1"/>
              <a:t>Pekerjaan</a:t>
            </a:r>
            <a:endParaRPr lang="ko-KR" altLang="en-US" sz="40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699792" y="1707654"/>
            <a:ext cx="5436096" cy="288032"/>
          </a:xfrm>
        </p:spPr>
        <p:txBody>
          <a:bodyPr/>
          <a:lstStyle/>
          <a:p>
            <a:pPr lvl="0" algn="ctr"/>
            <a:r>
              <a:rPr lang="en-US" altLang="ko-KR" dirty="0" err="1"/>
              <a:t>Pekerjaan</a:t>
            </a:r>
            <a:r>
              <a:rPr lang="en-US" altLang="ko-KR" dirty="0"/>
              <a:t> </a:t>
            </a:r>
            <a:r>
              <a:rPr lang="en-US" altLang="ko-KR" dirty="0" err="1"/>
              <a:t>sebagai</a:t>
            </a:r>
            <a:r>
              <a:rPr lang="en-US" altLang="ko-KR" dirty="0"/>
              <a:t> </a:t>
            </a:r>
            <a:r>
              <a:rPr lang="en-US" altLang="ko-KR" dirty="0" err="1"/>
              <a:t>suatu</a:t>
            </a:r>
            <a:r>
              <a:rPr lang="en-US" altLang="ko-KR" dirty="0"/>
              <a:t> </a:t>
            </a:r>
            <a:r>
              <a:rPr lang="en-US" altLang="ko-KR" dirty="0" err="1"/>
              <a:t>profesi</a:t>
            </a:r>
            <a:r>
              <a:rPr lang="en-US" altLang="ko-KR" dirty="0"/>
              <a:t> </a:t>
            </a:r>
            <a:r>
              <a:rPr lang="en-US" altLang="ko-KR" dirty="0" err="1"/>
              <a:t>tidak</a:t>
            </a:r>
            <a:r>
              <a:rPr lang="en-US" altLang="ko-KR" dirty="0"/>
              <a:t> </a:t>
            </a:r>
            <a:r>
              <a:rPr lang="en-US" altLang="ko-KR" dirty="0" err="1"/>
              <a:t>terjadi</a:t>
            </a:r>
            <a:r>
              <a:rPr lang="en-US" altLang="ko-KR" dirty="0"/>
              <a:t> </a:t>
            </a:r>
            <a:r>
              <a:rPr lang="en-US" altLang="ko-KR" dirty="0" err="1"/>
              <a:t>begitu</a:t>
            </a:r>
            <a:r>
              <a:rPr lang="en-US" altLang="ko-KR" dirty="0"/>
              <a:t> </a:t>
            </a:r>
            <a:r>
              <a:rPr lang="en-US" altLang="ko-KR" dirty="0" err="1"/>
              <a:t>saja</a:t>
            </a:r>
            <a:r>
              <a:rPr lang="en-US" altLang="ko-KR" dirty="0"/>
              <a:t>, </a:t>
            </a:r>
          </a:p>
          <a:p>
            <a:pPr lvl="0" algn="ctr"/>
            <a:r>
              <a:rPr lang="en-US" altLang="ko-KR" dirty="0" err="1"/>
              <a:t>tetapi</a:t>
            </a:r>
            <a:r>
              <a:rPr lang="en-US" altLang="ko-KR" dirty="0"/>
              <a:t> </a:t>
            </a:r>
            <a:r>
              <a:rPr lang="en-US" altLang="ko-KR" dirty="0" err="1"/>
              <a:t>melewati</a:t>
            </a:r>
            <a:r>
              <a:rPr lang="en-US" altLang="ko-KR" dirty="0"/>
              <a:t> </a:t>
            </a:r>
            <a:r>
              <a:rPr lang="en-US" altLang="ko-KR" dirty="0" err="1"/>
              <a:t>suatu</a:t>
            </a:r>
            <a:r>
              <a:rPr lang="en-US" altLang="ko-KR" dirty="0"/>
              <a:t> proses yang </a:t>
            </a:r>
            <a:r>
              <a:rPr lang="en-US" altLang="ko-KR" dirty="0" err="1"/>
              <a:t>cukup</a:t>
            </a:r>
            <a:r>
              <a:rPr lang="en-US" altLang="ko-KR" dirty="0"/>
              <a:t> </a:t>
            </a:r>
            <a:r>
              <a:rPr lang="en-US" altLang="ko-KR" dirty="0" err="1"/>
              <a:t>panjang</a:t>
            </a:r>
            <a:endParaRPr lang="en-US" altLang="ko-KR" dirty="0"/>
          </a:p>
          <a:p>
            <a:pPr lvl="0" algn="ctr"/>
            <a:endParaRPr lang="en-US" altLang="ko-KR" dirty="0"/>
          </a:p>
        </p:txBody>
      </p:sp>
      <p:pic>
        <p:nvPicPr>
          <p:cNvPr id="2050" name="Picture 2" descr="D:\desain\New folder\tugas buoci\Picture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114450"/>
            <a:ext cx="6727825" cy="3049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016225" y="195486"/>
            <a:ext cx="7092279" cy="576064"/>
          </a:xfrm>
        </p:spPr>
        <p:txBody>
          <a:bodyPr/>
          <a:lstStyle/>
          <a:p>
            <a:r>
              <a:rPr lang="en-US" altLang="ko-KR" b="1" dirty="0"/>
              <a:t>PEKERJA</a:t>
            </a:r>
            <a:endParaRPr lang="ko-KR" altLang="en-US" b="1" dirty="0"/>
          </a:p>
        </p:txBody>
      </p:sp>
      <p:grpSp>
        <p:nvGrpSpPr>
          <p:cNvPr id="4" name="Group 3"/>
          <p:cNvGrpSpPr/>
          <p:nvPr/>
        </p:nvGrpSpPr>
        <p:grpSpPr>
          <a:xfrm rot="21418982">
            <a:off x="5478606" y="1396032"/>
            <a:ext cx="2969400" cy="2417891"/>
            <a:chOff x="2287839" y="946542"/>
            <a:chExt cx="3768174" cy="3068307"/>
          </a:xfrm>
          <a:solidFill>
            <a:schemeClr val="bg1"/>
          </a:solidFill>
        </p:grpSpPr>
        <p:grpSp>
          <p:nvGrpSpPr>
            <p:cNvPr id="5" name="Group 4"/>
            <p:cNvGrpSpPr/>
            <p:nvPr/>
          </p:nvGrpSpPr>
          <p:grpSpPr>
            <a:xfrm rot="5400000">
              <a:off x="3668609" y="2518444"/>
              <a:ext cx="2472825" cy="519985"/>
              <a:chOff x="3615321" y="1566652"/>
              <a:chExt cx="3758677" cy="790372"/>
            </a:xfrm>
            <a:grpFill/>
          </p:grpSpPr>
          <p:sp>
            <p:nvSpPr>
              <p:cNvPr id="26" name="Rectangle 25"/>
              <p:cNvSpPr/>
              <p:nvPr/>
            </p:nvSpPr>
            <p:spPr>
              <a:xfrm rot="1777229">
                <a:off x="5087811" y="1617431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7" name="Rectangle 26"/>
              <p:cNvSpPr/>
              <p:nvPr/>
            </p:nvSpPr>
            <p:spPr>
              <a:xfrm rot="8772370">
                <a:off x="3615321" y="1566652"/>
                <a:ext cx="1805752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8" name="Isosceles Triangle 27"/>
              <p:cNvSpPr/>
              <p:nvPr/>
            </p:nvSpPr>
            <p:spPr>
              <a:xfrm rot="7177229">
                <a:off x="7132573" y="2115599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6" name="Group 5"/>
            <p:cNvGrpSpPr/>
            <p:nvPr/>
          </p:nvGrpSpPr>
          <p:grpSpPr>
            <a:xfrm rot="9182237">
              <a:off x="3054687" y="2991486"/>
              <a:ext cx="2474510" cy="530180"/>
              <a:chOff x="3715838" y="1619818"/>
              <a:chExt cx="3761238" cy="805871"/>
            </a:xfrm>
            <a:grpFill/>
          </p:grpSpPr>
          <p:sp>
            <p:nvSpPr>
              <p:cNvPr id="23" name="Rectangle 22"/>
              <p:cNvSpPr/>
              <p:nvPr/>
            </p:nvSpPr>
            <p:spPr>
              <a:xfrm rot="1777229">
                <a:off x="5190615" y="1670594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4" name="Rectangle 23"/>
              <p:cNvSpPr/>
              <p:nvPr/>
            </p:nvSpPr>
            <p:spPr>
              <a:xfrm rot="8772370">
                <a:off x="3715838" y="1619818"/>
                <a:ext cx="1805752" cy="720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Isosceles Triangle 24"/>
              <p:cNvSpPr/>
              <p:nvPr/>
            </p:nvSpPr>
            <p:spPr>
              <a:xfrm rot="7177229">
                <a:off x="7235651" y="2184264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7" name="Group 6"/>
            <p:cNvGrpSpPr/>
            <p:nvPr/>
          </p:nvGrpSpPr>
          <p:grpSpPr>
            <a:xfrm rot="12916108">
              <a:off x="2287839" y="2856623"/>
              <a:ext cx="2551564" cy="379461"/>
              <a:chOff x="3715840" y="1499893"/>
              <a:chExt cx="3878359" cy="576778"/>
            </a:xfrm>
            <a:grpFill/>
          </p:grpSpPr>
          <p:sp>
            <p:nvSpPr>
              <p:cNvPr id="20" name="Rectangle 19"/>
              <p:cNvSpPr/>
              <p:nvPr/>
            </p:nvSpPr>
            <p:spPr>
              <a:xfrm rot="1192574">
                <a:off x="5259105" y="1499893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1" name="Rectangle 20"/>
              <p:cNvSpPr/>
              <p:nvPr/>
            </p:nvSpPr>
            <p:spPr>
              <a:xfrm rot="8772370">
                <a:off x="3715840" y="1619824"/>
                <a:ext cx="1805751" cy="720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Isosceles Triangle 21"/>
              <p:cNvSpPr/>
              <p:nvPr/>
            </p:nvSpPr>
            <p:spPr>
              <a:xfrm rot="7177229">
                <a:off x="7352774" y="1835246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8" name="Group 7"/>
            <p:cNvGrpSpPr/>
            <p:nvPr/>
          </p:nvGrpSpPr>
          <p:grpSpPr>
            <a:xfrm rot="16200000">
              <a:off x="2189905" y="1922965"/>
              <a:ext cx="2472825" cy="519979"/>
              <a:chOff x="3615320" y="1566658"/>
              <a:chExt cx="3758678" cy="790366"/>
            </a:xfrm>
            <a:grpFill/>
          </p:grpSpPr>
          <p:sp>
            <p:nvSpPr>
              <p:cNvPr id="17" name="Rectangle 16"/>
              <p:cNvSpPr/>
              <p:nvPr/>
            </p:nvSpPr>
            <p:spPr>
              <a:xfrm rot="1777229">
                <a:off x="5087811" y="1617431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8" name="Rectangle 17"/>
              <p:cNvSpPr/>
              <p:nvPr/>
            </p:nvSpPr>
            <p:spPr>
              <a:xfrm rot="8772370">
                <a:off x="3615320" y="1566658"/>
                <a:ext cx="1805753" cy="720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Isosceles Triangle 18"/>
              <p:cNvSpPr/>
              <p:nvPr/>
            </p:nvSpPr>
            <p:spPr>
              <a:xfrm rot="7177229">
                <a:off x="7132573" y="2115599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9" name="Group 8"/>
            <p:cNvGrpSpPr/>
            <p:nvPr/>
          </p:nvGrpSpPr>
          <p:grpSpPr>
            <a:xfrm rot="19982237">
              <a:off x="2776558" y="1457261"/>
              <a:ext cx="2474510" cy="530180"/>
              <a:chOff x="3715838" y="1619819"/>
              <a:chExt cx="3761238" cy="805870"/>
            </a:xfrm>
            <a:grpFill/>
          </p:grpSpPr>
          <p:sp>
            <p:nvSpPr>
              <p:cNvPr id="14" name="Rectangle 13"/>
              <p:cNvSpPr/>
              <p:nvPr/>
            </p:nvSpPr>
            <p:spPr>
              <a:xfrm rot="1777229">
                <a:off x="5190615" y="1670594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5" name="Rectangle 14"/>
              <p:cNvSpPr/>
              <p:nvPr/>
            </p:nvSpPr>
            <p:spPr>
              <a:xfrm rot="8772370">
                <a:off x="3715838" y="1619819"/>
                <a:ext cx="1805752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6" name="Isosceles Triangle 15"/>
              <p:cNvSpPr/>
              <p:nvPr/>
            </p:nvSpPr>
            <p:spPr>
              <a:xfrm rot="7177229">
                <a:off x="7235651" y="2184264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 rot="2116108">
              <a:off x="3504445" y="1714262"/>
              <a:ext cx="2551568" cy="379461"/>
              <a:chOff x="3715833" y="1499893"/>
              <a:chExt cx="3878366" cy="576778"/>
            </a:xfrm>
            <a:grpFill/>
          </p:grpSpPr>
          <p:sp>
            <p:nvSpPr>
              <p:cNvPr id="11" name="Rectangle 10"/>
              <p:cNvSpPr/>
              <p:nvPr/>
            </p:nvSpPr>
            <p:spPr>
              <a:xfrm rot="1192574">
                <a:off x="5259105" y="1499893"/>
                <a:ext cx="2232000" cy="720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Rectangle 11"/>
              <p:cNvSpPr/>
              <p:nvPr/>
            </p:nvSpPr>
            <p:spPr>
              <a:xfrm rot="8772370">
                <a:off x="3715833" y="1619814"/>
                <a:ext cx="1805752" cy="72001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Isosceles Triangle 12"/>
              <p:cNvSpPr/>
              <p:nvPr/>
            </p:nvSpPr>
            <p:spPr>
              <a:xfrm rot="7177229">
                <a:off x="7352774" y="1835246"/>
                <a:ext cx="241425" cy="241425"/>
              </a:xfrm>
              <a:prstGeom prst="triangl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4445465" y="2042873"/>
            <a:ext cx="1926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err="1">
                <a:solidFill>
                  <a:schemeClr val="bg1"/>
                </a:solidFill>
                <a:cs typeface="Arial" pitchFamily="34" charset="0"/>
              </a:rPr>
              <a:t>Karyawan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4085425" y="3158847"/>
            <a:ext cx="1926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 err="1">
                <a:solidFill>
                  <a:schemeClr val="bg1"/>
                </a:solidFill>
                <a:cs typeface="Arial" pitchFamily="34" charset="0"/>
              </a:rPr>
              <a:t>Tenaga</a:t>
            </a:r>
            <a:r>
              <a:rPr lang="en-US" altLang="ko-KR" sz="12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200" b="1" dirty="0" err="1">
                <a:solidFill>
                  <a:schemeClr val="bg1"/>
                </a:solidFill>
                <a:cs typeface="Arial" pitchFamily="34" charset="0"/>
              </a:rPr>
              <a:t>Kerja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381569" y="926599"/>
            <a:ext cx="1926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b="1" dirty="0" err="1">
                <a:solidFill>
                  <a:schemeClr val="bg1"/>
                </a:solidFill>
                <a:cs typeface="Arial" pitchFamily="34" charset="0"/>
              </a:rPr>
              <a:t>Buruh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956376" y="1419622"/>
            <a:ext cx="1926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err="1">
                <a:solidFill>
                  <a:schemeClr val="bg1"/>
                </a:solidFill>
                <a:cs typeface="Arial" pitchFamily="34" charset="0"/>
              </a:rPr>
              <a:t>Pekerja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8261889" y="2787774"/>
            <a:ext cx="1926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cs typeface="Arial" pitchFamily="34" charset="0"/>
              </a:rPr>
              <a:t>Worker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7542417" y="3860140"/>
            <a:ext cx="192673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  <a:cs typeface="Arial" pitchFamily="34" charset="0"/>
              </a:rPr>
              <a:t>Laborer</a:t>
            </a:r>
            <a:endParaRPr lang="ko-KR" altLang="en-US" sz="12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6475281" y="2110641"/>
            <a:ext cx="942379" cy="942379"/>
            <a:chOff x="1231556" y="109311"/>
            <a:chExt cx="3168000" cy="3168000"/>
          </a:xfrm>
          <a:solidFill>
            <a:schemeClr val="bg1"/>
          </a:solidFill>
        </p:grpSpPr>
        <p:sp>
          <p:nvSpPr>
            <p:cNvPr id="54" name="Oval 53"/>
            <p:cNvSpPr/>
            <p:nvPr/>
          </p:nvSpPr>
          <p:spPr>
            <a:xfrm>
              <a:off x="1231556" y="109311"/>
              <a:ext cx="3168000" cy="3168000"/>
            </a:xfrm>
            <a:prstGeom prst="ellipse">
              <a:avLst/>
            </a:prstGeom>
            <a:grpFill/>
            <a:ln w="25400">
              <a:solidFill>
                <a:srgbClr val="5072C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5" name="Freeform 54"/>
            <p:cNvSpPr/>
            <p:nvPr/>
          </p:nvSpPr>
          <p:spPr>
            <a:xfrm>
              <a:off x="1381098" y="477889"/>
              <a:ext cx="2987268" cy="2726609"/>
            </a:xfrm>
            <a:custGeom>
              <a:avLst/>
              <a:gdLst/>
              <a:ahLst/>
              <a:cxnLst/>
              <a:rect l="l" t="t" r="r" b="b"/>
              <a:pathLst>
                <a:path w="2987268" h="2726609">
                  <a:moveTo>
                    <a:pt x="972309" y="1310667"/>
                  </a:moveTo>
                  <a:lnTo>
                    <a:pt x="981420" y="1318105"/>
                  </a:lnTo>
                  <a:cubicBezTo>
                    <a:pt x="981704" y="1321341"/>
                    <a:pt x="979043" y="1330083"/>
                    <a:pt x="974012" y="1330083"/>
                  </a:cubicBezTo>
                  <a:cubicBezTo>
                    <a:pt x="968980" y="1330083"/>
                    <a:pt x="963482" y="1321341"/>
                    <a:pt x="963199" y="1318105"/>
                  </a:cubicBezTo>
                  <a:cubicBezTo>
                    <a:pt x="962915" y="1314869"/>
                    <a:pt x="967278" y="1310667"/>
                    <a:pt x="972309" y="1310667"/>
                  </a:cubicBezTo>
                  <a:close/>
                  <a:moveTo>
                    <a:pt x="1060350" y="1191962"/>
                  </a:moveTo>
                  <a:cubicBezTo>
                    <a:pt x="1066367" y="1191962"/>
                    <a:pt x="1070905" y="1196987"/>
                    <a:pt x="1071245" y="1200857"/>
                  </a:cubicBezTo>
                  <a:cubicBezTo>
                    <a:pt x="1071584" y="1204726"/>
                    <a:pt x="1068403" y="1215181"/>
                    <a:pt x="1062386" y="1215181"/>
                  </a:cubicBezTo>
                  <a:cubicBezTo>
                    <a:pt x="1056369" y="1215181"/>
                    <a:pt x="1049795" y="1204726"/>
                    <a:pt x="1049455" y="1200857"/>
                  </a:cubicBezTo>
                  <a:cubicBezTo>
                    <a:pt x="1049116" y="1196987"/>
                    <a:pt x="1054333" y="1191962"/>
                    <a:pt x="1060350" y="1191962"/>
                  </a:cubicBezTo>
                  <a:close/>
                  <a:moveTo>
                    <a:pt x="835663" y="1184438"/>
                  </a:moveTo>
                  <a:cubicBezTo>
                    <a:pt x="847697" y="1184438"/>
                    <a:pt x="856773" y="1194488"/>
                    <a:pt x="857452" y="1202228"/>
                  </a:cubicBezTo>
                  <a:cubicBezTo>
                    <a:pt x="858131" y="1209967"/>
                    <a:pt x="851768" y="1230876"/>
                    <a:pt x="839735" y="1230876"/>
                  </a:cubicBezTo>
                  <a:cubicBezTo>
                    <a:pt x="827701" y="1230876"/>
                    <a:pt x="814553" y="1209967"/>
                    <a:pt x="813874" y="1202228"/>
                  </a:cubicBezTo>
                  <a:cubicBezTo>
                    <a:pt x="813195" y="1194488"/>
                    <a:pt x="823629" y="1184438"/>
                    <a:pt x="835663" y="1184438"/>
                  </a:cubicBezTo>
                  <a:close/>
                  <a:moveTo>
                    <a:pt x="985785" y="1172342"/>
                  </a:moveTo>
                  <a:lnTo>
                    <a:pt x="1000715" y="1188629"/>
                  </a:lnTo>
                  <a:lnTo>
                    <a:pt x="1000715" y="1211703"/>
                  </a:lnTo>
                  <a:lnTo>
                    <a:pt x="946425" y="1210346"/>
                  </a:lnTo>
                  <a:cubicBezTo>
                    <a:pt x="889874" y="1205369"/>
                    <a:pt x="905255" y="1188177"/>
                    <a:pt x="923352" y="1175057"/>
                  </a:cubicBezTo>
                  <a:cubicBezTo>
                    <a:pt x="940996" y="1175962"/>
                    <a:pt x="968141" y="1171437"/>
                    <a:pt x="985785" y="1172342"/>
                  </a:cubicBezTo>
                  <a:close/>
                  <a:moveTo>
                    <a:pt x="741346" y="1100475"/>
                  </a:moveTo>
                  <a:cubicBezTo>
                    <a:pt x="749205" y="1097612"/>
                    <a:pt x="762564" y="1105663"/>
                    <a:pt x="765918" y="1118177"/>
                  </a:cubicBezTo>
                  <a:cubicBezTo>
                    <a:pt x="769271" y="1130692"/>
                    <a:pt x="761349" y="1142931"/>
                    <a:pt x="753489" y="1145794"/>
                  </a:cubicBezTo>
                  <a:cubicBezTo>
                    <a:pt x="745629" y="1148657"/>
                    <a:pt x="722113" y="1147866"/>
                    <a:pt x="718760" y="1135351"/>
                  </a:cubicBezTo>
                  <a:cubicBezTo>
                    <a:pt x="715407" y="1122837"/>
                    <a:pt x="733486" y="1103337"/>
                    <a:pt x="741346" y="1100475"/>
                  </a:cubicBezTo>
                  <a:close/>
                  <a:moveTo>
                    <a:pt x="815027" y="1099729"/>
                  </a:moveTo>
                  <a:cubicBezTo>
                    <a:pt x="823991" y="1099956"/>
                    <a:pt x="833774" y="1100634"/>
                    <a:pt x="841917" y="1100408"/>
                  </a:cubicBezTo>
                  <a:lnTo>
                    <a:pt x="893493" y="1127553"/>
                  </a:lnTo>
                  <a:cubicBezTo>
                    <a:pt x="898017" y="1141125"/>
                    <a:pt x="901184" y="1154698"/>
                    <a:pt x="897565" y="1168270"/>
                  </a:cubicBezTo>
                  <a:cubicBezTo>
                    <a:pt x="895755" y="1166008"/>
                    <a:pt x="854585" y="1174603"/>
                    <a:pt x="852776" y="1172342"/>
                  </a:cubicBezTo>
                  <a:lnTo>
                    <a:pt x="806629" y="1142482"/>
                  </a:lnTo>
                  <a:lnTo>
                    <a:pt x="783556" y="1124839"/>
                  </a:lnTo>
                  <a:cubicBezTo>
                    <a:pt x="786723" y="1117147"/>
                    <a:pt x="783330" y="1105837"/>
                    <a:pt x="793057" y="1101765"/>
                  </a:cubicBezTo>
                  <a:cubicBezTo>
                    <a:pt x="797920" y="1099729"/>
                    <a:pt x="806064" y="1099503"/>
                    <a:pt x="815027" y="1099729"/>
                  </a:cubicBezTo>
                  <a:close/>
                  <a:moveTo>
                    <a:pt x="2063793" y="774242"/>
                  </a:moveTo>
                  <a:cubicBezTo>
                    <a:pt x="2096671" y="775018"/>
                    <a:pt x="2127367" y="790476"/>
                    <a:pt x="2151713" y="794426"/>
                  </a:cubicBezTo>
                  <a:cubicBezTo>
                    <a:pt x="2183706" y="803176"/>
                    <a:pt x="2195064" y="851609"/>
                    <a:pt x="2193723" y="888932"/>
                  </a:cubicBezTo>
                  <a:cubicBezTo>
                    <a:pt x="2216377" y="892672"/>
                    <a:pt x="2243793" y="894826"/>
                    <a:pt x="2266448" y="923965"/>
                  </a:cubicBezTo>
                  <a:cubicBezTo>
                    <a:pt x="2288357" y="928173"/>
                    <a:pt x="2310365" y="915019"/>
                    <a:pt x="2320419" y="912595"/>
                  </a:cubicBezTo>
                  <a:cubicBezTo>
                    <a:pt x="2325445" y="911383"/>
                    <a:pt x="2325372" y="911709"/>
                    <a:pt x="2326768" y="909420"/>
                  </a:cubicBezTo>
                  <a:cubicBezTo>
                    <a:pt x="2347964" y="903310"/>
                    <a:pt x="2353280" y="900055"/>
                    <a:pt x="2365050" y="887307"/>
                  </a:cubicBezTo>
                  <a:cubicBezTo>
                    <a:pt x="2395407" y="885584"/>
                    <a:pt x="2392430" y="910847"/>
                    <a:pt x="2405326" y="924998"/>
                  </a:cubicBezTo>
                  <a:cubicBezTo>
                    <a:pt x="2437344" y="929416"/>
                    <a:pt x="2450314" y="914784"/>
                    <a:pt x="2501381" y="938251"/>
                  </a:cubicBezTo>
                  <a:lnTo>
                    <a:pt x="2553765" y="999901"/>
                  </a:lnTo>
                  <a:cubicBezTo>
                    <a:pt x="2575723" y="1038485"/>
                    <a:pt x="2610314" y="1140324"/>
                    <a:pt x="2650595" y="1185625"/>
                  </a:cubicBezTo>
                  <a:cubicBezTo>
                    <a:pt x="2663891" y="1215053"/>
                    <a:pt x="2691172" y="1239006"/>
                    <a:pt x="2692274" y="1278063"/>
                  </a:cubicBezTo>
                  <a:cubicBezTo>
                    <a:pt x="2714977" y="1335947"/>
                    <a:pt x="2729743" y="1344622"/>
                    <a:pt x="2773083" y="1381870"/>
                  </a:cubicBezTo>
                  <a:cubicBezTo>
                    <a:pt x="2809519" y="1376210"/>
                    <a:pt x="2844367" y="1362612"/>
                    <a:pt x="2877629" y="1374414"/>
                  </a:cubicBezTo>
                  <a:cubicBezTo>
                    <a:pt x="2903519" y="1387383"/>
                    <a:pt x="2850040" y="1420989"/>
                    <a:pt x="2856882" y="1457770"/>
                  </a:cubicBezTo>
                  <a:cubicBezTo>
                    <a:pt x="2844023" y="1507361"/>
                    <a:pt x="2772431" y="1561713"/>
                    <a:pt x="2729412" y="1608129"/>
                  </a:cubicBezTo>
                  <a:lnTo>
                    <a:pt x="2668055" y="1679303"/>
                  </a:lnTo>
                  <a:cubicBezTo>
                    <a:pt x="2680052" y="1718415"/>
                    <a:pt x="2672461" y="1758095"/>
                    <a:pt x="2669643" y="1787246"/>
                  </a:cubicBezTo>
                  <a:cubicBezTo>
                    <a:pt x="2671587" y="1819572"/>
                    <a:pt x="2674111" y="1819608"/>
                    <a:pt x="2682897" y="1863735"/>
                  </a:cubicBezTo>
                  <a:cubicBezTo>
                    <a:pt x="2700888" y="1908711"/>
                    <a:pt x="2682379" y="1959318"/>
                    <a:pt x="2661706" y="1985669"/>
                  </a:cubicBezTo>
                  <a:cubicBezTo>
                    <a:pt x="2642621" y="2010433"/>
                    <a:pt x="2631306" y="1998024"/>
                    <a:pt x="2608068" y="2029783"/>
                  </a:cubicBezTo>
                  <a:cubicBezTo>
                    <a:pt x="2605927" y="2065370"/>
                    <a:pt x="2591087" y="2100958"/>
                    <a:pt x="2590533" y="2152418"/>
                  </a:cubicBezTo>
                  <a:cubicBezTo>
                    <a:pt x="2580553" y="2229449"/>
                    <a:pt x="2535651" y="2241398"/>
                    <a:pt x="2500273" y="2286681"/>
                  </a:cubicBezTo>
                  <a:lnTo>
                    <a:pt x="2469632" y="2338069"/>
                  </a:lnTo>
                  <a:cubicBezTo>
                    <a:pt x="2451728" y="2351519"/>
                    <a:pt x="2427475" y="2349094"/>
                    <a:pt x="2409571" y="2362544"/>
                  </a:cubicBezTo>
                  <a:cubicBezTo>
                    <a:pt x="2353545" y="2400641"/>
                    <a:pt x="2321329" y="2392704"/>
                    <a:pt x="2289114" y="2356194"/>
                  </a:cubicBezTo>
                  <a:lnTo>
                    <a:pt x="2233925" y="2199117"/>
                  </a:lnTo>
                  <a:lnTo>
                    <a:pt x="2154334" y="1951743"/>
                  </a:lnTo>
                  <a:lnTo>
                    <a:pt x="2171204" y="1885663"/>
                  </a:lnTo>
                  <a:cubicBezTo>
                    <a:pt x="2179732" y="1853239"/>
                    <a:pt x="2178735" y="1852562"/>
                    <a:pt x="2188850" y="1797913"/>
                  </a:cubicBezTo>
                  <a:cubicBezTo>
                    <a:pt x="2185257" y="1718052"/>
                    <a:pt x="2140392" y="1701686"/>
                    <a:pt x="2114575" y="1645635"/>
                  </a:cubicBezTo>
                  <a:cubicBezTo>
                    <a:pt x="2111942" y="1600364"/>
                    <a:pt x="2156930" y="1615413"/>
                    <a:pt x="2140011" y="1527283"/>
                  </a:cubicBezTo>
                  <a:cubicBezTo>
                    <a:pt x="2126961" y="1508025"/>
                    <a:pt x="2120107" y="1517229"/>
                    <a:pt x="2079136" y="1514214"/>
                  </a:cubicBezTo>
                  <a:cubicBezTo>
                    <a:pt x="2014355" y="1493738"/>
                    <a:pt x="1962924" y="1492994"/>
                    <a:pt x="1908473" y="1502845"/>
                  </a:cubicBezTo>
                  <a:cubicBezTo>
                    <a:pt x="1860162" y="1516282"/>
                    <a:pt x="1794390" y="1483685"/>
                    <a:pt x="1746080" y="1424102"/>
                  </a:cubicBezTo>
                  <a:cubicBezTo>
                    <a:pt x="1725875" y="1393290"/>
                    <a:pt x="1710431" y="1365652"/>
                    <a:pt x="1704513" y="1331665"/>
                  </a:cubicBezTo>
                  <a:cubicBezTo>
                    <a:pt x="1695468" y="1299856"/>
                    <a:pt x="1666606" y="1285889"/>
                    <a:pt x="1688639" y="1253883"/>
                  </a:cubicBezTo>
                  <a:cubicBezTo>
                    <a:pt x="1685728" y="1222929"/>
                    <a:pt x="1662373" y="1193556"/>
                    <a:pt x="1698163" y="1176101"/>
                  </a:cubicBezTo>
                  <a:cubicBezTo>
                    <a:pt x="1684744" y="1114199"/>
                    <a:pt x="1697781" y="1087281"/>
                    <a:pt x="1722417" y="1055496"/>
                  </a:cubicBezTo>
                  <a:cubicBezTo>
                    <a:pt x="1734501" y="1009376"/>
                    <a:pt x="1759283" y="998178"/>
                    <a:pt x="1796765" y="964757"/>
                  </a:cubicBezTo>
                  <a:cubicBezTo>
                    <a:pt x="1816269" y="934855"/>
                    <a:pt x="1804043" y="905943"/>
                    <a:pt x="1820390" y="885609"/>
                  </a:cubicBezTo>
                  <a:cubicBezTo>
                    <a:pt x="1836738" y="865274"/>
                    <a:pt x="1885406" y="845229"/>
                    <a:pt x="1905963" y="839575"/>
                  </a:cubicBezTo>
                  <a:cubicBezTo>
                    <a:pt x="1921726" y="842023"/>
                    <a:pt x="1940664" y="841297"/>
                    <a:pt x="1962777" y="842158"/>
                  </a:cubicBezTo>
                  <a:cubicBezTo>
                    <a:pt x="1995854" y="787375"/>
                    <a:pt x="2030915" y="773467"/>
                    <a:pt x="2063793" y="774242"/>
                  </a:cubicBezTo>
                  <a:close/>
                  <a:moveTo>
                    <a:pt x="2113222" y="704555"/>
                  </a:moveTo>
                  <a:cubicBezTo>
                    <a:pt x="2125256" y="704555"/>
                    <a:pt x="2134333" y="714605"/>
                    <a:pt x="2135012" y="722345"/>
                  </a:cubicBezTo>
                  <a:cubicBezTo>
                    <a:pt x="2135690" y="730085"/>
                    <a:pt x="2129328" y="750993"/>
                    <a:pt x="2117294" y="750993"/>
                  </a:cubicBezTo>
                  <a:cubicBezTo>
                    <a:pt x="2105260" y="750993"/>
                    <a:pt x="2092111" y="730085"/>
                    <a:pt x="2091432" y="722345"/>
                  </a:cubicBezTo>
                  <a:cubicBezTo>
                    <a:pt x="2090753" y="714605"/>
                    <a:pt x="2101188" y="704555"/>
                    <a:pt x="2113222" y="704555"/>
                  </a:cubicBezTo>
                  <a:close/>
                  <a:moveTo>
                    <a:pt x="2119747" y="658118"/>
                  </a:moveTo>
                  <a:cubicBezTo>
                    <a:pt x="2128186" y="658118"/>
                    <a:pt x="2134550" y="665165"/>
                    <a:pt x="2135026" y="670593"/>
                  </a:cubicBezTo>
                  <a:cubicBezTo>
                    <a:pt x="2135502" y="676020"/>
                    <a:pt x="2131041" y="690681"/>
                    <a:pt x="2122602" y="690681"/>
                  </a:cubicBezTo>
                  <a:cubicBezTo>
                    <a:pt x="2114164" y="690681"/>
                    <a:pt x="2104944" y="676020"/>
                    <a:pt x="2104468" y="670593"/>
                  </a:cubicBezTo>
                  <a:cubicBezTo>
                    <a:pt x="2103992" y="665165"/>
                    <a:pt x="2111309" y="658118"/>
                    <a:pt x="2119747" y="658118"/>
                  </a:cubicBezTo>
                  <a:close/>
                  <a:moveTo>
                    <a:pt x="2514306" y="568022"/>
                  </a:moveTo>
                  <a:cubicBezTo>
                    <a:pt x="2512242" y="567386"/>
                    <a:pt x="2510252" y="567425"/>
                    <a:pt x="2508350" y="568297"/>
                  </a:cubicBezTo>
                  <a:cubicBezTo>
                    <a:pt x="2459861" y="602525"/>
                    <a:pt x="2464614" y="625343"/>
                    <a:pt x="2455107" y="657670"/>
                  </a:cubicBezTo>
                  <a:cubicBezTo>
                    <a:pt x="2448768" y="674151"/>
                    <a:pt x="2453839" y="694434"/>
                    <a:pt x="2475073" y="700455"/>
                  </a:cubicBezTo>
                  <a:cubicBezTo>
                    <a:pt x="2506132" y="715034"/>
                    <a:pt x="2528634" y="677320"/>
                    <a:pt x="2588216" y="689997"/>
                  </a:cubicBezTo>
                  <a:lnTo>
                    <a:pt x="2659524" y="727077"/>
                  </a:lnTo>
                  <a:cubicBezTo>
                    <a:pt x="2684878" y="735318"/>
                    <a:pt x="2695970" y="719788"/>
                    <a:pt x="2701358" y="691898"/>
                  </a:cubicBezTo>
                  <a:cubicBezTo>
                    <a:pt x="2701042" y="665276"/>
                    <a:pt x="2668398" y="651966"/>
                    <a:pt x="2651918" y="631999"/>
                  </a:cubicBezTo>
                  <a:cubicBezTo>
                    <a:pt x="2634804" y="617421"/>
                    <a:pt x="2620542" y="605694"/>
                    <a:pt x="2597724" y="602525"/>
                  </a:cubicBezTo>
                  <a:cubicBezTo>
                    <a:pt x="2570785" y="606962"/>
                    <a:pt x="2574271" y="619005"/>
                    <a:pt x="2562545" y="627246"/>
                  </a:cubicBezTo>
                  <a:cubicBezTo>
                    <a:pt x="2546738" y="610052"/>
                    <a:pt x="2528748" y="572477"/>
                    <a:pt x="2514306" y="568022"/>
                  </a:cubicBezTo>
                  <a:close/>
                  <a:moveTo>
                    <a:pt x="1897035" y="484630"/>
                  </a:moveTo>
                  <a:lnTo>
                    <a:pt x="1906146" y="492068"/>
                  </a:lnTo>
                  <a:cubicBezTo>
                    <a:pt x="1906430" y="495304"/>
                    <a:pt x="1903769" y="504046"/>
                    <a:pt x="1898738" y="504046"/>
                  </a:cubicBezTo>
                  <a:cubicBezTo>
                    <a:pt x="1893706" y="504046"/>
                    <a:pt x="1888208" y="495304"/>
                    <a:pt x="1887925" y="492068"/>
                  </a:cubicBezTo>
                  <a:cubicBezTo>
                    <a:pt x="1887641" y="488832"/>
                    <a:pt x="1892004" y="484630"/>
                    <a:pt x="1897035" y="484630"/>
                  </a:cubicBezTo>
                  <a:close/>
                  <a:moveTo>
                    <a:pt x="1867366" y="389075"/>
                  </a:moveTo>
                  <a:cubicBezTo>
                    <a:pt x="1872067" y="388917"/>
                    <a:pt x="1877719" y="389709"/>
                    <a:pt x="1887174" y="394304"/>
                  </a:cubicBezTo>
                  <a:cubicBezTo>
                    <a:pt x="1892667" y="418919"/>
                    <a:pt x="1865834" y="427371"/>
                    <a:pt x="1860869" y="445330"/>
                  </a:cubicBezTo>
                  <a:cubicBezTo>
                    <a:pt x="1859390" y="456845"/>
                    <a:pt x="1841747" y="473114"/>
                    <a:pt x="1827909" y="465613"/>
                  </a:cubicBezTo>
                  <a:cubicBezTo>
                    <a:pt x="1816710" y="460753"/>
                    <a:pt x="1812168" y="445435"/>
                    <a:pt x="1814281" y="428215"/>
                  </a:cubicBezTo>
                  <a:cubicBezTo>
                    <a:pt x="1819669" y="409623"/>
                    <a:pt x="1840269" y="402439"/>
                    <a:pt x="1853263" y="389551"/>
                  </a:cubicBezTo>
                  <a:cubicBezTo>
                    <a:pt x="1858914" y="390343"/>
                    <a:pt x="1862665" y="389234"/>
                    <a:pt x="1867366" y="389075"/>
                  </a:cubicBezTo>
                  <a:close/>
                  <a:moveTo>
                    <a:pt x="1922353" y="326799"/>
                  </a:moveTo>
                  <a:cubicBezTo>
                    <a:pt x="1935770" y="326799"/>
                    <a:pt x="1954258" y="362929"/>
                    <a:pt x="1973696" y="385747"/>
                  </a:cubicBezTo>
                  <a:cubicBezTo>
                    <a:pt x="1979189" y="395255"/>
                    <a:pt x="1992289" y="393354"/>
                    <a:pt x="1997782" y="402862"/>
                  </a:cubicBezTo>
                  <a:cubicBezTo>
                    <a:pt x="1997888" y="418813"/>
                    <a:pt x="2006550" y="443322"/>
                    <a:pt x="2006656" y="459274"/>
                  </a:cubicBezTo>
                  <a:cubicBezTo>
                    <a:pt x="1990070" y="465824"/>
                    <a:pt x="1987746" y="478078"/>
                    <a:pt x="1971160" y="484628"/>
                  </a:cubicBezTo>
                  <a:lnTo>
                    <a:pt x="1953729" y="479874"/>
                  </a:lnTo>
                  <a:cubicBezTo>
                    <a:pt x="1918233" y="473958"/>
                    <a:pt x="1924889" y="469627"/>
                    <a:pt x="1907141" y="461175"/>
                  </a:cubicBezTo>
                  <a:cubicBezTo>
                    <a:pt x="1901859" y="447758"/>
                    <a:pt x="1927002" y="428638"/>
                    <a:pt x="1936932" y="412369"/>
                  </a:cubicBezTo>
                  <a:cubicBezTo>
                    <a:pt x="1934397" y="393882"/>
                    <a:pt x="1920452" y="390607"/>
                    <a:pt x="1902704" y="378775"/>
                  </a:cubicBezTo>
                  <a:cubicBezTo>
                    <a:pt x="1887491" y="363563"/>
                    <a:pt x="1885589" y="350252"/>
                    <a:pt x="1893195" y="335990"/>
                  </a:cubicBezTo>
                  <a:close/>
                  <a:moveTo>
                    <a:pt x="2397965" y="51009"/>
                  </a:moveTo>
                  <a:cubicBezTo>
                    <a:pt x="2420639" y="51528"/>
                    <a:pt x="2444702" y="57206"/>
                    <a:pt x="2474321" y="61693"/>
                  </a:cubicBezTo>
                  <a:cubicBezTo>
                    <a:pt x="2711590" y="229458"/>
                    <a:pt x="2841041" y="444258"/>
                    <a:pt x="2909923" y="647051"/>
                  </a:cubicBezTo>
                  <a:cubicBezTo>
                    <a:pt x="2906869" y="646771"/>
                    <a:pt x="2905002" y="646398"/>
                    <a:pt x="2899120" y="646262"/>
                  </a:cubicBezTo>
                  <a:cubicBezTo>
                    <a:pt x="2892306" y="646103"/>
                    <a:pt x="2880104" y="646262"/>
                    <a:pt x="2870597" y="646262"/>
                  </a:cubicBezTo>
                  <a:lnTo>
                    <a:pt x="2857286" y="635803"/>
                  </a:lnTo>
                  <a:cubicBezTo>
                    <a:pt x="2856754" y="620596"/>
                    <a:pt x="2870508" y="611738"/>
                    <a:pt x="2855690" y="590182"/>
                  </a:cubicBezTo>
                  <a:cubicBezTo>
                    <a:pt x="2815412" y="583807"/>
                    <a:pt x="2798407" y="614948"/>
                    <a:pt x="2788829" y="623443"/>
                  </a:cubicBezTo>
                  <a:cubicBezTo>
                    <a:pt x="2779252" y="631938"/>
                    <a:pt x="2795158" y="634492"/>
                    <a:pt x="2798222" y="641152"/>
                  </a:cubicBezTo>
                  <a:cubicBezTo>
                    <a:pt x="2801285" y="647812"/>
                    <a:pt x="2813845" y="647285"/>
                    <a:pt x="2807209" y="663400"/>
                  </a:cubicBezTo>
                  <a:cubicBezTo>
                    <a:pt x="2768188" y="655408"/>
                    <a:pt x="2741866" y="715674"/>
                    <a:pt x="2758405" y="744191"/>
                  </a:cubicBezTo>
                  <a:cubicBezTo>
                    <a:pt x="2795185" y="763857"/>
                    <a:pt x="2771644" y="767649"/>
                    <a:pt x="2843346" y="779379"/>
                  </a:cubicBezTo>
                  <a:cubicBezTo>
                    <a:pt x="2874072" y="806668"/>
                    <a:pt x="2881681" y="838660"/>
                    <a:pt x="2912431" y="825008"/>
                  </a:cubicBezTo>
                  <a:cubicBezTo>
                    <a:pt x="2927960" y="822790"/>
                    <a:pt x="2898803" y="756868"/>
                    <a:pt x="2941905" y="764158"/>
                  </a:cubicBezTo>
                  <a:lnTo>
                    <a:pt x="2915658" y="663271"/>
                  </a:lnTo>
                  <a:cubicBezTo>
                    <a:pt x="2986775" y="878722"/>
                    <a:pt x="2990652" y="1078545"/>
                    <a:pt x="2985866" y="1190511"/>
                  </a:cubicBezTo>
                  <a:lnTo>
                    <a:pt x="2971025" y="1220671"/>
                  </a:lnTo>
                  <a:cubicBezTo>
                    <a:pt x="2964620" y="1226471"/>
                    <a:pt x="2944225" y="1235384"/>
                    <a:pt x="2931563" y="1244359"/>
                  </a:cubicBezTo>
                  <a:cubicBezTo>
                    <a:pt x="2918900" y="1253333"/>
                    <a:pt x="2920678" y="1260071"/>
                    <a:pt x="2895052" y="1274519"/>
                  </a:cubicBezTo>
                  <a:cubicBezTo>
                    <a:pt x="2842742" y="1261697"/>
                    <a:pt x="2830720" y="1318615"/>
                    <a:pt x="2800030" y="1315175"/>
                  </a:cubicBezTo>
                  <a:cubicBezTo>
                    <a:pt x="2736307" y="1336320"/>
                    <a:pt x="2740848" y="1289232"/>
                    <a:pt x="2706153" y="1241184"/>
                  </a:cubicBezTo>
                  <a:cubicBezTo>
                    <a:pt x="2688920" y="1205835"/>
                    <a:pt x="2681259" y="1171017"/>
                    <a:pt x="2655357" y="1118955"/>
                  </a:cubicBezTo>
                  <a:cubicBezTo>
                    <a:pt x="2639483" y="1083239"/>
                    <a:pt x="2635226" y="1074186"/>
                    <a:pt x="2617260" y="1044348"/>
                  </a:cubicBezTo>
                  <a:cubicBezTo>
                    <a:pt x="2599294" y="1014510"/>
                    <a:pt x="2551266" y="956593"/>
                    <a:pt x="2547562" y="939925"/>
                  </a:cubicBezTo>
                  <a:lnTo>
                    <a:pt x="2588687" y="926882"/>
                  </a:lnTo>
                  <a:cubicBezTo>
                    <a:pt x="2579593" y="906520"/>
                    <a:pt x="2570499" y="895683"/>
                    <a:pt x="2574105" y="888021"/>
                  </a:cubicBezTo>
                  <a:cubicBezTo>
                    <a:pt x="2610639" y="853172"/>
                    <a:pt x="2580503" y="838960"/>
                    <a:pt x="2604339" y="791412"/>
                  </a:cubicBezTo>
                  <a:cubicBezTo>
                    <a:pt x="2595393" y="774342"/>
                    <a:pt x="2544313" y="834641"/>
                    <a:pt x="2520429" y="793541"/>
                  </a:cubicBezTo>
                  <a:cubicBezTo>
                    <a:pt x="2498131" y="804824"/>
                    <a:pt x="2468845" y="814544"/>
                    <a:pt x="2453094" y="800382"/>
                  </a:cubicBezTo>
                  <a:cubicBezTo>
                    <a:pt x="2437343" y="786221"/>
                    <a:pt x="2445002" y="742393"/>
                    <a:pt x="2432273" y="727621"/>
                  </a:cubicBezTo>
                  <a:cubicBezTo>
                    <a:pt x="2419543" y="712848"/>
                    <a:pt x="2386510" y="700241"/>
                    <a:pt x="2376715" y="711747"/>
                  </a:cubicBezTo>
                  <a:cubicBezTo>
                    <a:pt x="2366920" y="723253"/>
                    <a:pt x="2403147" y="811740"/>
                    <a:pt x="2373504" y="796654"/>
                  </a:cubicBezTo>
                  <a:cubicBezTo>
                    <a:pt x="2366238" y="804730"/>
                    <a:pt x="2326097" y="785038"/>
                    <a:pt x="2333117" y="755443"/>
                  </a:cubicBezTo>
                  <a:cubicBezTo>
                    <a:pt x="2319502" y="738548"/>
                    <a:pt x="2311361" y="707813"/>
                    <a:pt x="2294983" y="690520"/>
                  </a:cubicBezTo>
                  <a:cubicBezTo>
                    <a:pt x="2278605" y="673227"/>
                    <a:pt x="2264976" y="666888"/>
                    <a:pt x="2247546" y="651685"/>
                  </a:cubicBezTo>
                  <a:cubicBezTo>
                    <a:pt x="2230116" y="636482"/>
                    <a:pt x="2199155" y="602644"/>
                    <a:pt x="2190400" y="599301"/>
                  </a:cubicBezTo>
                  <a:cubicBezTo>
                    <a:pt x="2181645" y="595958"/>
                    <a:pt x="2191889" y="625614"/>
                    <a:pt x="2195015" y="631627"/>
                  </a:cubicBezTo>
                  <a:cubicBezTo>
                    <a:pt x="2223379" y="659380"/>
                    <a:pt x="2245393" y="674433"/>
                    <a:pt x="2273757" y="702186"/>
                  </a:cubicBezTo>
                  <a:cubicBezTo>
                    <a:pt x="2281668" y="736641"/>
                    <a:pt x="2300692" y="744110"/>
                    <a:pt x="2240347" y="789677"/>
                  </a:cubicBezTo>
                  <a:cubicBezTo>
                    <a:pt x="2209762" y="791675"/>
                    <a:pt x="2202306" y="798717"/>
                    <a:pt x="2180728" y="771317"/>
                  </a:cubicBezTo>
                  <a:cubicBezTo>
                    <a:pt x="2216297" y="766141"/>
                    <a:pt x="2239197" y="763910"/>
                    <a:pt x="2239461" y="752269"/>
                  </a:cubicBezTo>
                  <a:cubicBezTo>
                    <a:pt x="2237727" y="737304"/>
                    <a:pt x="2244230" y="733925"/>
                    <a:pt x="2225175" y="712584"/>
                  </a:cubicBezTo>
                  <a:cubicBezTo>
                    <a:pt x="2172108" y="692945"/>
                    <a:pt x="2146316" y="637525"/>
                    <a:pt x="2120370" y="621044"/>
                  </a:cubicBezTo>
                  <a:lnTo>
                    <a:pt x="2096486" y="651795"/>
                  </a:lnTo>
                  <a:lnTo>
                    <a:pt x="2058499" y="669725"/>
                  </a:lnTo>
                  <a:cubicBezTo>
                    <a:pt x="2049049" y="668153"/>
                    <a:pt x="2038011" y="649121"/>
                    <a:pt x="2028561" y="647550"/>
                  </a:cubicBezTo>
                  <a:cubicBezTo>
                    <a:pt x="2021435" y="705520"/>
                    <a:pt x="2006374" y="763491"/>
                    <a:pt x="1959565" y="797651"/>
                  </a:cubicBezTo>
                  <a:cubicBezTo>
                    <a:pt x="1928075" y="806830"/>
                    <a:pt x="1912460" y="817597"/>
                    <a:pt x="1861922" y="798204"/>
                  </a:cubicBezTo>
                  <a:cubicBezTo>
                    <a:pt x="1832820" y="787154"/>
                    <a:pt x="1832291" y="753880"/>
                    <a:pt x="1817475" y="731718"/>
                  </a:cubicBezTo>
                  <a:cubicBezTo>
                    <a:pt x="1821093" y="706821"/>
                    <a:pt x="1827885" y="677161"/>
                    <a:pt x="1837852" y="652263"/>
                  </a:cubicBezTo>
                  <a:cubicBezTo>
                    <a:pt x="1863041" y="635519"/>
                    <a:pt x="1904105" y="644174"/>
                    <a:pt x="1922944" y="638543"/>
                  </a:cubicBezTo>
                  <a:cubicBezTo>
                    <a:pt x="1928112" y="681094"/>
                    <a:pt x="1949154" y="653801"/>
                    <a:pt x="1967022" y="675717"/>
                  </a:cubicBezTo>
                  <a:cubicBezTo>
                    <a:pt x="1968449" y="646541"/>
                    <a:pt x="1965114" y="636414"/>
                    <a:pt x="1977653" y="602476"/>
                  </a:cubicBezTo>
                  <a:cubicBezTo>
                    <a:pt x="1952538" y="575601"/>
                    <a:pt x="1930598" y="569362"/>
                    <a:pt x="1915007" y="532963"/>
                  </a:cubicBezTo>
                  <a:cubicBezTo>
                    <a:pt x="1985111" y="536113"/>
                    <a:pt x="1975844" y="524977"/>
                    <a:pt x="2014200" y="521778"/>
                  </a:cubicBezTo>
                  <a:cubicBezTo>
                    <a:pt x="2002719" y="503578"/>
                    <a:pt x="2016636" y="494903"/>
                    <a:pt x="2017855" y="481465"/>
                  </a:cubicBezTo>
                  <a:cubicBezTo>
                    <a:pt x="2057687" y="440119"/>
                    <a:pt x="2065772" y="447982"/>
                    <a:pt x="2121478" y="428860"/>
                  </a:cubicBezTo>
                  <a:cubicBezTo>
                    <a:pt x="2109099" y="414869"/>
                    <a:pt x="2104656" y="391352"/>
                    <a:pt x="2101801" y="367837"/>
                  </a:cubicBezTo>
                  <a:cubicBezTo>
                    <a:pt x="2114882" y="353884"/>
                    <a:pt x="2127963" y="355803"/>
                    <a:pt x="2141043" y="349786"/>
                  </a:cubicBezTo>
                  <a:cubicBezTo>
                    <a:pt x="2162233" y="354781"/>
                    <a:pt x="2169136" y="374064"/>
                    <a:pt x="2169691" y="396521"/>
                  </a:cubicBezTo>
                  <a:cubicBezTo>
                    <a:pt x="2181024" y="392632"/>
                    <a:pt x="2189182" y="401443"/>
                    <a:pt x="2194165" y="376919"/>
                  </a:cubicBezTo>
                  <a:cubicBezTo>
                    <a:pt x="2193943" y="351287"/>
                    <a:pt x="2181023" y="332004"/>
                    <a:pt x="2149054" y="303198"/>
                  </a:cubicBezTo>
                  <a:cubicBezTo>
                    <a:pt x="2133943" y="322542"/>
                    <a:pt x="2048988" y="330774"/>
                    <a:pt x="2024352" y="269161"/>
                  </a:cubicBezTo>
                  <a:cubicBezTo>
                    <a:pt x="2013493" y="253261"/>
                    <a:pt x="2083233" y="243156"/>
                    <a:pt x="2091834" y="218906"/>
                  </a:cubicBezTo>
                  <a:cubicBezTo>
                    <a:pt x="2116309" y="210531"/>
                    <a:pt x="2159372" y="215600"/>
                    <a:pt x="2172791" y="203033"/>
                  </a:cubicBezTo>
                  <a:cubicBezTo>
                    <a:pt x="2195870" y="184470"/>
                    <a:pt x="2139807" y="171543"/>
                    <a:pt x="2175523" y="149849"/>
                  </a:cubicBezTo>
                  <a:cubicBezTo>
                    <a:pt x="2225938" y="105139"/>
                    <a:pt x="2230319" y="68367"/>
                    <a:pt x="2329942" y="71279"/>
                  </a:cubicBezTo>
                  <a:cubicBezTo>
                    <a:pt x="2354006" y="55131"/>
                    <a:pt x="2375291" y="50491"/>
                    <a:pt x="2397965" y="51009"/>
                  </a:cubicBezTo>
                  <a:close/>
                  <a:moveTo>
                    <a:pt x="551074" y="18"/>
                  </a:moveTo>
                  <a:cubicBezTo>
                    <a:pt x="554737" y="-167"/>
                    <a:pt x="559381" y="1043"/>
                    <a:pt x="566090" y="4214"/>
                  </a:cubicBezTo>
                  <a:cubicBezTo>
                    <a:pt x="583712" y="19633"/>
                    <a:pt x="601334" y="68093"/>
                    <a:pt x="618955" y="83512"/>
                  </a:cubicBezTo>
                  <a:cubicBezTo>
                    <a:pt x="634336" y="48703"/>
                    <a:pt x="651368" y="43633"/>
                    <a:pt x="665096" y="117858"/>
                  </a:cubicBezTo>
                  <a:cubicBezTo>
                    <a:pt x="692937" y="127072"/>
                    <a:pt x="697651" y="75162"/>
                    <a:pt x="697407" y="39771"/>
                  </a:cubicBezTo>
                  <a:cubicBezTo>
                    <a:pt x="712814" y="17898"/>
                    <a:pt x="751349" y="52193"/>
                    <a:pt x="773363" y="63361"/>
                  </a:cubicBezTo>
                  <a:cubicBezTo>
                    <a:pt x="778735" y="79737"/>
                    <a:pt x="755120" y="126237"/>
                    <a:pt x="737901" y="141333"/>
                  </a:cubicBezTo>
                  <a:cubicBezTo>
                    <a:pt x="709413" y="169472"/>
                    <a:pt x="775642" y="170621"/>
                    <a:pt x="780854" y="195850"/>
                  </a:cubicBezTo>
                  <a:cubicBezTo>
                    <a:pt x="764884" y="228064"/>
                    <a:pt x="722776" y="202285"/>
                    <a:pt x="701556" y="209066"/>
                  </a:cubicBezTo>
                  <a:cubicBezTo>
                    <a:pt x="658860" y="202630"/>
                    <a:pt x="739246" y="154795"/>
                    <a:pt x="670052" y="153934"/>
                  </a:cubicBezTo>
                  <a:cubicBezTo>
                    <a:pt x="653532" y="151181"/>
                    <a:pt x="674637" y="216158"/>
                    <a:pt x="620607" y="187590"/>
                  </a:cubicBezTo>
                  <a:cubicBezTo>
                    <a:pt x="602179" y="196503"/>
                    <a:pt x="601967" y="225071"/>
                    <a:pt x="547918" y="207414"/>
                  </a:cubicBezTo>
                  <a:cubicBezTo>
                    <a:pt x="541777" y="231058"/>
                    <a:pt x="521194" y="243278"/>
                    <a:pt x="527594" y="268328"/>
                  </a:cubicBezTo>
                  <a:cubicBezTo>
                    <a:pt x="569195" y="286558"/>
                    <a:pt x="572800" y="326264"/>
                    <a:pt x="596230" y="356059"/>
                  </a:cubicBezTo>
                  <a:cubicBezTo>
                    <a:pt x="622009" y="354016"/>
                    <a:pt x="661005" y="337105"/>
                    <a:pt x="673568" y="349931"/>
                  </a:cubicBezTo>
                  <a:cubicBezTo>
                    <a:pt x="695191" y="384770"/>
                    <a:pt x="735977" y="365039"/>
                    <a:pt x="754960" y="383413"/>
                  </a:cubicBezTo>
                  <a:cubicBezTo>
                    <a:pt x="773942" y="401787"/>
                    <a:pt x="772604" y="443939"/>
                    <a:pt x="787462" y="460175"/>
                  </a:cubicBezTo>
                  <a:cubicBezTo>
                    <a:pt x="802321" y="476410"/>
                    <a:pt x="827002" y="471630"/>
                    <a:pt x="837503" y="462653"/>
                  </a:cubicBezTo>
                  <a:cubicBezTo>
                    <a:pt x="754268" y="351909"/>
                    <a:pt x="842844" y="408021"/>
                    <a:pt x="852122" y="381531"/>
                  </a:cubicBezTo>
                  <a:cubicBezTo>
                    <a:pt x="852282" y="348119"/>
                    <a:pt x="877222" y="316359"/>
                    <a:pt x="824517" y="299467"/>
                  </a:cubicBezTo>
                  <a:cubicBezTo>
                    <a:pt x="828686" y="284202"/>
                    <a:pt x="826247" y="283804"/>
                    <a:pt x="830415" y="268539"/>
                  </a:cubicBezTo>
                  <a:lnTo>
                    <a:pt x="828532" y="228717"/>
                  </a:lnTo>
                  <a:cubicBezTo>
                    <a:pt x="850086" y="235934"/>
                    <a:pt x="876595" y="233238"/>
                    <a:pt x="898148" y="240455"/>
                  </a:cubicBezTo>
                  <a:cubicBezTo>
                    <a:pt x="916321" y="248164"/>
                    <a:pt x="909713" y="209617"/>
                    <a:pt x="927885" y="217326"/>
                  </a:cubicBezTo>
                  <a:cubicBezTo>
                    <a:pt x="946608" y="233296"/>
                    <a:pt x="955419" y="249266"/>
                    <a:pt x="984054" y="248715"/>
                  </a:cubicBezTo>
                  <a:cubicBezTo>
                    <a:pt x="995503" y="274673"/>
                    <a:pt x="1016864" y="290720"/>
                    <a:pt x="1018401" y="326590"/>
                  </a:cubicBezTo>
                  <a:cubicBezTo>
                    <a:pt x="1072355" y="329664"/>
                    <a:pt x="1060227" y="286481"/>
                    <a:pt x="1082792" y="271382"/>
                  </a:cubicBezTo>
                  <a:cubicBezTo>
                    <a:pt x="1120847" y="273822"/>
                    <a:pt x="1097036" y="289558"/>
                    <a:pt x="1101348" y="321404"/>
                  </a:cubicBezTo>
                  <a:cubicBezTo>
                    <a:pt x="1116005" y="338001"/>
                    <a:pt x="1157950" y="340848"/>
                    <a:pt x="1167430" y="394094"/>
                  </a:cubicBezTo>
                  <a:cubicBezTo>
                    <a:pt x="1183124" y="408687"/>
                    <a:pt x="1206409" y="393162"/>
                    <a:pt x="1216991" y="400702"/>
                  </a:cubicBezTo>
                  <a:cubicBezTo>
                    <a:pt x="1227572" y="408242"/>
                    <a:pt x="1234296" y="428770"/>
                    <a:pt x="1230918" y="439332"/>
                  </a:cubicBezTo>
                  <a:cubicBezTo>
                    <a:pt x="1220621" y="480070"/>
                    <a:pt x="1190500" y="448118"/>
                    <a:pt x="1171944" y="459119"/>
                  </a:cubicBezTo>
                  <a:cubicBezTo>
                    <a:pt x="1155856" y="465896"/>
                    <a:pt x="1160498" y="497112"/>
                    <a:pt x="1149258" y="501475"/>
                  </a:cubicBezTo>
                  <a:cubicBezTo>
                    <a:pt x="1138017" y="505839"/>
                    <a:pt x="1126801" y="488330"/>
                    <a:pt x="1104499" y="485301"/>
                  </a:cubicBezTo>
                  <a:cubicBezTo>
                    <a:pt x="1074814" y="484635"/>
                    <a:pt x="1064953" y="493882"/>
                    <a:pt x="1035267" y="493216"/>
                  </a:cubicBezTo>
                  <a:lnTo>
                    <a:pt x="1022896" y="486723"/>
                  </a:lnTo>
                  <a:cubicBezTo>
                    <a:pt x="1009955" y="498287"/>
                    <a:pt x="969615" y="541723"/>
                    <a:pt x="957622" y="557645"/>
                  </a:cubicBezTo>
                  <a:cubicBezTo>
                    <a:pt x="945629" y="573566"/>
                    <a:pt x="957545" y="576195"/>
                    <a:pt x="960849" y="578948"/>
                  </a:cubicBezTo>
                  <a:cubicBezTo>
                    <a:pt x="962527" y="577354"/>
                    <a:pt x="1003853" y="555935"/>
                    <a:pt x="1005531" y="554341"/>
                  </a:cubicBezTo>
                  <a:cubicBezTo>
                    <a:pt x="1032860" y="522741"/>
                    <a:pt x="1042016" y="522530"/>
                    <a:pt x="1082561" y="525622"/>
                  </a:cubicBezTo>
                  <a:cubicBezTo>
                    <a:pt x="1072015" y="569106"/>
                    <a:pt x="1073034" y="576246"/>
                    <a:pt x="1105440" y="604862"/>
                  </a:cubicBezTo>
                  <a:cubicBezTo>
                    <a:pt x="1099485" y="623416"/>
                    <a:pt x="1074586" y="667310"/>
                    <a:pt x="1033615" y="595641"/>
                  </a:cubicBezTo>
                  <a:cubicBezTo>
                    <a:pt x="1009165" y="623095"/>
                    <a:pt x="1004801" y="627126"/>
                    <a:pt x="980212" y="645683"/>
                  </a:cubicBezTo>
                  <a:cubicBezTo>
                    <a:pt x="963692" y="665782"/>
                    <a:pt x="961194" y="718964"/>
                    <a:pt x="916321" y="699719"/>
                  </a:cubicBezTo>
                  <a:cubicBezTo>
                    <a:pt x="902836" y="716819"/>
                    <a:pt x="917902" y="720299"/>
                    <a:pt x="899301" y="748282"/>
                  </a:cubicBezTo>
                  <a:cubicBezTo>
                    <a:pt x="889664" y="770033"/>
                    <a:pt x="872888" y="799328"/>
                    <a:pt x="860152" y="821970"/>
                  </a:cubicBezTo>
                  <a:cubicBezTo>
                    <a:pt x="847416" y="844612"/>
                    <a:pt x="818902" y="851316"/>
                    <a:pt x="803061" y="865960"/>
                  </a:cubicBezTo>
                  <a:lnTo>
                    <a:pt x="768406" y="906531"/>
                  </a:lnTo>
                  <a:cubicBezTo>
                    <a:pt x="807812" y="972189"/>
                    <a:pt x="805916" y="1037848"/>
                    <a:pt x="797413" y="1053946"/>
                  </a:cubicBezTo>
                  <a:cubicBezTo>
                    <a:pt x="780438" y="1054202"/>
                    <a:pt x="746943" y="1014809"/>
                    <a:pt x="743184" y="947332"/>
                  </a:cubicBezTo>
                  <a:cubicBezTo>
                    <a:pt x="701589" y="957641"/>
                    <a:pt x="676513" y="948126"/>
                    <a:pt x="643178" y="925395"/>
                  </a:cubicBezTo>
                  <a:lnTo>
                    <a:pt x="606123" y="976339"/>
                  </a:lnTo>
                  <a:cubicBezTo>
                    <a:pt x="573575" y="950700"/>
                    <a:pt x="583981" y="946538"/>
                    <a:pt x="525001" y="955592"/>
                  </a:cubicBezTo>
                  <a:cubicBezTo>
                    <a:pt x="476157" y="1002054"/>
                    <a:pt x="468613" y="1043560"/>
                    <a:pt x="487503" y="1104890"/>
                  </a:cubicBezTo>
                  <a:cubicBezTo>
                    <a:pt x="491729" y="1173782"/>
                    <a:pt x="553777" y="1188158"/>
                    <a:pt x="587739" y="1220705"/>
                  </a:cubicBezTo>
                  <a:cubicBezTo>
                    <a:pt x="609373" y="1230271"/>
                    <a:pt x="593198" y="1172627"/>
                    <a:pt x="604087" y="1158984"/>
                  </a:cubicBezTo>
                  <a:cubicBezTo>
                    <a:pt x="614975" y="1145342"/>
                    <a:pt x="645086" y="1141331"/>
                    <a:pt x="653071" y="1138853"/>
                  </a:cubicBezTo>
                  <a:cubicBezTo>
                    <a:pt x="652713" y="1140607"/>
                    <a:pt x="683743" y="1129146"/>
                    <a:pt x="683384" y="1130900"/>
                  </a:cubicBezTo>
                  <a:cubicBezTo>
                    <a:pt x="721426" y="1159247"/>
                    <a:pt x="638869" y="1184290"/>
                    <a:pt x="658738" y="1265502"/>
                  </a:cubicBezTo>
                  <a:cubicBezTo>
                    <a:pt x="683109" y="1269908"/>
                    <a:pt x="704176" y="1285878"/>
                    <a:pt x="731851" y="1253938"/>
                  </a:cubicBezTo>
                  <a:cubicBezTo>
                    <a:pt x="725627" y="1345792"/>
                    <a:pt x="755747" y="1358349"/>
                    <a:pt x="767695" y="1410554"/>
                  </a:cubicBezTo>
                  <a:lnTo>
                    <a:pt x="836812" y="1384602"/>
                  </a:lnTo>
                  <a:lnTo>
                    <a:pt x="865338" y="1431781"/>
                  </a:lnTo>
                  <a:cubicBezTo>
                    <a:pt x="880130" y="1416291"/>
                    <a:pt x="868489" y="1387586"/>
                    <a:pt x="883280" y="1372097"/>
                  </a:cubicBezTo>
                  <a:cubicBezTo>
                    <a:pt x="902554" y="1366590"/>
                    <a:pt x="913568" y="1351171"/>
                    <a:pt x="932841" y="1345664"/>
                  </a:cubicBezTo>
                  <a:lnTo>
                    <a:pt x="1004052" y="1338384"/>
                  </a:lnTo>
                  <a:lnTo>
                    <a:pt x="1024779" y="1385793"/>
                  </a:lnTo>
                  <a:lnTo>
                    <a:pt x="1098583" y="1368562"/>
                  </a:lnTo>
                  <a:lnTo>
                    <a:pt x="1149258" y="1405137"/>
                  </a:lnTo>
                  <a:lnTo>
                    <a:pt x="1210844" y="1471872"/>
                  </a:lnTo>
                  <a:lnTo>
                    <a:pt x="1272891" y="1469989"/>
                  </a:lnTo>
                  <a:cubicBezTo>
                    <a:pt x="1339433" y="1504650"/>
                    <a:pt x="1333286" y="1590523"/>
                    <a:pt x="1323835" y="1618576"/>
                  </a:cubicBezTo>
                  <a:cubicBezTo>
                    <a:pt x="1344940" y="1625075"/>
                    <a:pt x="1361089" y="1606794"/>
                    <a:pt x="1382194" y="1613293"/>
                  </a:cubicBezTo>
                  <a:lnTo>
                    <a:pt x="1384386" y="1630903"/>
                  </a:lnTo>
                  <a:cubicBezTo>
                    <a:pt x="1387301" y="1640615"/>
                    <a:pt x="1393004" y="1631043"/>
                    <a:pt x="1407071" y="1641916"/>
                  </a:cubicBezTo>
                  <a:cubicBezTo>
                    <a:pt x="1416400" y="1653852"/>
                    <a:pt x="1432338" y="1621182"/>
                    <a:pt x="1441667" y="1633118"/>
                  </a:cubicBezTo>
                  <a:cubicBezTo>
                    <a:pt x="1449798" y="1651617"/>
                    <a:pt x="1441411" y="1675071"/>
                    <a:pt x="1434675" y="1693570"/>
                  </a:cubicBezTo>
                  <a:cubicBezTo>
                    <a:pt x="1462349" y="1705852"/>
                    <a:pt x="1493328" y="1645444"/>
                    <a:pt x="1527611" y="1656073"/>
                  </a:cubicBezTo>
                  <a:cubicBezTo>
                    <a:pt x="1734820" y="1646340"/>
                    <a:pt x="1624837" y="1914149"/>
                    <a:pt x="1534680" y="1886244"/>
                  </a:cubicBezTo>
                  <a:cubicBezTo>
                    <a:pt x="1534213" y="1964722"/>
                    <a:pt x="1530442" y="2008506"/>
                    <a:pt x="1500238" y="2063856"/>
                  </a:cubicBezTo>
                  <a:cubicBezTo>
                    <a:pt x="1470143" y="2113788"/>
                    <a:pt x="1448307" y="2138940"/>
                    <a:pt x="1363695" y="2152528"/>
                  </a:cubicBezTo>
                  <a:lnTo>
                    <a:pt x="1358489" y="2240028"/>
                  </a:lnTo>
                  <a:cubicBezTo>
                    <a:pt x="1342850" y="2263871"/>
                    <a:pt x="1325148" y="2265971"/>
                    <a:pt x="1309505" y="2275758"/>
                  </a:cubicBezTo>
                  <a:cubicBezTo>
                    <a:pt x="1293862" y="2285546"/>
                    <a:pt x="1276867" y="2287768"/>
                    <a:pt x="1274543" y="2303708"/>
                  </a:cubicBezTo>
                  <a:cubicBezTo>
                    <a:pt x="1259521" y="2327375"/>
                    <a:pt x="1279191" y="2369213"/>
                    <a:pt x="1229477" y="2374707"/>
                  </a:cubicBezTo>
                  <a:lnTo>
                    <a:pt x="1204966" y="2399468"/>
                  </a:lnTo>
                  <a:cubicBezTo>
                    <a:pt x="1191352" y="2413850"/>
                    <a:pt x="1225648" y="2421624"/>
                    <a:pt x="1212035" y="2436005"/>
                  </a:cubicBezTo>
                  <a:cubicBezTo>
                    <a:pt x="1187434" y="2441512"/>
                    <a:pt x="1187613" y="2488320"/>
                    <a:pt x="1143187" y="2465742"/>
                  </a:cubicBezTo>
                  <a:cubicBezTo>
                    <a:pt x="1124464" y="2477031"/>
                    <a:pt x="1124196" y="2483056"/>
                    <a:pt x="1117869" y="2503739"/>
                  </a:cubicBezTo>
                  <a:cubicBezTo>
                    <a:pt x="1111542" y="2521117"/>
                    <a:pt x="1082475" y="2528138"/>
                    <a:pt x="1088708" y="2556796"/>
                  </a:cubicBezTo>
                  <a:cubicBezTo>
                    <a:pt x="1081709" y="2583209"/>
                    <a:pt x="1041670" y="2593102"/>
                    <a:pt x="1036324" y="2626124"/>
                  </a:cubicBezTo>
                  <a:cubicBezTo>
                    <a:pt x="1083612" y="2695964"/>
                    <a:pt x="1018561" y="2693114"/>
                    <a:pt x="1009680" y="2726609"/>
                  </a:cubicBezTo>
                  <a:lnTo>
                    <a:pt x="874060" y="2678009"/>
                  </a:lnTo>
                  <a:cubicBezTo>
                    <a:pt x="883741" y="2605601"/>
                    <a:pt x="891771" y="2567886"/>
                    <a:pt x="901453" y="2495478"/>
                  </a:cubicBezTo>
                  <a:cubicBezTo>
                    <a:pt x="910263" y="2426093"/>
                    <a:pt x="894294" y="2478958"/>
                    <a:pt x="903105" y="2409573"/>
                  </a:cubicBezTo>
                  <a:cubicBezTo>
                    <a:pt x="912466" y="2351752"/>
                    <a:pt x="930087" y="2374880"/>
                    <a:pt x="939449" y="2317059"/>
                  </a:cubicBezTo>
                  <a:cubicBezTo>
                    <a:pt x="942753" y="2271903"/>
                    <a:pt x="937797" y="2277961"/>
                    <a:pt x="941101" y="2232805"/>
                  </a:cubicBezTo>
                  <a:cubicBezTo>
                    <a:pt x="954766" y="2149519"/>
                    <a:pt x="973387" y="2100925"/>
                    <a:pt x="967227" y="2025898"/>
                  </a:cubicBezTo>
                  <a:cubicBezTo>
                    <a:pt x="958365" y="1988163"/>
                    <a:pt x="942894" y="2001642"/>
                    <a:pt x="892731" y="1973820"/>
                  </a:cubicBezTo>
                  <a:cubicBezTo>
                    <a:pt x="838765" y="1939851"/>
                    <a:pt x="857488" y="1892666"/>
                    <a:pt x="839866" y="1842177"/>
                  </a:cubicBezTo>
                  <a:cubicBezTo>
                    <a:pt x="817225" y="1804129"/>
                    <a:pt x="789627" y="1769385"/>
                    <a:pt x="771941" y="1728033"/>
                  </a:cubicBezTo>
                  <a:cubicBezTo>
                    <a:pt x="757303" y="1701216"/>
                    <a:pt x="792226" y="1702484"/>
                    <a:pt x="800717" y="1677319"/>
                  </a:cubicBezTo>
                  <a:cubicBezTo>
                    <a:pt x="793020" y="1649958"/>
                    <a:pt x="760543" y="1634161"/>
                    <a:pt x="785887" y="1600192"/>
                  </a:cubicBezTo>
                  <a:cubicBezTo>
                    <a:pt x="802311" y="1580297"/>
                    <a:pt x="798911" y="1558751"/>
                    <a:pt x="841768" y="1545464"/>
                  </a:cubicBezTo>
                  <a:cubicBezTo>
                    <a:pt x="818563" y="1503088"/>
                    <a:pt x="836658" y="1478883"/>
                    <a:pt x="833278" y="1438159"/>
                  </a:cubicBezTo>
                  <a:lnTo>
                    <a:pt x="790363" y="1460096"/>
                  </a:lnTo>
                  <a:cubicBezTo>
                    <a:pt x="762964" y="1458297"/>
                    <a:pt x="740520" y="1444934"/>
                    <a:pt x="724685" y="1426614"/>
                  </a:cubicBezTo>
                  <a:cubicBezTo>
                    <a:pt x="709333" y="1415251"/>
                    <a:pt x="722758" y="1397978"/>
                    <a:pt x="716425" y="1388617"/>
                  </a:cubicBezTo>
                  <a:cubicBezTo>
                    <a:pt x="710092" y="1379255"/>
                    <a:pt x="691388" y="1380075"/>
                    <a:pt x="686688" y="1370444"/>
                  </a:cubicBezTo>
                  <a:cubicBezTo>
                    <a:pt x="675380" y="1344294"/>
                    <a:pt x="682167" y="1342421"/>
                    <a:pt x="646924" y="1319270"/>
                  </a:cubicBezTo>
                  <a:cubicBezTo>
                    <a:pt x="622144" y="1301648"/>
                    <a:pt x="577084" y="1290075"/>
                    <a:pt x="551222" y="1263062"/>
                  </a:cubicBezTo>
                  <a:cubicBezTo>
                    <a:pt x="525359" y="1249267"/>
                    <a:pt x="508173" y="1256768"/>
                    <a:pt x="473576" y="1241451"/>
                  </a:cubicBezTo>
                  <a:lnTo>
                    <a:pt x="360162" y="1197596"/>
                  </a:lnTo>
                  <a:cubicBezTo>
                    <a:pt x="300933" y="1124227"/>
                    <a:pt x="355692" y="1080596"/>
                    <a:pt x="291506" y="1041920"/>
                  </a:cubicBezTo>
                  <a:lnTo>
                    <a:pt x="256603" y="994991"/>
                  </a:lnTo>
                  <a:cubicBezTo>
                    <a:pt x="234986" y="958980"/>
                    <a:pt x="243105" y="954356"/>
                    <a:pt x="186795" y="910085"/>
                  </a:cubicBezTo>
                  <a:cubicBezTo>
                    <a:pt x="197033" y="940737"/>
                    <a:pt x="261789" y="1044079"/>
                    <a:pt x="272028" y="1074731"/>
                  </a:cubicBezTo>
                  <a:cubicBezTo>
                    <a:pt x="272553" y="1103750"/>
                    <a:pt x="253254" y="1083209"/>
                    <a:pt x="243867" y="1087448"/>
                  </a:cubicBezTo>
                  <a:cubicBezTo>
                    <a:pt x="228999" y="1068174"/>
                    <a:pt x="198302" y="1028765"/>
                    <a:pt x="182818" y="993781"/>
                  </a:cubicBezTo>
                  <a:cubicBezTo>
                    <a:pt x="167335" y="958797"/>
                    <a:pt x="158195" y="935336"/>
                    <a:pt x="147664" y="879196"/>
                  </a:cubicBezTo>
                  <a:cubicBezTo>
                    <a:pt x="135018" y="823283"/>
                    <a:pt x="82724" y="901184"/>
                    <a:pt x="43644" y="784146"/>
                  </a:cubicBezTo>
                  <a:cubicBezTo>
                    <a:pt x="-25421" y="674292"/>
                    <a:pt x="32721" y="637128"/>
                    <a:pt x="0" y="550403"/>
                  </a:cubicBezTo>
                  <a:cubicBezTo>
                    <a:pt x="46821" y="336765"/>
                    <a:pt x="182851" y="197470"/>
                    <a:pt x="333749" y="68086"/>
                  </a:cubicBezTo>
                  <a:cubicBezTo>
                    <a:pt x="326628" y="85778"/>
                    <a:pt x="393850" y="154684"/>
                    <a:pt x="470982" y="99686"/>
                  </a:cubicBezTo>
                  <a:lnTo>
                    <a:pt x="447163" y="70219"/>
                  </a:lnTo>
                  <a:cubicBezTo>
                    <a:pt x="463677" y="39957"/>
                    <a:pt x="491755" y="72472"/>
                    <a:pt x="506617" y="65339"/>
                  </a:cubicBezTo>
                  <a:lnTo>
                    <a:pt x="515319" y="23981"/>
                  </a:lnTo>
                  <a:cubicBezTo>
                    <a:pt x="537924" y="13670"/>
                    <a:pt x="540085" y="571"/>
                    <a:pt x="551074" y="18"/>
                  </a:cubicBezTo>
                  <a:close/>
                </a:path>
              </a:pathLst>
            </a:custGeom>
            <a:solidFill>
              <a:srgbClr val="50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57" name="Isosceles Triangle 68">
            <a:extLst>
              <a:ext uri="{FF2B5EF4-FFF2-40B4-BE49-F238E27FC236}">
                <a16:creationId xmlns:a16="http://schemas.microsoft.com/office/drawing/2014/main" id="{61AD2D51-163D-4215-A662-BFB7616BEBE3}"/>
              </a:ext>
            </a:extLst>
          </p:cNvPr>
          <p:cNvSpPr/>
          <p:nvPr/>
        </p:nvSpPr>
        <p:spPr>
          <a:xfrm rot="10800000">
            <a:off x="5378633" y="2110913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8" name="Isosceles Triangle 68">
            <a:extLst>
              <a:ext uri="{FF2B5EF4-FFF2-40B4-BE49-F238E27FC236}">
                <a16:creationId xmlns:a16="http://schemas.microsoft.com/office/drawing/2014/main" id="{61AD2D51-163D-4215-A662-BFB7616BEBE3}"/>
              </a:ext>
            </a:extLst>
          </p:cNvPr>
          <p:cNvSpPr/>
          <p:nvPr/>
        </p:nvSpPr>
        <p:spPr>
          <a:xfrm rot="10800000">
            <a:off x="6531941" y="1013775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9" name="Isosceles Triangle 68">
            <a:extLst>
              <a:ext uri="{FF2B5EF4-FFF2-40B4-BE49-F238E27FC236}">
                <a16:creationId xmlns:a16="http://schemas.microsoft.com/office/drawing/2014/main" id="{61AD2D51-163D-4215-A662-BFB7616BEBE3}"/>
              </a:ext>
            </a:extLst>
          </p:cNvPr>
          <p:cNvSpPr/>
          <p:nvPr/>
        </p:nvSpPr>
        <p:spPr>
          <a:xfrm rot="10800000">
            <a:off x="7812229" y="1508577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0" name="Isosceles Triangle 68">
            <a:extLst>
              <a:ext uri="{FF2B5EF4-FFF2-40B4-BE49-F238E27FC236}">
                <a16:creationId xmlns:a16="http://schemas.microsoft.com/office/drawing/2014/main" id="{61AD2D51-163D-4215-A662-BFB7616BEBE3}"/>
              </a:ext>
            </a:extLst>
          </p:cNvPr>
          <p:cNvSpPr/>
          <p:nvPr/>
        </p:nvSpPr>
        <p:spPr>
          <a:xfrm rot="10800000">
            <a:off x="8098718" y="2843830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1" name="Isosceles Triangle 68">
            <a:extLst>
              <a:ext uri="{FF2B5EF4-FFF2-40B4-BE49-F238E27FC236}">
                <a16:creationId xmlns:a16="http://schemas.microsoft.com/office/drawing/2014/main" id="{61AD2D51-163D-4215-A662-BFB7616BEBE3}"/>
              </a:ext>
            </a:extLst>
          </p:cNvPr>
          <p:cNvSpPr/>
          <p:nvPr/>
        </p:nvSpPr>
        <p:spPr>
          <a:xfrm rot="10800000">
            <a:off x="7374453" y="3895830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2" name="Isosceles Triangle 68">
            <a:extLst>
              <a:ext uri="{FF2B5EF4-FFF2-40B4-BE49-F238E27FC236}">
                <a16:creationId xmlns:a16="http://schemas.microsoft.com/office/drawing/2014/main" id="{61AD2D51-163D-4215-A662-BFB7616BEBE3}"/>
              </a:ext>
            </a:extLst>
          </p:cNvPr>
          <p:cNvSpPr/>
          <p:nvPr/>
        </p:nvSpPr>
        <p:spPr>
          <a:xfrm rot="10800000">
            <a:off x="5967554" y="3252050"/>
            <a:ext cx="154974" cy="482618"/>
          </a:xfrm>
          <a:custGeom>
            <a:avLst/>
            <a:gdLst/>
            <a:ahLst/>
            <a:cxnLst/>
            <a:rect l="l" t="t" r="r" b="b"/>
            <a:pathLst>
              <a:path w="1040400" h="3240000">
                <a:moveTo>
                  <a:pt x="41345" y="940666"/>
                </a:moveTo>
                <a:lnTo>
                  <a:pt x="1242" y="653403"/>
                </a:lnTo>
                <a:lnTo>
                  <a:pt x="0" y="653403"/>
                </a:lnTo>
                <a:lnTo>
                  <a:pt x="1057" y="652077"/>
                </a:lnTo>
                <a:lnTo>
                  <a:pt x="447" y="647712"/>
                </a:lnTo>
                <a:lnTo>
                  <a:pt x="4531" y="647712"/>
                </a:lnTo>
                <a:lnTo>
                  <a:pt x="520200" y="0"/>
                </a:lnTo>
                <a:lnTo>
                  <a:pt x="659109" y="174478"/>
                </a:lnTo>
                <a:close/>
                <a:moveTo>
                  <a:pt x="101622" y="1372451"/>
                </a:moveTo>
                <a:lnTo>
                  <a:pt x="61820" y="1087335"/>
                </a:lnTo>
                <a:lnTo>
                  <a:pt x="728036" y="261055"/>
                </a:lnTo>
                <a:lnTo>
                  <a:pt x="870500" y="439998"/>
                </a:lnTo>
                <a:lnTo>
                  <a:pt x="860164" y="431664"/>
                </a:lnTo>
                <a:close/>
                <a:moveTo>
                  <a:pt x="161365" y="1800403"/>
                </a:moveTo>
                <a:lnTo>
                  <a:pt x="122098" y="1519120"/>
                </a:lnTo>
                <a:lnTo>
                  <a:pt x="930953" y="515931"/>
                </a:lnTo>
                <a:lnTo>
                  <a:pt x="1035869" y="647712"/>
                </a:lnTo>
                <a:lnTo>
                  <a:pt x="1039954" y="647712"/>
                </a:lnTo>
                <a:lnTo>
                  <a:pt x="1039345" y="652078"/>
                </a:lnTo>
                <a:lnTo>
                  <a:pt x="1040400" y="653403"/>
                </a:lnTo>
                <a:lnTo>
                  <a:pt x="1039160" y="653403"/>
                </a:lnTo>
                <a:lnTo>
                  <a:pt x="1029316" y="723920"/>
                </a:lnTo>
                <a:close/>
                <a:moveTo>
                  <a:pt x="217894" y="2205330"/>
                </a:moveTo>
                <a:lnTo>
                  <a:pt x="181840" y="1947070"/>
                </a:lnTo>
                <a:lnTo>
                  <a:pt x="1000266" y="932012"/>
                </a:lnTo>
                <a:lnTo>
                  <a:pt x="949113" y="1298429"/>
                </a:lnTo>
                <a:close/>
                <a:moveTo>
                  <a:pt x="330192" y="2564220"/>
                </a:moveTo>
                <a:lnTo>
                  <a:pt x="267995" y="2564220"/>
                </a:lnTo>
                <a:lnTo>
                  <a:pt x="237100" y="2342912"/>
                </a:lnTo>
                <a:lnTo>
                  <a:pt x="242309" y="2347112"/>
                </a:lnTo>
                <a:lnTo>
                  <a:pt x="920063" y="1506522"/>
                </a:lnTo>
                <a:lnTo>
                  <a:pt x="865005" y="1900914"/>
                </a:lnTo>
                <a:close/>
                <a:moveTo>
                  <a:pt x="772406" y="2564220"/>
                </a:moveTo>
                <a:lnTo>
                  <a:pt x="468924" y="2564220"/>
                </a:lnTo>
                <a:lnTo>
                  <a:pt x="835955" y="2109008"/>
                </a:lnTo>
                <a:close/>
                <a:moveTo>
                  <a:pt x="892044" y="3240000"/>
                </a:moveTo>
                <a:lnTo>
                  <a:pt x="148356" y="3240000"/>
                </a:lnTo>
                <a:lnTo>
                  <a:pt x="276144" y="2663936"/>
                </a:lnTo>
                <a:lnTo>
                  <a:pt x="764256" y="2663936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3" name="TextBox 62"/>
          <p:cNvSpPr txBox="1"/>
          <p:nvPr/>
        </p:nvSpPr>
        <p:spPr>
          <a:xfrm>
            <a:off x="1324348" y="1263119"/>
            <a:ext cx="3175644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Manusia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yang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menggunakan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tenaga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dan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kemampuanya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untuk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mendapatkan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balasan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berupa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pendapatan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baik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berupa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uang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maupun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bentuk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lainnya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kepada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pemberi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kerja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atau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pengusaha</a:t>
            </a:r>
            <a:endParaRPr lang="en-US" altLang="ko-KR" sz="1300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65" name="Straight Connector 64"/>
          <p:cNvCxnSpPr/>
          <p:nvPr/>
        </p:nvCxnSpPr>
        <p:spPr>
          <a:xfrm>
            <a:off x="1115616" y="843558"/>
            <a:ext cx="388843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259632" y="2879234"/>
            <a:ext cx="3175644" cy="14927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Buruh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Profesional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: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Buruh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Kerah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Putih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/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Menggunakan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Tenaga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Otak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dalam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Bekerja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</a:p>
          <a:p>
            <a:endParaRPr lang="en-US" altLang="ko-KR" sz="1300" dirty="0">
              <a:solidFill>
                <a:schemeClr val="bg1"/>
              </a:solidFill>
              <a:cs typeface="Arial" pitchFamily="34" charset="0"/>
            </a:endParaRPr>
          </a:p>
          <a:p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Buruh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bg1"/>
                </a:solidFill>
                <a:cs typeface="Arial" pitchFamily="34" charset="0"/>
              </a:rPr>
              <a:t>Kasar</a:t>
            </a:r>
            <a:r>
              <a:rPr lang="en-US" altLang="ko-KR" sz="1300" b="1" dirty="0">
                <a:solidFill>
                  <a:schemeClr val="bg1"/>
                </a:solidFill>
                <a:cs typeface="Arial" pitchFamily="34" charset="0"/>
              </a:rPr>
              <a:t>: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Buruh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Kerah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Biru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/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Menggunakan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tenaga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otot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dalam</a:t>
            </a:r>
            <a:r>
              <a:rPr lang="en-US" altLang="ko-KR" sz="1300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300" dirty="0" err="1">
                <a:solidFill>
                  <a:schemeClr val="bg1"/>
                </a:solidFill>
                <a:cs typeface="Arial" pitchFamily="34" charset="0"/>
              </a:rPr>
              <a:t>bekerja</a:t>
            </a:r>
            <a:endParaRPr lang="en-US" altLang="ko-KR" sz="13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510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429444" y="411510"/>
            <a:ext cx="8280920" cy="576064"/>
          </a:xfrm>
        </p:spPr>
        <p:txBody>
          <a:bodyPr/>
          <a:lstStyle/>
          <a:p>
            <a:r>
              <a:rPr lang="en-US" altLang="ko-KR" b="1" dirty="0"/>
              <a:t>TENAGA KERJA</a:t>
            </a:r>
            <a:endParaRPr lang="ko-KR" altLang="en-US" b="1" dirty="0"/>
          </a:p>
        </p:txBody>
      </p:sp>
      <p:graphicFrame>
        <p:nvGraphicFramePr>
          <p:cNvPr id="33" name="Diagram 32">
            <a:extLst>
              <a:ext uri="{FF2B5EF4-FFF2-40B4-BE49-F238E27FC236}">
                <a16:creationId xmlns:a16="http://schemas.microsoft.com/office/drawing/2014/main" id="{B70EDA94-E383-46E8-9BB7-476F5443618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22655642"/>
              </p:ext>
            </p:extLst>
          </p:nvPr>
        </p:nvGraphicFramePr>
        <p:xfrm>
          <a:off x="1051897" y="987574"/>
          <a:ext cx="6976487" cy="20882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1043608" y="3219822"/>
            <a:ext cx="684076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 err="1">
                <a:solidFill>
                  <a:schemeClr val="bg1"/>
                </a:solidFill>
              </a:rPr>
              <a:t>Tenaga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Kerja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adalah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penduduk</a:t>
            </a:r>
            <a:r>
              <a:rPr lang="en-US" sz="1400" dirty="0">
                <a:solidFill>
                  <a:schemeClr val="bg1"/>
                </a:solidFill>
              </a:rPr>
              <a:t> yang </a:t>
            </a:r>
            <a:r>
              <a:rPr lang="en-US" sz="1400" dirty="0" err="1">
                <a:solidFill>
                  <a:schemeClr val="bg1"/>
                </a:solidFill>
              </a:rPr>
              <a:t>berumur</a:t>
            </a:r>
            <a:r>
              <a:rPr lang="en-US" sz="1400" dirty="0">
                <a:solidFill>
                  <a:schemeClr val="bg1"/>
                </a:solidFill>
              </a:rPr>
              <a:t> di </a:t>
            </a:r>
            <a:r>
              <a:rPr lang="en-US" sz="1400" dirty="0" err="1">
                <a:solidFill>
                  <a:schemeClr val="bg1"/>
                </a:solidFill>
              </a:rPr>
              <a:t>dalam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batas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usia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kerja</a:t>
            </a:r>
            <a:r>
              <a:rPr lang="en-US" sz="1400" dirty="0">
                <a:solidFill>
                  <a:schemeClr val="bg1"/>
                </a:solidFill>
              </a:rPr>
              <a:t>. Batas </a:t>
            </a:r>
            <a:r>
              <a:rPr lang="en-US" sz="1400" dirty="0" err="1">
                <a:solidFill>
                  <a:schemeClr val="bg1"/>
                </a:solidFill>
              </a:rPr>
              <a:t>usia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kerja</a:t>
            </a:r>
            <a:r>
              <a:rPr lang="en-US" sz="1400" dirty="0">
                <a:solidFill>
                  <a:schemeClr val="bg1"/>
                </a:solidFill>
              </a:rPr>
              <a:t> di Indonesia </a:t>
            </a:r>
            <a:r>
              <a:rPr lang="en-US" sz="1400" dirty="0" err="1">
                <a:solidFill>
                  <a:schemeClr val="bg1"/>
                </a:solidFill>
              </a:rPr>
              <a:t>ialah</a:t>
            </a:r>
            <a:r>
              <a:rPr lang="en-US" sz="1400" dirty="0">
                <a:solidFill>
                  <a:schemeClr val="bg1"/>
                </a:solidFill>
              </a:rPr>
              <a:t> minimum 10 </a:t>
            </a:r>
            <a:r>
              <a:rPr lang="en-US" sz="1400" dirty="0" err="1">
                <a:solidFill>
                  <a:schemeClr val="bg1"/>
                </a:solidFill>
              </a:rPr>
              <a:t>tahun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tanpa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batas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usia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maksimum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  <a:p>
            <a:endParaRPr lang="en-US" sz="1400" dirty="0">
              <a:solidFill>
                <a:schemeClr val="bg1"/>
              </a:solidFill>
            </a:endParaRPr>
          </a:p>
          <a:p>
            <a:r>
              <a:rPr lang="en-US" sz="1400" dirty="0" err="1">
                <a:solidFill>
                  <a:schemeClr val="bg1"/>
                </a:solidFill>
              </a:rPr>
              <a:t>Buruh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adalah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mereka</a:t>
            </a:r>
            <a:r>
              <a:rPr lang="en-US" sz="1400" dirty="0">
                <a:solidFill>
                  <a:schemeClr val="bg1"/>
                </a:solidFill>
              </a:rPr>
              <a:t> yang </a:t>
            </a:r>
            <a:r>
              <a:rPr lang="en-US" sz="1400" dirty="0" err="1">
                <a:solidFill>
                  <a:schemeClr val="bg1"/>
                </a:solidFill>
              </a:rPr>
              <a:t>bekerja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pada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usaha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perseorangan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diberikan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imbalan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kerja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secara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harian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maupun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borongan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sesuai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dengan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kesepakatan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kedua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belah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pihak</a:t>
            </a:r>
            <a:r>
              <a:rPr lang="en-US" sz="1400" dirty="0">
                <a:solidFill>
                  <a:schemeClr val="bg1"/>
                </a:solidFill>
              </a:rPr>
              <a:t>, </a:t>
            </a:r>
            <a:r>
              <a:rPr lang="en-US" sz="1400" dirty="0" err="1">
                <a:solidFill>
                  <a:schemeClr val="bg1"/>
                </a:solidFill>
              </a:rPr>
              <a:t>baik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lisan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maupun</a:t>
            </a:r>
            <a:r>
              <a:rPr lang="en-US" sz="1400" dirty="0">
                <a:solidFill>
                  <a:schemeClr val="bg1"/>
                </a:solidFill>
              </a:rPr>
              <a:t> </a:t>
            </a:r>
            <a:r>
              <a:rPr lang="en-US" sz="1400" dirty="0" err="1">
                <a:solidFill>
                  <a:schemeClr val="bg1"/>
                </a:solidFill>
              </a:rPr>
              <a:t>tertulis</a:t>
            </a:r>
            <a:r>
              <a:rPr lang="en-US" sz="1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62834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1043608" y="1347682"/>
            <a:ext cx="5760640" cy="1548104"/>
            <a:chOff x="2008262" y="1191966"/>
            <a:chExt cx="5760640" cy="1548104"/>
          </a:xfrm>
        </p:grpSpPr>
        <p:sp>
          <p:nvSpPr>
            <p:cNvPr id="18" name="Rounded Rectangle 17"/>
            <p:cNvSpPr/>
            <p:nvPr/>
          </p:nvSpPr>
          <p:spPr>
            <a:xfrm>
              <a:off x="2008262" y="1191966"/>
              <a:ext cx="5760640" cy="15481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9" name="Oval 18"/>
            <p:cNvSpPr/>
            <p:nvPr/>
          </p:nvSpPr>
          <p:spPr>
            <a:xfrm>
              <a:off x="2205005" y="1556350"/>
              <a:ext cx="695444" cy="741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338334" y="1615235"/>
              <a:ext cx="4287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Arial" pitchFamily="34" charset="0"/>
                </a:rPr>
                <a:t>1</a:t>
              </a:r>
              <a:endParaRPr lang="ko-KR" altLang="en-US" sz="3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79712" y="123478"/>
            <a:ext cx="7092279" cy="576064"/>
          </a:xfrm>
        </p:spPr>
        <p:txBody>
          <a:bodyPr/>
          <a:lstStyle/>
          <a:p>
            <a:r>
              <a:rPr lang="en-US" altLang="ko-KR" b="1" dirty="0"/>
              <a:t>TENAGA KERJA TETAP</a:t>
            </a:r>
            <a:endParaRPr lang="ko-KR" altLang="en-US" b="1" dirty="0"/>
          </a:p>
        </p:txBody>
      </p:sp>
      <p:sp>
        <p:nvSpPr>
          <p:cNvPr id="10" name="Rectangle 21"/>
          <p:cNvSpPr/>
          <p:nvPr/>
        </p:nvSpPr>
        <p:spPr>
          <a:xfrm rot="5400000">
            <a:off x="6477035" y="2172529"/>
            <a:ext cx="3096345" cy="1734544"/>
          </a:xfrm>
          <a:custGeom>
            <a:avLst/>
            <a:gdLst/>
            <a:ahLst/>
            <a:cxnLst/>
            <a:rect l="l" t="t" r="r" b="b"/>
            <a:pathLst>
              <a:path w="4560938" h="2554996">
                <a:moveTo>
                  <a:pt x="2315585" y="1351978"/>
                </a:moveTo>
                <a:lnTo>
                  <a:pt x="2315585" y="1608128"/>
                </a:lnTo>
                <a:cubicBezTo>
                  <a:pt x="2332000" y="1604085"/>
                  <a:pt x="2347685" y="1596777"/>
                  <a:pt x="2361832" y="1586519"/>
                </a:cubicBezTo>
                <a:cubicBezTo>
                  <a:pt x="2403345" y="1556419"/>
                  <a:pt x="2424829" y="1505846"/>
                  <a:pt x="2417675" y="1455070"/>
                </a:cubicBezTo>
                <a:cubicBezTo>
                  <a:pt x="2409025" y="1388817"/>
                  <a:pt x="2368208" y="1366470"/>
                  <a:pt x="2315585" y="1351978"/>
                </a:cubicBezTo>
                <a:close/>
                <a:moveTo>
                  <a:pt x="3612086" y="989467"/>
                </a:moveTo>
                <a:cubicBezTo>
                  <a:pt x="3453010" y="989467"/>
                  <a:pt x="3324054" y="1118423"/>
                  <a:pt x="3324054" y="1277499"/>
                </a:cubicBezTo>
                <a:cubicBezTo>
                  <a:pt x="3324054" y="1436575"/>
                  <a:pt x="3453010" y="1565531"/>
                  <a:pt x="3612086" y="1565531"/>
                </a:cubicBezTo>
                <a:cubicBezTo>
                  <a:pt x="3771162" y="1565531"/>
                  <a:pt x="3900118" y="1436575"/>
                  <a:pt x="3900118" y="1277499"/>
                </a:cubicBezTo>
                <a:cubicBezTo>
                  <a:pt x="3900118" y="1118423"/>
                  <a:pt x="3771162" y="989467"/>
                  <a:pt x="3612086" y="989467"/>
                </a:cubicBezTo>
                <a:close/>
                <a:moveTo>
                  <a:pt x="948854" y="989467"/>
                </a:moveTo>
                <a:cubicBezTo>
                  <a:pt x="789778" y="989467"/>
                  <a:pt x="660822" y="1118423"/>
                  <a:pt x="660822" y="1277499"/>
                </a:cubicBezTo>
                <a:cubicBezTo>
                  <a:pt x="660822" y="1436575"/>
                  <a:pt x="789778" y="1565531"/>
                  <a:pt x="948854" y="1565531"/>
                </a:cubicBezTo>
                <a:cubicBezTo>
                  <a:pt x="1107930" y="1565531"/>
                  <a:pt x="1236886" y="1436575"/>
                  <a:pt x="1236886" y="1277499"/>
                </a:cubicBezTo>
                <a:cubicBezTo>
                  <a:pt x="1236886" y="1118423"/>
                  <a:pt x="1107930" y="989467"/>
                  <a:pt x="948854" y="989467"/>
                </a:cubicBezTo>
                <a:close/>
                <a:moveTo>
                  <a:pt x="2247651" y="946230"/>
                </a:moveTo>
                <a:cubicBezTo>
                  <a:pt x="2230469" y="950266"/>
                  <a:pt x="2214012" y="957763"/>
                  <a:pt x="2199233" y="968479"/>
                </a:cubicBezTo>
                <a:cubicBezTo>
                  <a:pt x="2157721" y="998579"/>
                  <a:pt x="2136236" y="1049152"/>
                  <a:pt x="2143390" y="1099928"/>
                </a:cubicBezTo>
                <a:cubicBezTo>
                  <a:pt x="2157154" y="1167662"/>
                  <a:pt x="2197550" y="1197656"/>
                  <a:pt x="2247651" y="1217102"/>
                </a:cubicBezTo>
                <a:close/>
                <a:moveTo>
                  <a:pt x="2247651" y="785264"/>
                </a:moveTo>
                <a:lnTo>
                  <a:pt x="2315585" y="785264"/>
                </a:lnTo>
                <a:lnTo>
                  <a:pt x="2315585" y="832380"/>
                </a:lnTo>
                <a:cubicBezTo>
                  <a:pt x="2341411" y="835890"/>
                  <a:pt x="2366862" y="843587"/>
                  <a:pt x="2390991" y="855423"/>
                </a:cubicBezTo>
                <a:cubicBezTo>
                  <a:pt x="2474360" y="896319"/>
                  <a:pt x="2528313" y="979930"/>
                  <a:pt x="2531223" y="1072743"/>
                </a:cubicBezTo>
                <a:lnTo>
                  <a:pt x="2418963" y="1076264"/>
                </a:lnTo>
                <a:cubicBezTo>
                  <a:pt x="2417356" y="1025012"/>
                  <a:pt x="2387564" y="978842"/>
                  <a:pt x="2341528" y="956260"/>
                </a:cubicBezTo>
                <a:cubicBezTo>
                  <a:pt x="2333151" y="952151"/>
                  <a:pt x="2324486" y="948946"/>
                  <a:pt x="2315585" y="946938"/>
                </a:cubicBezTo>
                <a:lnTo>
                  <a:pt x="2315585" y="1239083"/>
                </a:lnTo>
                <a:cubicBezTo>
                  <a:pt x="2404308" y="1264638"/>
                  <a:pt x="2499083" y="1293869"/>
                  <a:pt x="2528899" y="1441205"/>
                </a:cubicBezTo>
                <a:cubicBezTo>
                  <a:pt x="2541347" y="1532528"/>
                  <a:pt x="2502457" y="1623287"/>
                  <a:pt x="2427762" y="1677447"/>
                </a:cubicBezTo>
                <a:cubicBezTo>
                  <a:pt x="2394006" y="1701923"/>
                  <a:pt x="2355419" y="1717125"/>
                  <a:pt x="2315585" y="1722661"/>
                </a:cubicBezTo>
                <a:lnTo>
                  <a:pt x="2315585" y="1769734"/>
                </a:lnTo>
                <a:lnTo>
                  <a:pt x="2247651" y="1769734"/>
                </a:lnTo>
                <a:lnTo>
                  <a:pt x="2247651" y="1722944"/>
                </a:lnTo>
                <a:cubicBezTo>
                  <a:pt x="2221084" y="1719537"/>
                  <a:pt x="2194881" y="1711743"/>
                  <a:pt x="2170074" y="1699575"/>
                </a:cubicBezTo>
                <a:cubicBezTo>
                  <a:pt x="2086705" y="1658679"/>
                  <a:pt x="2032752" y="1575069"/>
                  <a:pt x="2029842" y="1482255"/>
                </a:cubicBezTo>
                <a:lnTo>
                  <a:pt x="2142102" y="1478734"/>
                </a:lnTo>
                <a:cubicBezTo>
                  <a:pt x="2143709" y="1529986"/>
                  <a:pt x="2173501" y="1576156"/>
                  <a:pt x="2219537" y="1598738"/>
                </a:cubicBezTo>
                <a:cubicBezTo>
                  <a:pt x="2228602" y="1603184"/>
                  <a:pt x="2238004" y="1606573"/>
                  <a:pt x="2247651" y="1608616"/>
                </a:cubicBezTo>
                <a:lnTo>
                  <a:pt x="2247651" y="1335176"/>
                </a:lnTo>
                <a:cubicBezTo>
                  <a:pt x="2162261" y="1314127"/>
                  <a:pt x="2069489" y="1278142"/>
                  <a:pt x="2032173" y="1115597"/>
                </a:cubicBezTo>
                <a:cubicBezTo>
                  <a:pt x="2019217" y="1023646"/>
                  <a:pt x="2058125" y="932061"/>
                  <a:pt x="2133303" y="877552"/>
                </a:cubicBezTo>
                <a:cubicBezTo>
                  <a:pt x="2167670" y="852632"/>
                  <a:pt x="2207046" y="837325"/>
                  <a:pt x="2247651" y="832077"/>
                </a:cubicBezTo>
                <a:close/>
                <a:moveTo>
                  <a:pt x="2280470" y="617534"/>
                </a:moveTo>
                <a:cubicBezTo>
                  <a:pt x="1915981" y="617534"/>
                  <a:pt x="1620504" y="913011"/>
                  <a:pt x="1620504" y="1277500"/>
                </a:cubicBezTo>
                <a:cubicBezTo>
                  <a:pt x="1620504" y="1641989"/>
                  <a:pt x="1915981" y="1937466"/>
                  <a:pt x="2280470" y="1937466"/>
                </a:cubicBezTo>
                <a:cubicBezTo>
                  <a:pt x="2644959" y="1937466"/>
                  <a:pt x="2940436" y="1641989"/>
                  <a:pt x="2940436" y="1277500"/>
                </a:cubicBezTo>
                <a:cubicBezTo>
                  <a:pt x="2940436" y="913011"/>
                  <a:pt x="2644959" y="617534"/>
                  <a:pt x="2280470" y="617534"/>
                </a:cubicBezTo>
                <a:close/>
                <a:moveTo>
                  <a:pt x="284505" y="265281"/>
                </a:moveTo>
                <a:lnTo>
                  <a:pt x="4276434" y="265281"/>
                </a:lnTo>
                <a:lnTo>
                  <a:pt x="4276434" y="2289716"/>
                </a:lnTo>
                <a:lnTo>
                  <a:pt x="284505" y="2289716"/>
                </a:lnTo>
                <a:close/>
                <a:moveTo>
                  <a:pt x="180344" y="148161"/>
                </a:moveTo>
                <a:lnTo>
                  <a:pt x="180344" y="2406836"/>
                </a:lnTo>
                <a:lnTo>
                  <a:pt x="4380595" y="2406836"/>
                </a:lnTo>
                <a:lnTo>
                  <a:pt x="4380595" y="148161"/>
                </a:lnTo>
                <a:close/>
                <a:moveTo>
                  <a:pt x="0" y="0"/>
                </a:moveTo>
                <a:lnTo>
                  <a:pt x="4560938" y="0"/>
                </a:lnTo>
                <a:lnTo>
                  <a:pt x="4560938" y="2554996"/>
                </a:lnTo>
                <a:lnTo>
                  <a:pt x="0" y="25549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TextBox 24"/>
          <p:cNvSpPr txBox="1"/>
          <p:nvPr/>
        </p:nvSpPr>
        <p:spPr>
          <a:xfrm>
            <a:off x="1970032" y="1495112"/>
            <a:ext cx="4618192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Pekerja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memiliki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perjanjian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kerja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dengan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pengusaha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untuk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jangka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waktu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tidak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tertentu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(permanent)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serta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pegawai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menerima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atau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memperoleh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penghasilan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dalam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jumlah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tertentu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secara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teratur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dan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mengelola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kegiatan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perusahaan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</a:p>
          <a:p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secara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langsung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.</a:t>
            </a:r>
          </a:p>
        </p:txBody>
      </p:sp>
      <p:grpSp>
        <p:nvGrpSpPr>
          <p:cNvPr id="26" name="Group 25"/>
          <p:cNvGrpSpPr/>
          <p:nvPr/>
        </p:nvGrpSpPr>
        <p:grpSpPr>
          <a:xfrm>
            <a:off x="1032595" y="3189104"/>
            <a:ext cx="5760640" cy="1548104"/>
            <a:chOff x="2008262" y="1191966"/>
            <a:chExt cx="5760640" cy="1548104"/>
          </a:xfrm>
        </p:grpSpPr>
        <p:sp>
          <p:nvSpPr>
            <p:cNvPr id="27" name="Rounded Rectangle 26"/>
            <p:cNvSpPr/>
            <p:nvPr/>
          </p:nvSpPr>
          <p:spPr>
            <a:xfrm>
              <a:off x="2008262" y="1191966"/>
              <a:ext cx="5760640" cy="1548104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2205005" y="1556350"/>
              <a:ext cx="695444" cy="74100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2338334" y="1615235"/>
              <a:ext cx="42878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3200" b="1" dirty="0">
                  <a:solidFill>
                    <a:schemeClr val="bg1"/>
                  </a:solidFill>
                  <a:cs typeface="Arial" pitchFamily="34" charset="0"/>
                </a:rPr>
                <a:t>2</a:t>
              </a:r>
              <a:endParaRPr lang="ko-KR" altLang="en-US" sz="32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</p:grpSp>
      <p:sp>
        <p:nvSpPr>
          <p:cNvPr id="30" name="TextBox 29"/>
          <p:cNvSpPr txBox="1"/>
          <p:nvPr/>
        </p:nvSpPr>
        <p:spPr>
          <a:xfrm>
            <a:off x="1970032" y="3607445"/>
            <a:ext cx="461819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Pegawai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bekerja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berdasarkan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kontrak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untuk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suatu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</a:p>
          <a:p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jangka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waktu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tertentu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sepanjang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pegawai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yang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bersangkutan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bekerja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penuh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dalam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pekerjaan</a:t>
            </a:r>
            <a:r>
              <a:rPr lang="en-US" altLang="ko-KR" sz="1300" b="1" dirty="0">
                <a:solidFill>
                  <a:schemeClr val="accent1"/>
                </a:solidFill>
                <a:cs typeface="Arial" pitchFamily="34" charset="0"/>
              </a:rPr>
              <a:t> </a:t>
            </a:r>
            <a:r>
              <a:rPr lang="en-US" altLang="ko-KR" sz="1300" b="1" dirty="0" err="1">
                <a:solidFill>
                  <a:schemeClr val="accent1"/>
                </a:solidFill>
                <a:cs typeface="Arial" pitchFamily="34" charset="0"/>
              </a:rPr>
              <a:t>tersebut</a:t>
            </a:r>
            <a:endParaRPr lang="en-US" altLang="ko-KR" sz="1300" b="1" dirty="0">
              <a:solidFill>
                <a:schemeClr val="accent1"/>
              </a:solidFill>
              <a:cs typeface="Arial" pitchFamily="34" charset="0"/>
            </a:endParaRPr>
          </a:p>
        </p:txBody>
      </p:sp>
      <p:cxnSp>
        <p:nvCxnSpPr>
          <p:cNvPr id="33" name="Straight Connector 32"/>
          <p:cNvCxnSpPr/>
          <p:nvPr/>
        </p:nvCxnSpPr>
        <p:spPr>
          <a:xfrm>
            <a:off x="3521276" y="771550"/>
            <a:ext cx="5659236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0494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1907704" y="267494"/>
            <a:ext cx="7092279" cy="576064"/>
          </a:xfrm>
        </p:spPr>
        <p:txBody>
          <a:bodyPr/>
          <a:lstStyle/>
          <a:p>
            <a:r>
              <a:rPr lang="en-US" altLang="ko-KR" b="1" dirty="0"/>
              <a:t>TENAGA KERJA LEPAS</a:t>
            </a:r>
            <a:endParaRPr lang="ko-KR" altLang="en-US" b="1" dirty="0"/>
          </a:p>
        </p:txBody>
      </p:sp>
      <p:grpSp>
        <p:nvGrpSpPr>
          <p:cNvPr id="8" name="Group 7"/>
          <p:cNvGrpSpPr/>
          <p:nvPr/>
        </p:nvGrpSpPr>
        <p:grpSpPr>
          <a:xfrm rot="5400000">
            <a:off x="2914823" y="1604386"/>
            <a:ext cx="1442142" cy="1440160"/>
            <a:chOff x="3564657" y="2038674"/>
            <a:chExt cx="1008729" cy="1007343"/>
          </a:xfrm>
        </p:grpSpPr>
        <p:sp>
          <p:nvSpPr>
            <p:cNvPr id="9" name="Rectangle 8"/>
            <p:cNvSpPr/>
            <p:nvPr/>
          </p:nvSpPr>
          <p:spPr>
            <a:xfrm>
              <a:off x="3564657" y="2038674"/>
              <a:ext cx="1007343" cy="1007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0" name="Right Triangle 9"/>
            <p:cNvSpPr/>
            <p:nvPr/>
          </p:nvSpPr>
          <p:spPr>
            <a:xfrm rot="16200000">
              <a:off x="3991939" y="2464570"/>
              <a:ext cx="581447" cy="581447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28" name="Group 27"/>
          <p:cNvGrpSpPr/>
          <p:nvPr/>
        </p:nvGrpSpPr>
        <p:grpSpPr>
          <a:xfrm>
            <a:off x="2826641" y="1563638"/>
            <a:ext cx="5129735" cy="2800767"/>
            <a:chOff x="2826641" y="1652111"/>
            <a:chExt cx="5129735" cy="2800767"/>
          </a:xfrm>
        </p:grpSpPr>
        <p:sp>
          <p:nvSpPr>
            <p:cNvPr id="29" name="TextBox 28"/>
            <p:cNvSpPr txBox="1"/>
            <p:nvPr/>
          </p:nvSpPr>
          <p:spPr>
            <a:xfrm>
              <a:off x="5364088" y="1652111"/>
              <a:ext cx="2592288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Pegawai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hanya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menerima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penghasilan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apabila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pegawai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bersangkutan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bekerja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,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berdasarkan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jumlah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hari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bekerja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,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jumlah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unit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hasil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pekerjaan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dihasilkan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atau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penyelesaian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suatu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jenis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pekerjaan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yang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diminta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oleh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pemberi</a:t>
              </a:r>
              <a:r>
                <a:rPr lang="en-US" altLang="ko-KR" sz="1600" b="1" dirty="0">
                  <a:solidFill>
                    <a:schemeClr val="bg1"/>
                  </a:solidFill>
                  <a:cs typeface="Arial" pitchFamily="34" charset="0"/>
                </a:rPr>
                <a:t> </a:t>
              </a:r>
              <a:r>
                <a:rPr lang="en-US" altLang="ko-KR" sz="1600" b="1" dirty="0" err="1">
                  <a:solidFill>
                    <a:schemeClr val="bg1"/>
                  </a:solidFill>
                  <a:cs typeface="Arial" pitchFamily="34" charset="0"/>
                </a:rPr>
                <a:t>kerja</a:t>
              </a:r>
              <a:endParaRPr lang="en-US" altLang="ko-KR" sz="1600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2826641" y="1796127"/>
              <a:ext cx="167335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b="1" dirty="0" err="1">
                  <a:solidFill>
                    <a:srgbClr val="FF0000"/>
                  </a:solidFill>
                  <a:cs typeface="Arial" pitchFamily="34" charset="0"/>
                </a:rPr>
                <a:t>Upah</a:t>
              </a:r>
              <a:r>
                <a:rPr lang="en-US" altLang="ko-KR" sz="1600" b="1" dirty="0">
                  <a:solidFill>
                    <a:srgbClr val="FF0000"/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600" b="1" dirty="0" err="1">
                  <a:solidFill>
                    <a:srgbClr val="FF0000"/>
                  </a:solidFill>
                  <a:cs typeface="Arial" pitchFamily="34" charset="0"/>
                </a:rPr>
                <a:t>Harian</a:t>
              </a:r>
              <a:endParaRPr lang="en-US" altLang="ko-KR" sz="1600" b="1" dirty="0">
                <a:solidFill>
                  <a:srgbClr val="FF0000"/>
                </a:solidFill>
                <a:cs typeface="Arial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 rot="16200000" flipH="1">
            <a:off x="1402657" y="1604386"/>
            <a:ext cx="1442142" cy="1440160"/>
            <a:chOff x="3564657" y="2038674"/>
            <a:chExt cx="1008729" cy="1007343"/>
          </a:xfrm>
        </p:grpSpPr>
        <p:sp>
          <p:nvSpPr>
            <p:cNvPr id="38" name="Rectangle 37"/>
            <p:cNvSpPr/>
            <p:nvPr/>
          </p:nvSpPr>
          <p:spPr>
            <a:xfrm>
              <a:off x="3564657" y="2038674"/>
              <a:ext cx="1007343" cy="1007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9" name="Right Triangle 38"/>
            <p:cNvSpPr/>
            <p:nvPr/>
          </p:nvSpPr>
          <p:spPr>
            <a:xfrm rot="16200000">
              <a:off x="3991939" y="2464570"/>
              <a:ext cx="581447" cy="581447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40" name="Group 39"/>
          <p:cNvGrpSpPr/>
          <p:nvPr/>
        </p:nvGrpSpPr>
        <p:grpSpPr>
          <a:xfrm rot="16200000" flipV="1">
            <a:off x="2914823" y="3127702"/>
            <a:ext cx="1442142" cy="1440160"/>
            <a:chOff x="3564657" y="2038674"/>
            <a:chExt cx="1008729" cy="1007343"/>
          </a:xfrm>
        </p:grpSpPr>
        <p:sp>
          <p:nvSpPr>
            <p:cNvPr id="41" name="Rectangle 40"/>
            <p:cNvSpPr/>
            <p:nvPr/>
          </p:nvSpPr>
          <p:spPr>
            <a:xfrm>
              <a:off x="3564657" y="2038674"/>
              <a:ext cx="1007343" cy="1007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42" name="Right Triangle 41"/>
            <p:cNvSpPr/>
            <p:nvPr/>
          </p:nvSpPr>
          <p:spPr>
            <a:xfrm rot="16200000">
              <a:off x="3991939" y="2464570"/>
              <a:ext cx="581447" cy="581447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43" name="Group 42"/>
          <p:cNvGrpSpPr/>
          <p:nvPr/>
        </p:nvGrpSpPr>
        <p:grpSpPr>
          <a:xfrm rot="5400000" flipH="1" flipV="1">
            <a:off x="1402657" y="3127702"/>
            <a:ext cx="1442142" cy="1440160"/>
            <a:chOff x="3564657" y="2038674"/>
            <a:chExt cx="1008729" cy="1007343"/>
          </a:xfrm>
        </p:grpSpPr>
        <p:sp>
          <p:nvSpPr>
            <p:cNvPr id="44" name="Rectangle 43"/>
            <p:cNvSpPr/>
            <p:nvPr/>
          </p:nvSpPr>
          <p:spPr>
            <a:xfrm>
              <a:off x="3564657" y="2038674"/>
              <a:ext cx="1007343" cy="10073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45" name="Right Triangle 44"/>
            <p:cNvSpPr/>
            <p:nvPr/>
          </p:nvSpPr>
          <p:spPr>
            <a:xfrm rot="16200000">
              <a:off x="3991939" y="2464570"/>
              <a:ext cx="581447" cy="581447"/>
            </a:xfrm>
            <a:prstGeom prst="rt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sp>
        <p:nvSpPr>
          <p:cNvPr id="27" name="TextBox 26"/>
          <p:cNvSpPr txBox="1"/>
          <p:nvPr/>
        </p:nvSpPr>
        <p:spPr>
          <a:xfrm>
            <a:off x="1475656" y="1707654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err="1">
                <a:solidFill>
                  <a:srgbClr val="FF0000"/>
                </a:solidFill>
                <a:cs typeface="Arial" pitchFamily="34" charset="0"/>
              </a:rPr>
              <a:t>Upah</a:t>
            </a:r>
            <a:r>
              <a:rPr lang="en-US" altLang="ko-KR" sz="1600" b="1" dirty="0">
                <a:solidFill>
                  <a:srgbClr val="FF0000"/>
                </a:solidFill>
                <a:cs typeface="Arial" pitchFamily="34" charset="0"/>
              </a:rPr>
              <a:t> </a:t>
            </a:r>
          </a:p>
          <a:p>
            <a:pPr algn="ctr"/>
            <a:r>
              <a:rPr lang="en-US" altLang="ko-KR" sz="1600" b="1" dirty="0" err="1">
                <a:solidFill>
                  <a:srgbClr val="FF0000"/>
                </a:solidFill>
                <a:cs typeface="Arial" pitchFamily="34" charset="0"/>
              </a:rPr>
              <a:t>Mingguan</a:t>
            </a:r>
            <a:endParaRPr lang="en-US" altLang="ko-KR" sz="1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1511660" y="3848772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err="1">
                <a:solidFill>
                  <a:srgbClr val="FF0000"/>
                </a:solidFill>
                <a:cs typeface="Arial" pitchFamily="34" charset="0"/>
              </a:rPr>
              <a:t>Upah</a:t>
            </a:r>
            <a:r>
              <a:rPr lang="en-US" altLang="ko-KR" sz="1600" b="1" dirty="0">
                <a:solidFill>
                  <a:srgbClr val="FF0000"/>
                </a:solidFill>
                <a:cs typeface="Arial" pitchFamily="34" charset="0"/>
              </a:rPr>
              <a:t> </a:t>
            </a:r>
          </a:p>
          <a:p>
            <a:pPr algn="ctr"/>
            <a:r>
              <a:rPr lang="en-US" altLang="ko-KR" sz="1600" b="1" dirty="0" err="1">
                <a:solidFill>
                  <a:srgbClr val="FF0000"/>
                </a:solidFill>
                <a:cs typeface="Arial" pitchFamily="34" charset="0"/>
              </a:rPr>
              <a:t>Borongan</a:t>
            </a:r>
            <a:endParaRPr lang="en-US" altLang="ko-KR" sz="1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023825" y="3856963"/>
            <a:ext cx="12241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600" b="1" dirty="0" err="1">
                <a:solidFill>
                  <a:srgbClr val="FF0000"/>
                </a:solidFill>
                <a:cs typeface="Arial" pitchFamily="34" charset="0"/>
              </a:rPr>
              <a:t>Upah</a:t>
            </a:r>
            <a:endParaRPr lang="en-US" altLang="ko-KR" sz="1600" b="1" dirty="0">
              <a:solidFill>
                <a:srgbClr val="FF0000"/>
              </a:solidFill>
              <a:cs typeface="Arial" pitchFamily="34" charset="0"/>
            </a:endParaRPr>
          </a:p>
          <a:p>
            <a:pPr algn="ctr"/>
            <a:r>
              <a:rPr lang="en-US" altLang="ko-KR" sz="1600" b="1" dirty="0" err="1">
                <a:solidFill>
                  <a:srgbClr val="FF0000"/>
                </a:solidFill>
                <a:cs typeface="Arial" pitchFamily="34" charset="0"/>
              </a:rPr>
              <a:t>Satuan</a:t>
            </a:r>
            <a:endParaRPr lang="en-US" altLang="ko-KR" sz="1600" b="1" dirty="0">
              <a:solidFill>
                <a:srgbClr val="FF0000"/>
              </a:solidFill>
              <a:cs typeface="Arial" pitchFamily="34" charset="0"/>
            </a:endParaRPr>
          </a:p>
        </p:txBody>
      </p:sp>
      <p:sp>
        <p:nvSpPr>
          <p:cNvPr id="51" name="Oval 50"/>
          <p:cNvSpPr/>
          <p:nvPr/>
        </p:nvSpPr>
        <p:spPr>
          <a:xfrm>
            <a:off x="2182825" y="2438665"/>
            <a:ext cx="1407338" cy="1357221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TextBox 51"/>
          <p:cNvSpPr txBox="1"/>
          <p:nvPr/>
        </p:nvSpPr>
        <p:spPr>
          <a:xfrm>
            <a:off x="2186429" y="2715766"/>
            <a:ext cx="1404153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Penghasilan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Pegawai</a:t>
            </a:r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Tidak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r>
              <a:rPr lang="en-US" altLang="ko-KR" sz="1400" b="1" dirty="0" err="1">
                <a:solidFill>
                  <a:schemeClr val="bg1"/>
                </a:solidFill>
                <a:cs typeface="Arial" pitchFamily="34" charset="0"/>
              </a:rPr>
              <a:t>Tetap</a:t>
            </a:r>
            <a:endParaRPr lang="en-US" altLang="ko-KR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4139952" y="915566"/>
            <a:ext cx="5004048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>
            <a:off x="8460432" y="51470"/>
            <a:ext cx="0" cy="352839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5286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Cover and End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3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5072C4"/>
      </a:accent1>
      <a:accent2>
        <a:srgbClr val="FF0000"/>
      </a:accent2>
      <a:accent3>
        <a:srgbClr val="5072C4"/>
      </a:accent3>
      <a:accent4>
        <a:srgbClr val="FF0000"/>
      </a:accent4>
      <a:accent5>
        <a:srgbClr val="5072C4"/>
      </a:accent5>
      <a:accent6>
        <a:srgbClr val="FF0000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2099</TotalTime>
  <Words>579</Words>
  <Application>Microsoft Macintosh PowerPoint</Application>
  <PresentationFormat>On-screen Show (16:9)</PresentationFormat>
  <Paragraphs>106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맑은 고딕</vt:lpstr>
      <vt:lpstr>Arial</vt:lpstr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Microsoft Office User</cp:lastModifiedBy>
  <cp:revision>100</cp:revision>
  <dcterms:created xsi:type="dcterms:W3CDTF">2016-12-05T23:26:54Z</dcterms:created>
  <dcterms:modified xsi:type="dcterms:W3CDTF">2019-09-22T14:47:08Z</dcterms:modified>
</cp:coreProperties>
</file>