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52" r:id="rId2"/>
    <p:sldMasterId id="2147483684" r:id="rId3"/>
  </p:sldMasterIdLst>
  <p:notesMasterIdLst>
    <p:notesMasterId r:id="rId11"/>
  </p:notesMasterIdLst>
  <p:sldIdLst>
    <p:sldId id="256" r:id="rId4"/>
    <p:sldId id="387" r:id="rId5"/>
    <p:sldId id="389" r:id="rId6"/>
    <p:sldId id="390" r:id="rId7"/>
    <p:sldId id="391" r:id="rId8"/>
    <p:sldId id="383" r:id="rId9"/>
    <p:sldId id="260" r:id="rId10"/>
  </p:sldIdLst>
  <p:sldSz cx="12192000" cy="6858000"/>
  <p:notesSz cx="6858000" cy="9144000"/>
  <p:defaultTextStyle>
    <a:defPPr>
      <a:defRPr lang="en-US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23" autoAdjust="0"/>
    <p:restoredTop sz="94660"/>
  </p:normalViewPr>
  <p:slideViewPr>
    <p:cSldViewPr snapToGrid="0">
      <p:cViewPr varScale="1">
        <p:scale>
          <a:sx n="50" d="100"/>
          <a:sy n="50" d="100"/>
        </p:scale>
        <p:origin x="696" y="36"/>
      </p:cViewPr>
      <p:guideLst>
        <p:guide orient="horz" pos="23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EEA9AE-9A0A-4378-AD02-C8458930F637}" type="datetimeFigureOut">
              <a:rPr lang="ko-KR" altLang="en-US" smtClean="0"/>
              <a:t>2018-08-26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846E49-3322-47ED-A539-DE48C0D565C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78603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2" hasCustomPrompt="1"/>
          </p:nvPr>
        </p:nvSpPr>
        <p:spPr>
          <a:xfrm>
            <a:off x="542260" y="2054396"/>
            <a:ext cx="11649592" cy="43204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sp>
        <p:nvSpPr>
          <p:cNvPr id="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42260" y="595419"/>
            <a:ext cx="11649592" cy="13843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54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</a:t>
            </a:r>
            <a:br>
              <a:rPr lang="en-US" dirty="0"/>
            </a:br>
            <a:r>
              <a:rPr lang="en-US" dirty="0"/>
              <a:t>to edit title</a:t>
            </a:r>
          </a:p>
        </p:txBody>
      </p:sp>
      <p:grpSp>
        <p:nvGrpSpPr>
          <p:cNvPr id="5" name="Group 4"/>
          <p:cNvGrpSpPr/>
          <p:nvPr userDrawn="1"/>
        </p:nvGrpSpPr>
        <p:grpSpPr>
          <a:xfrm rot="17995275" flipV="1">
            <a:off x="9372781" y="5593694"/>
            <a:ext cx="1661119" cy="2148001"/>
            <a:chOff x="5710110" y="861237"/>
            <a:chExt cx="2762761" cy="3572539"/>
          </a:xfrm>
        </p:grpSpPr>
        <p:sp>
          <p:nvSpPr>
            <p:cNvPr id="6" name="Isosceles Triangle 5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sosceles Triangle 10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367502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bg>
      <p:bgPr>
        <a:blipFill dpi="0" rotWithShape="1">
          <a:blip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>
            <a:extLst>
              <a:ext uri="{FF2B5EF4-FFF2-40B4-BE49-F238E27FC236}">
                <a16:creationId xmlns="" xmlns:a16="http://schemas.microsoft.com/office/drawing/2014/main" id="{7FA69F2D-A6E0-414B-9364-1D41FF7D3B78}"/>
              </a:ext>
            </a:extLst>
          </p:cNvPr>
          <p:cNvSpPr>
            <a:spLocks noGrp="1"/>
          </p:cNvSpPr>
          <p:nvPr>
            <p:ph type="pic" idx="14" hasCustomPrompt="1"/>
          </p:nvPr>
        </p:nvSpPr>
        <p:spPr>
          <a:xfrm>
            <a:off x="134225" y="117446"/>
            <a:ext cx="11914438" cy="518788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9" name="제목 1">
            <a:extLst>
              <a:ext uri="{FF2B5EF4-FFF2-40B4-BE49-F238E27FC236}">
                <a16:creationId xmlns="" xmlns:a16="http://schemas.microsoft.com/office/drawing/2014/main" id="{05FB4E29-9C56-45B9-A73A-BC7E2986D3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97011"/>
            <a:ext cx="12192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48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357568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753833" y="287254"/>
            <a:ext cx="9142892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/>
          <p:cNvGrpSpPr/>
          <p:nvPr userDrawn="1"/>
        </p:nvGrpSpPr>
        <p:grpSpPr>
          <a:xfrm rot="16200000" flipV="1">
            <a:off x="393382" y="3780378"/>
            <a:ext cx="2684240" cy="3471003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2" name="Picture Placeholder 2">
            <a:extLst>
              <a:ext uri="{FF2B5EF4-FFF2-40B4-BE49-F238E27FC236}">
                <a16:creationId xmlns="" xmlns:a16="http://schemas.microsoft.com/office/drawing/2014/main" id="{DA131F02-8560-4936-8196-7B5B3CDB11EB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366227" y="1787518"/>
            <a:ext cx="2124000" cy="20950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3" name="Picture Placeholder 2">
            <a:extLst>
              <a:ext uri="{FF2B5EF4-FFF2-40B4-BE49-F238E27FC236}">
                <a16:creationId xmlns="" xmlns:a16="http://schemas.microsoft.com/office/drawing/2014/main" id="{FC4D0155-DE74-4ED9-B57D-FCD563766CBF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9119434" y="1787518"/>
            <a:ext cx="2124000" cy="20950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4" name="Picture Placeholder 2">
            <a:extLst>
              <a:ext uri="{FF2B5EF4-FFF2-40B4-BE49-F238E27FC236}">
                <a16:creationId xmlns="" xmlns:a16="http://schemas.microsoft.com/office/drawing/2014/main" id="{EFA1E3D6-DD27-4B94-BD57-3429E799CFE1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3613020" y="1787518"/>
            <a:ext cx="2124000" cy="209502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0">
            <a:noFill/>
          </a:ln>
        </p:spPr>
        <p:txBody>
          <a:bodyPr anchor="ctr"/>
          <a:lstStyle>
            <a:lvl1pPr marL="0" indent="0" algn="ctr">
              <a:buNone/>
              <a:defRPr sz="120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5" name="Rectangle 1">
            <a:extLst>
              <a:ext uri="{FF2B5EF4-FFF2-40B4-BE49-F238E27FC236}">
                <a16:creationId xmlns="" xmlns:a16="http://schemas.microsoft.com/office/drawing/2014/main" id="{1CBE543A-EEDF-47EE-9E4B-8EEFE00C1C2B}"/>
              </a:ext>
            </a:extLst>
          </p:cNvPr>
          <p:cNvSpPr/>
          <p:nvPr userDrawn="1"/>
        </p:nvSpPr>
        <p:spPr>
          <a:xfrm>
            <a:off x="3613020" y="3887674"/>
            <a:ext cx="2124000" cy="504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6" name="Rectangle 10">
            <a:extLst>
              <a:ext uri="{FF2B5EF4-FFF2-40B4-BE49-F238E27FC236}">
                <a16:creationId xmlns="" xmlns:a16="http://schemas.microsoft.com/office/drawing/2014/main" id="{0180C7D7-E731-42FC-A240-C204839E739E}"/>
              </a:ext>
            </a:extLst>
          </p:cNvPr>
          <p:cNvSpPr/>
          <p:nvPr userDrawn="1"/>
        </p:nvSpPr>
        <p:spPr>
          <a:xfrm>
            <a:off x="6366227" y="3887674"/>
            <a:ext cx="2124000" cy="504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7" name="Rectangle 11">
            <a:extLst>
              <a:ext uri="{FF2B5EF4-FFF2-40B4-BE49-F238E27FC236}">
                <a16:creationId xmlns="" xmlns:a16="http://schemas.microsoft.com/office/drawing/2014/main" id="{8F8CA96E-58DA-4D5C-9F73-719A9E293C0D}"/>
              </a:ext>
            </a:extLst>
          </p:cNvPr>
          <p:cNvSpPr/>
          <p:nvPr userDrawn="1"/>
        </p:nvSpPr>
        <p:spPr>
          <a:xfrm>
            <a:off x="9119434" y="3887674"/>
            <a:ext cx="2124000" cy="504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8" name="Rectangle 8">
            <a:extLst>
              <a:ext uri="{FF2B5EF4-FFF2-40B4-BE49-F238E27FC236}">
                <a16:creationId xmlns="" xmlns:a16="http://schemas.microsoft.com/office/drawing/2014/main" id="{1CC12A8B-343C-49CF-8E36-97ED170F977E}"/>
              </a:ext>
            </a:extLst>
          </p:cNvPr>
          <p:cNvSpPr/>
          <p:nvPr userDrawn="1"/>
        </p:nvSpPr>
        <p:spPr>
          <a:xfrm>
            <a:off x="3613020" y="4394066"/>
            <a:ext cx="2124000" cy="1512000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29" name="Rectangle 8">
            <a:extLst>
              <a:ext uri="{FF2B5EF4-FFF2-40B4-BE49-F238E27FC236}">
                <a16:creationId xmlns="" xmlns:a16="http://schemas.microsoft.com/office/drawing/2014/main" id="{077046BC-04C7-4CFE-9D6B-78D51C62B0B1}"/>
              </a:ext>
            </a:extLst>
          </p:cNvPr>
          <p:cNvSpPr/>
          <p:nvPr userDrawn="1"/>
        </p:nvSpPr>
        <p:spPr>
          <a:xfrm>
            <a:off x="6366227" y="4394066"/>
            <a:ext cx="2124000" cy="1512000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0" name="Rectangle 8">
            <a:extLst>
              <a:ext uri="{FF2B5EF4-FFF2-40B4-BE49-F238E27FC236}">
                <a16:creationId xmlns="" xmlns:a16="http://schemas.microsoft.com/office/drawing/2014/main" id="{13B85CA1-601A-4A68-A34B-A70AACBDC3E7}"/>
              </a:ext>
            </a:extLst>
          </p:cNvPr>
          <p:cNvSpPr/>
          <p:nvPr userDrawn="1"/>
        </p:nvSpPr>
        <p:spPr>
          <a:xfrm>
            <a:off x="9119434" y="4394066"/>
            <a:ext cx="2124000" cy="1512000"/>
          </a:xfrm>
          <a:custGeom>
            <a:avLst/>
            <a:gdLst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290771 h 1584176"/>
              <a:gd name="connsiteX5" fmla="*/ 684000 w 1944000"/>
              <a:gd name="connsiteY5" fmla="*/ 1584176 h 1584176"/>
              <a:gd name="connsiteX6" fmla="*/ 0 w 1944000"/>
              <a:gd name="connsiteY6" fmla="*/ 1584176 h 1584176"/>
              <a:gd name="connsiteX7" fmla="*/ 0 w 1944000"/>
              <a:gd name="connsiteY7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684000 w 1944000"/>
              <a:gd name="connsiteY4" fmla="*/ 1584176 h 1584176"/>
              <a:gd name="connsiteX5" fmla="*/ 0 w 1944000"/>
              <a:gd name="connsiteY5" fmla="*/ 1584176 h 1584176"/>
              <a:gd name="connsiteX6" fmla="*/ 0 w 1944000"/>
              <a:gd name="connsiteY6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1260000 w 1944000"/>
              <a:gd name="connsiteY3" fmla="*/ 1584176 h 1584176"/>
              <a:gd name="connsiteX4" fmla="*/ 0 w 1944000"/>
              <a:gd name="connsiteY4" fmla="*/ 1584176 h 1584176"/>
              <a:gd name="connsiteX5" fmla="*/ 0 w 1944000"/>
              <a:gd name="connsiteY5" fmla="*/ 0 h 1584176"/>
              <a:gd name="connsiteX0" fmla="*/ 0 w 1944000"/>
              <a:gd name="connsiteY0" fmla="*/ 0 h 1584176"/>
              <a:gd name="connsiteX1" fmla="*/ 1944000 w 1944000"/>
              <a:gd name="connsiteY1" fmla="*/ 0 h 1584176"/>
              <a:gd name="connsiteX2" fmla="*/ 1944000 w 1944000"/>
              <a:gd name="connsiteY2" fmla="*/ 1584176 h 1584176"/>
              <a:gd name="connsiteX3" fmla="*/ 0 w 1944000"/>
              <a:gd name="connsiteY3" fmla="*/ 1584176 h 1584176"/>
              <a:gd name="connsiteX4" fmla="*/ 0 w 1944000"/>
              <a:gd name="connsiteY4" fmla="*/ 0 h 158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44000" h="1584176">
                <a:moveTo>
                  <a:pt x="0" y="0"/>
                </a:moveTo>
                <a:lnTo>
                  <a:pt x="1944000" y="0"/>
                </a:lnTo>
                <a:lnTo>
                  <a:pt x="1944000" y="1584176"/>
                </a:lnTo>
                <a:lnTo>
                  <a:pt x="0" y="158417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1" name="Rectangle 16">
            <a:extLst>
              <a:ext uri="{FF2B5EF4-FFF2-40B4-BE49-F238E27FC236}">
                <a16:creationId xmlns="" xmlns:a16="http://schemas.microsoft.com/office/drawing/2014/main" id="{5F117DB7-DDC6-469F-9F54-0F6E4D98DE57}"/>
              </a:ext>
            </a:extLst>
          </p:cNvPr>
          <p:cNvSpPr/>
          <p:nvPr userDrawn="1"/>
        </p:nvSpPr>
        <p:spPr>
          <a:xfrm>
            <a:off x="4423020" y="5632583"/>
            <a:ext cx="504000" cy="504000"/>
          </a:xfrm>
          <a:prstGeom prst="rect">
            <a:avLst/>
          </a:prstGeom>
          <a:solidFill>
            <a:schemeClr val="accent3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2" name="Rectangle 17">
            <a:extLst>
              <a:ext uri="{FF2B5EF4-FFF2-40B4-BE49-F238E27FC236}">
                <a16:creationId xmlns="" xmlns:a16="http://schemas.microsoft.com/office/drawing/2014/main" id="{48FCA12A-1A66-4221-827F-42C19D989A20}"/>
              </a:ext>
            </a:extLst>
          </p:cNvPr>
          <p:cNvSpPr/>
          <p:nvPr userDrawn="1"/>
        </p:nvSpPr>
        <p:spPr>
          <a:xfrm>
            <a:off x="7176227" y="5632583"/>
            <a:ext cx="504000" cy="504000"/>
          </a:xfrm>
          <a:prstGeom prst="rect">
            <a:avLst/>
          </a:prstGeom>
          <a:solidFill>
            <a:schemeClr val="accent2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  <p:sp>
        <p:nvSpPr>
          <p:cNvPr id="33" name="Rectangle 18">
            <a:extLst>
              <a:ext uri="{FF2B5EF4-FFF2-40B4-BE49-F238E27FC236}">
                <a16:creationId xmlns="" xmlns:a16="http://schemas.microsoft.com/office/drawing/2014/main" id="{254AA85F-5F94-400B-ADB5-87246B10685F}"/>
              </a:ext>
            </a:extLst>
          </p:cNvPr>
          <p:cNvSpPr/>
          <p:nvPr userDrawn="1"/>
        </p:nvSpPr>
        <p:spPr>
          <a:xfrm>
            <a:off x="9929434" y="5632583"/>
            <a:ext cx="504000" cy="504000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0"/>
          </a:p>
        </p:txBody>
      </p:sp>
    </p:spTree>
    <p:extLst>
      <p:ext uri="{BB962C8B-B14F-4D97-AF65-F5344CB8AC3E}">
        <p14:creationId xmlns:p14="http://schemas.microsoft.com/office/powerpoint/2010/main" val="153274974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그림 개체 틀 2"/>
          <p:cNvSpPr>
            <a:spLocks noGrp="1"/>
          </p:cNvSpPr>
          <p:nvPr>
            <p:ph type="pic" sz="quarter" idx="46" hasCustomPrompt="1"/>
          </p:nvPr>
        </p:nvSpPr>
        <p:spPr>
          <a:xfrm>
            <a:off x="1875633" y="1819076"/>
            <a:ext cx="9593277" cy="2645996"/>
          </a:xfrm>
          <a:custGeom>
            <a:avLst/>
            <a:gdLst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0 w 6913722"/>
              <a:gd name="connsiteY3" fmla="*/ 1800200 h 1800200"/>
              <a:gd name="connsiteX4" fmla="*/ 0 w 6913722"/>
              <a:gd name="connsiteY4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103257 w 6913722"/>
              <a:gd name="connsiteY3" fmla="*/ 1791789 h 1800200"/>
              <a:gd name="connsiteX4" fmla="*/ 0 w 6913722"/>
              <a:gd name="connsiteY4" fmla="*/ 1800200 h 1800200"/>
              <a:gd name="connsiteX5" fmla="*/ 0 w 6913722"/>
              <a:gd name="connsiteY5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103257 w 6913722"/>
              <a:gd name="connsiteY4" fmla="*/ 1791789 h 1800200"/>
              <a:gd name="connsiteX5" fmla="*/ 0 w 6913722"/>
              <a:gd name="connsiteY5" fmla="*/ 1800200 h 1800200"/>
              <a:gd name="connsiteX6" fmla="*/ 0 w 6913722"/>
              <a:gd name="connsiteY6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287815 w 6913722"/>
              <a:gd name="connsiteY4" fmla="*/ 1791789 h 1800200"/>
              <a:gd name="connsiteX5" fmla="*/ 1103257 w 6913722"/>
              <a:gd name="connsiteY5" fmla="*/ 1791789 h 1800200"/>
              <a:gd name="connsiteX6" fmla="*/ 0 w 6913722"/>
              <a:gd name="connsiteY6" fmla="*/ 1800200 h 1800200"/>
              <a:gd name="connsiteX7" fmla="*/ 0 w 6913722"/>
              <a:gd name="connsiteY7" fmla="*/ 0 h 1800200"/>
              <a:gd name="connsiteX0" fmla="*/ 0 w 6913722"/>
              <a:gd name="connsiteY0" fmla="*/ 0 h 1951179"/>
              <a:gd name="connsiteX1" fmla="*/ 6913722 w 6913722"/>
              <a:gd name="connsiteY1" fmla="*/ 0 h 1951179"/>
              <a:gd name="connsiteX2" fmla="*/ 6913722 w 6913722"/>
              <a:gd name="connsiteY2" fmla="*/ 1800200 h 1951179"/>
              <a:gd name="connsiteX3" fmla="*/ 1489151 w 6913722"/>
              <a:gd name="connsiteY3" fmla="*/ 1800178 h 1951179"/>
              <a:gd name="connsiteX4" fmla="*/ 1296204 w 6913722"/>
              <a:gd name="connsiteY4" fmla="*/ 1951179 h 1951179"/>
              <a:gd name="connsiteX5" fmla="*/ 1103257 w 6913722"/>
              <a:gd name="connsiteY5" fmla="*/ 1791789 h 1951179"/>
              <a:gd name="connsiteX6" fmla="*/ 0 w 6913722"/>
              <a:gd name="connsiteY6" fmla="*/ 1800200 h 1951179"/>
              <a:gd name="connsiteX7" fmla="*/ 0 w 6913722"/>
              <a:gd name="connsiteY7" fmla="*/ 0 h 1951179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303214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289193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722" h="2002718">
                <a:moveTo>
                  <a:pt x="0" y="0"/>
                </a:moveTo>
                <a:lnTo>
                  <a:pt x="6913722" y="0"/>
                </a:lnTo>
                <a:lnTo>
                  <a:pt x="6913722" y="1800200"/>
                </a:lnTo>
                <a:lnTo>
                  <a:pt x="1489151" y="1800178"/>
                </a:lnTo>
                <a:lnTo>
                  <a:pt x="1289193" y="2002718"/>
                </a:lnTo>
                <a:lnTo>
                  <a:pt x="1103257" y="1791789"/>
                </a:ln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-1" y="1819076"/>
            <a:ext cx="1875635" cy="2389975"/>
          </a:xfrm>
          <a:prstGeom prst="rect">
            <a:avLst/>
          </a:prstGeom>
          <a:solidFill>
            <a:schemeClr val="bg1">
              <a:lumMod val="8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0" name="그림 개체 틀 2"/>
          <p:cNvSpPr>
            <a:spLocks noGrp="1"/>
          </p:cNvSpPr>
          <p:nvPr>
            <p:ph type="pic" sz="quarter" idx="58" hasCustomPrompt="1"/>
          </p:nvPr>
        </p:nvSpPr>
        <p:spPr>
          <a:xfrm>
            <a:off x="9615413" y="4396978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그림 개체 틀 2"/>
          <p:cNvSpPr>
            <a:spLocks noGrp="1"/>
          </p:cNvSpPr>
          <p:nvPr>
            <p:ph type="pic" sz="quarter" idx="59" hasCustomPrompt="1"/>
          </p:nvPr>
        </p:nvSpPr>
        <p:spPr>
          <a:xfrm>
            <a:off x="7570712" y="4396978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97822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DAF4C67A-16CF-4A87-952C-7DC81D7DC0EA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5224262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>
              <a:ext uri="{FF2B5EF4-FFF2-40B4-BE49-F238E27FC236}">
                <a16:creationId xmlns="" xmlns:a16="http://schemas.microsoft.com/office/drawing/2014/main" id="{7BB3987B-D002-4893-8FE3-CD1BE40130F6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330345" y="2251551"/>
            <a:ext cx="11675306" cy="4456611"/>
          </a:xfrm>
          <a:custGeom>
            <a:avLst/>
            <a:gdLst>
              <a:gd name="connsiteX0" fmla="*/ 10618976 w 11675306"/>
              <a:gd name="connsiteY0" fmla="*/ 4156366 h 4456611"/>
              <a:gd name="connsiteX1" fmla="*/ 10623885 w 11675306"/>
              <a:gd name="connsiteY1" fmla="*/ 4160004 h 4456611"/>
              <a:gd name="connsiteX2" fmla="*/ 10618030 w 11675306"/>
              <a:gd name="connsiteY2" fmla="*/ 4159903 h 4456611"/>
              <a:gd name="connsiteX3" fmla="*/ 6143530 w 11675306"/>
              <a:gd name="connsiteY3" fmla="*/ 1722392 h 4456611"/>
              <a:gd name="connsiteX4" fmla="*/ 6138631 w 11675306"/>
              <a:gd name="connsiteY4" fmla="*/ 1747121 h 4456611"/>
              <a:gd name="connsiteX5" fmla="*/ 6143530 w 11675306"/>
              <a:gd name="connsiteY5" fmla="*/ 1771849 h 4456611"/>
              <a:gd name="connsiteX6" fmla="*/ 6156158 w 11675306"/>
              <a:gd name="connsiteY6" fmla="*/ 1747121 h 4456611"/>
              <a:gd name="connsiteX7" fmla="*/ 9857349 w 11675306"/>
              <a:gd name="connsiteY7" fmla="*/ 1710126 h 4456611"/>
              <a:gd name="connsiteX8" fmla="*/ 9834377 w 11675306"/>
              <a:gd name="connsiteY8" fmla="*/ 1732855 h 4456611"/>
              <a:gd name="connsiteX9" fmla="*/ 9829704 w 11675306"/>
              <a:gd name="connsiteY9" fmla="*/ 1747120 h 4456611"/>
              <a:gd name="connsiteX10" fmla="*/ 9834377 w 11675306"/>
              <a:gd name="connsiteY10" fmla="*/ 1761387 h 4456611"/>
              <a:gd name="connsiteX11" fmla="*/ 9857350 w 11675306"/>
              <a:gd name="connsiteY11" fmla="*/ 1784115 h 4456611"/>
              <a:gd name="connsiteX12" fmla="*/ 9859798 w 11675306"/>
              <a:gd name="connsiteY12" fmla="*/ 1747121 h 4456611"/>
              <a:gd name="connsiteX13" fmla="*/ 6226300 w 11675306"/>
              <a:gd name="connsiteY13" fmla="*/ 0 h 4456611"/>
              <a:gd name="connsiteX14" fmla="*/ 6241605 w 11675306"/>
              <a:gd name="connsiteY14" fmla="*/ 129702 h 4456611"/>
              <a:gd name="connsiteX15" fmla="*/ 6286183 w 11675306"/>
              <a:gd name="connsiteY15" fmla="*/ 259915 h 4456611"/>
              <a:gd name="connsiteX16" fmla="*/ 6353971 w 11675306"/>
              <a:gd name="connsiteY16" fmla="*/ 66947 h 4456611"/>
              <a:gd name="connsiteX17" fmla="*/ 6363626 w 11675306"/>
              <a:gd name="connsiteY17" fmla="*/ 184783 h 4456611"/>
              <a:gd name="connsiteX18" fmla="*/ 6438708 w 11675306"/>
              <a:gd name="connsiteY18" fmla="*/ 244928 h 4456611"/>
              <a:gd name="connsiteX19" fmla="*/ 6633551 w 11675306"/>
              <a:gd name="connsiteY19" fmla="*/ 154194 h 4456611"/>
              <a:gd name="connsiteX20" fmla="*/ 6624719 w 11675306"/>
              <a:gd name="connsiteY20" fmla="*/ 324659 h 4456611"/>
              <a:gd name="connsiteX21" fmla="*/ 6616913 w 11675306"/>
              <a:gd name="connsiteY21" fmla="*/ 436307 h 4456611"/>
              <a:gd name="connsiteX22" fmla="*/ 6629957 w 11675306"/>
              <a:gd name="connsiteY22" fmla="*/ 360051 h 4456611"/>
              <a:gd name="connsiteX23" fmla="*/ 6694665 w 11675306"/>
              <a:gd name="connsiteY23" fmla="*/ 343530 h 4456611"/>
              <a:gd name="connsiteX24" fmla="*/ 6783715 w 11675306"/>
              <a:gd name="connsiteY24" fmla="*/ 274483 h 4456611"/>
              <a:gd name="connsiteX25" fmla="*/ 6800354 w 11675306"/>
              <a:gd name="connsiteY25" fmla="*/ 327725 h 4456611"/>
              <a:gd name="connsiteX26" fmla="*/ 6842465 w 11675306"/>
              <a:gd name="connsiteY26" fmla="*/ 263742 h 4456611"/>
              <a:gd name="connsiteX27" fmla="*/ 6854072 w 11675306"/>
              <a:gd name="connsiteY27" fmla="*/ 269827 h 4456611"/>
              <a:gd name="connsiteX28" fmla="*/ 6899265 w 11675306"/>
              <a:gd name="connsiteY28" fmla="*/ 364752 h 4456611"/>
              <a:gd name="connsiteX29" fmla="*/ 6947744 w 11675306"/>
              <a:gd name="connsiteY29" fmla="*/ 271463 h 4456611"/>
              <a:gd name="connsiteX30" fmla="*/ 6991601 w 11675306"/>
              <a:gd name="connsiteY30" fmla="*/ 107493 h 4456611"/>
              <a:gd name="connsiteX31" fmla="*/ 7024879 w 11675306"/>
              <a:gd name="connsiteY31" fmla="*/ 213975 h 4456611"/>
              <a:gd name="connsiteX32" fmla="*/ 7036897 w 11675306"/>
              <a:gd name="connsiteY32" fmla="*/ 196535 h 4456611"/>
              <a:gd name="connsiteX33" fmla="*/ 7168571 w 11675306"/>
              <a:gd name="connsiteY33" fmla="*/ 34098 h 4456611"/>
              <a:gd name="connsiteX34" fmla="*/ 7204006 w 11675306"/>
              <a:gd name="connsiteY34" fmla="*/ 17066 h 4456611"/>
              <a:gd name="connsiteX35" fmla="*/ 7209759 w 11675306"/>
              <a:gd name="connsiteY35" fmla="*/ 23050 h 4456611"/>
              <a:gd name="connsiteX36" fmla="*/ 7206987 w 11675306"/>
              <a:gd name="connsiteY36" fmla="*/ 181853 h 4456611"/>
              <a:gd name="connsiteX37" fmla="*/ 7194661 w 11675306"/>
              <a:gd name="connsiteY37" fmla="*/ 216939 h 4456611"/>
              <a:gd name="connsiteX38" fmla="*/ 7170730 w 11675306"/>
              <a:gd name="connsiteY38" fmla="*/ 245938 h 4456611"/>
              <a:gd name="connsiteX39" fmla="*/ 7205240 w 11675306"/>
              <a:gd name="connsiteY39" fmla="*/ 281841 h 4456611"/>
              <a:gd name="connsiteX40" fmla="*/ 7246530 w 11675306"/>
              <a:gd name="connsiteY40" fmla="*/ 264911 h 4456611"/>
              <a:gd name="connsiteX41" fmla="*/ 7336914 w 11675306"/>
              <a:gd name="connsiteY41" fmla="*/ 119404 h 4456611"/>
              <a:gd name="connsiteX42" fmla="*/ 7335066 w 11675306"/>
              <a:gd name="connsiteY42" fmla="*/ 225273 h 4456611"/>
              <a:gd name="connsiteX43" fmla="*/ 7350783 w 11675306"/>
              <a:gd name="connsiteY43" fmla="*/ 331449 h 4456611"/>
              <a:gd name="connsiteX44" fmla="*/ 7409120 w 11675306"/>
              <a:gd name="connsiteY44" fmla="*/ 8880 h 4456611"/>
              <a:gd name="connsiteX45" fmla="*/ 7458629 w 11675306"/>
              <a:gd name="connsiteY45" fmla="*/ 192130 h 4456611"/>
              <a:gd name="connsiteX46" fmla="*/ 7494474 w 11675306"/>
              <a:gd name="connsiteY46" fmla="*/ 151571 h 4456611"/>
              <a:gd name="connsiteX47" fmla="*/ 7576540 w 11675306"/>
              <a:gd name="connsiteY47" fmla="*/ 147121 h 4456611"/>
              <a:gd name="connsiteX48" fmla="*/ 7657681 w 11675306"/>
              <a:gd name="connsiteY48" fmla="*/ 195604 h 4456611"/>
              <a:gd name="connsiteX49" fmla="*/ 7706469 w 11675306"/>
              <a:gd name="connsiteY49" fmla="*/ 84671 h 4456611"/>
              <a:gd name="connsiteX50" fmla="*/ 7794287 w 11675306"/>
              <a:gd name="connsiteY50" fmla="*/ 86203 h 4456611"/>
              <a:gd name="connsiteX51" fmla="*/ 7824278 w 11675306"/>
              <a:gd name="connsiteY51" fmla="*/ 45544 h 4456611"/>
              <a:gd name="connsiteX52" fmla="*/ 7876661 w 11675306"/>
              <a:gd name="connsiteY52" fmla="*/ 64108 h 4456611"/>
              <a:gd name="connsiteX53" fmla="*/ 7909631 w 11675306"/>
              <a:gd name="connsiteY53" fmla="*/ 188235 h 4456611"/>
              <a:gd name="connsiteX54" fmla="*/ 7975058 w 11675306"/>
              <a:gd name="connsiteY54" fmla="*/ 130543 h 4456611"/>
              <a:gd name="connsiteX55" fmla="*/ 7953902 w 11675306"/>
              <a:gd name="connsiteY55" fmla="*/ 336093 h 4456611"/>
              <a:gd name="connsiteX56" fmla="*/ 8078386 w 11675306"/>
              <a:gd name="connsiteY56" fmla="*/ 250015 h 4456611"/>
              <a:gd name="connsiteX57" fmla="*/ 8096669 w 11675306"/>
              <a:gd name="connsiteY57" fmla="*/ 209149 h 4456611"/>
              <a:gd name="connsiteX58" fmla="*/ 8138472 w 11675306"/>
              <a:gd name="connsiteY58" fmla="*/ 162812 h 4456611"/>
              <a:gd name="connsiteX59" fmla="*/ 8173290 w 11675306"/>
              <a:gd name="connsiteY59" fmla="*/ 181071 h 4456611"/>
              <a:gd name="connsiteX60" fmla="*/ 8171341 w 11675306"/>
              <a:gd name="connsiteY60" fmla="*/ 292820 h 4456611"/>
              <a:gd name="connsiteX61" fmla="*/ 8124299 w 11675306"/>
              <a:gd name="connsiteY61" fmla="*/ 303767 h 4456611"/>
              <a:gd name="connsiteX62" fmla="*/ 8210166 w 11675306"/>
              <a:gd name="connsiteY62" fmla="*/ 417050 h 4456611"/>
              <a:gd name="connsiteX63" fmla="*/ 8218690 w 11675306"/>
              <a:gd name="connsiteY63" fmla="*/ 264230 h 4456611"/>
              <a:gd name="connsiteX64" fmla="*/ 8324276 w 11675306"/>
              <a:gd name="connsiteY64" fmla="*/ 254307 h 4456611"/>
              <a:gd name="connsiteX65" fmla="*/ 8394838 w 11675306"/>
              <a:gd name="connsiteY65" fmla="*/ 237888 h 4456611"/>
              <a:gd name="connsiteX66" fmla="*/ 8448864 w 11675306"/>
              <a:gd name="connsiteY66" fmla="*/ 162347 h 4456611"/>
              <a:gd name="connsiteX67" fmla="*/ 8508745 w 11675306"/>
              <a:gd name="connsiteY67" fmla="*/ 86908 h 4456611"/>
              <a:gd name="connsiteX68" fmla="*/ 8549932 w 11675306"/>
              <a:gd name="connsiteY68" fmla="*/ 75860 h 4456611"/>
              <a:gd name="connsiteX69" fmla="*/ 8694960 w 11675306"/>
              <a:gd name="connsiteY69" fmla="*/ 154876 h 4456611"/>
              <a:gd name="connsiteX70" fmla="*/ 8729780 w 11675306"/>
              <a:gd name="connsiteY70" fmla="*/ 173133 h 4456611"/>
              <a:gd name="connsiteX71" fmla="*/ 8764803 w 11675306"/>
              <a:gd name="connsiteY71" fmla="*/ 179629 h 4456611"/>
              <a:gd name="connsiteX72" fmla="*/ 8897097 w 11675306"/>
              <a:gd name="connsiteY72" fmla="*/ 317256 h 4456611"/>
              <a:gd name="connsiteX73" fmla="*/ 8956154 w 11675306"/>
              <a:gd name="connsiteY73" fmla="*/ 288870 h 4456611"/>
              <a:gd name="connsiteX74" fmla="*/ 8990152 w 11675306"/>
              <a:gd name="connsiteY74" fmla="*/ 354181 h 4456611"/>
              <a:gd name="connsiteX75" fmla="*/ 9036476 w 11675306"/>
              <a:gd name="connsiteY75" fmla="*/ 384406 h 4456611"/>
              <a:gd name="connsiteX76" fmla="*/ 9043357 w 11675306"/>
              <a:gd name="connsiteY76" fmla="*/ 325692 h 4456611"/>
              <a:gd name="connsiteX77" fmla="*/ 9026307 w 11675306"/>
              <a:gd name="connsiteY77" fmla="*/ 295977 h 4456611"/>
              <a:gd name="connsiteX78" fmla="*/ 9083723 w 11675306"/>
              <a:gd name="connsiteY78" fmla="*/ 361697 h 4456611"/>
              <a:gd name="connsiteX79" fmla="*/ 9219197 w 11675306"/>
              <a:gd name="connsiteY79" fmla="*/ 316995 h 4456611"/>
              <a:gd name="connsiteX80" fmla="*/ 9337314 w 11675306"/>
              <a:gd name="connsiteY80" fmla="*/ 260223 h 4456611"/>
              <a:gd name="connsiteX81" fmla="*/ 9466115 w 11675306"/>
              <a:gd name="connsiteY81" fmla="*/ 262471 h 4456611"/>
              <a:gd name="connsiteX82" fmla="*/ 9500832 w 11675306"/>
              <a:gd name="connsiteY82" fmla="*/ 286610 h 4456611"/>
              <a:gd name="connsiteX83" fmla="*/ 9517882 w 11675306"/>
              <a:gd name="connsiteY83" fmla="*/ 316324 h 4456611"/>
              <a:gd name="connsiteX84" fmla="*/ 9521681 w 11675306"/>
              <a:gd name="connsiteY84" fmla="*/ 434060 h 4456611"/>
              <a:gd name="connsiteX85" fmla="*/ 9631788 w 11675306"/>
              <a:gd name="connsiteY85" fmla="*/ 500698 h 4456611"/>
              <a:gd name="connsiteX86" fmla="*/ 9631584 w 11675306"/>
              <a:gd name="connsiteY86" fmla="*/ 512462 h 4456611"/>
              <a:gd name="connsiteX87" fmla="*/ 9637542 w 11675306"/>
              <a:gd name="connsiteY87" fmla="*/ 506683 h 4456611"/>
              <a:gd name="connsiteX88" fmla="*/ 9697935 w 11675306"/>
              <a:gd name="connsiteY88" fmla="*/ 401836 h 4456611"/>
              <a:gd name="connsiteX89" fmla="*/ 9729875 w 11675306"/>
              <a:gd name="connsiteY89" fmla="*/ 249424 h 4456611"/>
              <a:gd name="connsiteX90" fmla="*/ 9814818 w 11675306"/>
              <a:gd name="connsiteY90" fmla="*/ 415643 h 4456611"/>
              <a:gd name="connsiteX91" fmla="*/ 9927595 w 11675306"/>
              <a:gd name="connsiteY91" fmla="*/ 329360 h 4456611"/>
              <a:gd name="connsiteX92" fmla="*/ 9956456 w 11675306"/>
              <a:gd name="connsiteY92" fmla="*/ 353397 h 4456611"/>
              <a:gd name="connsiteX93" fmla="*/ 9943620 w 11675306"/>
              <a:gd name="connsiteY93" fmla="*/ 417891 h 4456611"/>
              <a:gd name="connsiteX94" fmla="*/ 9865456 w 11675306"/>
              <a:gd name="connsiteY94" fmla="*/ 534195 h 4456611"/>
              <a:gd name="connsiteX95" fmla="*/ 9876241 w 11675306"/>
              <a:gd name="connsiteY95" fmla="*/ 587333 h 4456611"/>
              <a:gd name="connsiteX96" fmla="*/ 9923797 w 11675306"/>
              <a:gd name="connsiteY96" fmla="*/ 546980 h 4456611"/>
              <a:gd name="connsiteX97" fmla="*/ 10012025 w 11675306"/>
              <a:gd name="connsiteY97" fmla="*/ 524986 h 4456611"/>
              <a:gd name="connsiteX98" fmla="*/ 10029179 w 11675306"/>
              <a:gd name="connsiteY98" fmla="*/ 548819 h 4456611"/>
              <a:gd name="connsiteX99" fmla="*/ 10075500 w 11675306"/>
              <a:gd name="connsiteY99" fmla="*/ 579044 h 4456611"/>
              <a:gd name="connsiteX100" fmla="*/ 10106930 w 11675306"/>
              <a:gd name="connsiteY100" fmla="*/ 456042 h 4456611"/>
              <a:gd name="connsiteX101" fmla="*/ 10141955 w 11675306"/>
              <a:gd name="connsiteY101" fmla="*/ 462536 h 4456611"/>
              <a:gd name="connsiteX102" fmla="*/ 10212928 w 11675306"/>
              <a:gd name="connsiteY102" fmla="*/ 422592 h 4456611"/>
              <a:gd name="connsiteX103" fmla="*/ 10224740 w 11675306"/>
              <a:gd name="connsiteY103" fmla="*/ 416914 h 4456611"/>
              <a:gd name="connsiteX104" fmla="*/ 10278662 w 11675306"/>
              <a:gd name="connsiteY104" fmla="*/ 347255 h 4456611"/>
              <a:gd name="connsiteX105" fmla="*/ 10319642 w 11675306"/>
              <a:gd name="connsiteY105" fmla="*/ 347970 h 4456611"/>
              <a:gd name="connsiteX106" fmla="*/ 10389999 w 11675306"/>
              <a:gd name="connsiteY106" fmla="*/ 343315 h 4456611"/>
              <a:gd name="connsiteX107" fmla="*/ 10407873 w 11675306"/>
              <a:gd name="connsiteY107" fmla="*/ 325976 h 4456611"/>
              <a:gd name="connsiteX108" fmla="*/ 10435912 w 11675306"/>
              <a:gd name="connsiteY108" fmla="*/ 397067 h 4456611"/>
              <a:gd name="connsiteX109" fmla="*/ 10529688 w 11675306"/>
              <a:gd name="connsiteY109" fmla="*/ 392820 h 4456611"/>
              <a:gd name="connsiteX110" fmla="*/ 10542115 w 11675306"/>
              <a:gd name="connsiteY110" fmla="*/ 351853 h 4456611"/>
              <a:gd name="connsiteX111" fmla="*/ 10548688 w 11675306"/>
              <a:gd name="connsiteY111" fmla="*/ 310784 h 4456611"/>
              <a:gd name="connsiteX112" fmla="*/ 10630856 w 11675306"/>
              <a:gd name="connsiteY112" fmla="*/ 300451 h 4456611"/>
              <a:gd name="connsiteX113" fmla="*/ 10624182 w 11675306"/>
              <a:gd name="connsiteY113" fmla="*/ 347403 h 4456611"/>
              <a:gd name="connsiteX114" fmla="*/ 10638972 w 11675306"/>
              <a:gd name="connsiteY114" fmla="*/ 506512 h 4456611"/>
              <a:gd name="connsiteX115" fmla="*/ 10691560 w 11675306"/>
              <a:gd name="connsiteY115" fmla="*/ 513314 h 4456611"/>
              <a:gd name="connsiteX116" fmla="*/ 10711998 w 11675306"/>
              <a:gd name="connsiteY116" fmla="*/ 348936 h 4456611"/>
              <a:gd name="connsiteX117" fmla="*/ 10936631 w 11675306"/>
              <a:gd name="connsiteY117" fmla="*/ 564659 h 4456611"/>
              <a:gd name="connsiteX118" fmla="*/ 10920504 w 11675306"/>
              <a:gd name="connsiteY118" fmla="*/ 482010 h 4456611"/>
              <a:gd name="connsiteX119" fmla="*/ 10966416 w 11675306"/>
              <a:gd name="connsiteY119" fmla="*/ 535761 h 4456611"/>
              <a:gd name="connsiteX120" fmla="*/ 10973296 w 11675306"/>
              <a:gd name="connsiteY120" fmla="*/ 477048 h 4456611"/>
              <a:gd name="connsiteX121" fmla="*/ 10973708 w 11675306"/>
              <a:gd name="connsiteY121" fmla="*/ 453521 h 4456611"/>
              <a:gd name="connsiteX122" fmla="*/ 11015099 w 11675306"/>
              <a:gd name="connsiteY122" fmla="*/ 430710 h 4456611"/>
              <a:gd name="connsiteX123" fmla="*/ 10998665 w 11675306"/>
              <a:gd name="connsiteY123" fmla="*/ 365705 h 4456611"/>
              <a:gd name="connsiteX124" fmla="*/ 11028041 w 11675306"/>
              <a:gd name="connsiteY124" fmla="*/ 360335 h 4456611"/>
              <a:gd name="connsiteX125" fmla="*/ 11044681 w 11675306"/>
              <a:gd name="connsiteY125" fmla="*/ 413576 h 4456611"/>
              <a:gd name="connsiteX126" fmla="*/ 11101378 w 11675306"/>
              <a:gd name="connsiteY126" fmla="*/ 520467 h 4456611"/>
              <a:gd name="connsiteX127" fmla="*/ 11304643 w 11675306"/>
              <a:gd name="connsiteY127" fmla="*/ 618150 h 4456611"/>
              <a:gd name="connsiteX128" fmla="*/ 11351068 w 11675306"/>
              <a:gd name="connsiteY128" fmla="*/ 642494 h 4456611"/>
              <a:gd name="connsiteX129" fmla="*/ 11415571 w 11675306"/>
              <a:gd name="connsiteY129" fmla="*/ 637736 h 4456611"/>
              <a:gd name="connsiteX130" fmla="*/ 11491681 w 11675306"/>
              <a:gd name="connsiteY130" fmla="*/ 639064 h 4456611"/>
              <a:gd name="connsiteX131" fmla="*/ 11542729 w 11675306"/>
              <a:gd name="connsiteY131" fmla="*/ 734090 h 4456611"/>
              <a:gd name="connsiteX132" fmla="*/ 11594700 w 11675306"/>
              <a:gd name="connsiteY132" fmla="*/ 776181 h 4456611"/>
              <a:gd name="connsiteX133" fmla="*/ 11606102 w 11675306"/>
              <a:gd name="connsiteY133" fmla="*/ 794030 h 4456611"/>
              <a:gd name="connsiteX134" fmla="*/ 11661262 w 11675306"/>
              <a:gd name="connsiteY134" fmla="*/ 1324499 h 4456611"/>
              <a:gd name="connsiteX135" fmla="*/ 11670918 w 11675306"/>
              <a:gd name="connsiteY135" fmla="*/ 1442336 h 4456611"/>
              <a:gd name="connsiteX136" fmla="*/ 11646473 w 11675306"/>
              <a:gd name="connsiteY136" fmla="*/ 1500743 h 4456611"/>
              <a:gd name="connsiteX137" fmla="*/ 11637954 w 11675306"/>
              <a:gd name="connsiteY137" fmla="*/ 1505250 h 4456611"/>
              <a:gd name="connsiteX138" fmla="*/ 11637952 w 11675306"/>
              <a:gd name="connsiteY138" fmla="*/ 1505325 h 4456611"/>
              <a:gd name="connsiteX139" fmla="*/ 11639542 w 11675306"/>
              <a:gd name="connsiteY139" fmla="*/ 1722248 h 4456611"/>
              <a:gd name="connsiteX140" fmla="*/ 11636130 w 11675306"/>
              <a:gd name="connsiteY140" fmla="*/ 1747121 h 4456611"/>
              <a:gd name="connsiteX141" fmla="*/ 11639542 w 11675306"/>
              <a:gd name="connsiteY141" fmla="*/ 1771994 h 4456611"/>
              <a:gd name="connsiteX142" fmla="*/ 11637952 w 11675306"/>
              <a:gd name="connsiteY142" fmla="*/ 1988917 h 4456611"/>
              <a:gd name="connsiteX143" fmla="*/ 11637953 w 11675306"/>
              <a:gd name="connsiteY143" fmla="*/ 1988993 h 4456611"/>
              <a:gd name="connsiteX144" fmla="*/ 11646473 w 11675306"/>
              <a:gd name="connsiteY144" fmla="*/ 1993499 h 4456611"/>
              <a:gd name="connsiteX145" fmla="*/ 11670917 w 11675306"/>
              <a:gd name="connsiteY145" fmla="*/ 2051906 h 4456611"/>
              <a:gd name="connsiteX146" fmla="*/ 11661261 w 11675306"/>
              <a:gd name="connsiteY146" fmla="*/ 2169743 h 4456611"/>
              <a:gd name="connsiteX147" fmla="*/ 11606102 w 11675306"/>
              <a:gd name="connsiteY147" fmla="*/ 2700212 h 4456611"/>
              <a:gd name="connsiteX148" fmla="*/ 11594701 w 11675306"/>
              <a:gd name="connsiteY148" fmla="*/ 2718061 h 4456611"/>
              <a:gd name="connsiteX149" fmla="*/ 11542728 w 11675306"/>
              <a:gd name="connsiteY149" fmla="*/ 2760152 h 4456611"/>
              <a:gd name="connsiteX150" fmla="*/ 11515875 w 11675306"/>
              <a:gd name="connsiteY150" fmla="*/ 2806217 h 4456611"/>
              <a:gd name="connsiteX151" fmla="*/ 11542727 w 11675306"/>
              <a:gd name="connsiteY151" fmla="*/ 2852278 h 4456611"/>
              <a:gd name="connsiteX152" fmla="*/ 11594699 w 11675306"/>
              <a:gd name="connsiteY152" fmla="*/ 2894369 h 4456611"/>
              <a:gd name="connsiteX153" fmla="*/ 11606100 w 11675306"/>
              <a:gd name="connsiteY153" fmla="*/ 2912218 h 4456611"/>
              <a:gd name="connsiteX154" fmla="*/ 11661260 w 11675306"/>
              <a:gd name="connsiteY154" fmla="*/ 3442687 h 4456611"/>
              <a:gd name="connsiteX155" fmla="*/ 11670915 w 11675306"/>
              <a:gd name="connsiteY155" fmla="*/ 3560523 h 4456611"/>
              <a:gd name="connsiteX156" fmla="*/ 11646470 w 11675306"/>
              <a:gd name="connsiteY156" fmla="*/ 3618931 h 4456611"/>
              <a:gd name="connsiteX157" fmla="*/ 11610317 w 11675306"/>
              <a:gd name="connsiteY157" fmla="*/ 3677133 h 4456611"/>
              <a:gd name="connsiteX158" fmla="*/ 11637949 w 11675306"/>
              <a:gd name="connsiteY158" fmla="*/ 4107105 h 4456611"/>
              <a:gd name="connsiteX159" fmla="*/ 11643291 w 11675306"/>
              <a:gd name="connsiteY159" fmla="*/ 4136615 h 4456611"/>
              <a:gd name="connsiteX160" fmla="*/ 11612889 w 11675306"/>
              <a:gd name="connsiteY160" fmla="*/ 4200802 h 4456611"/>
              <a:gd name="connsiteX161" fmla="*/ 11541300 w 11675306"/>
              <a:gd name="connsiteY161" fmla="*/ 4276036 h 4456611"/>
              <a:gd name="connsiteX162" fmla="*/ 11438485 w 11675306"/>
              <a:gd name="connsiteY162" fmla="*/ 4127156 h 4456611"/>
              <a:gd name="connsiteX163" fmla="*/ 11382099 w 11675306"/>
              <a:gd name="connsiteY163" fmla="*/ 4337975 h 4456611"/>
              <a:gd name="connsiteX164" fmla="*/ 11330845 w 11675306"/>
              <a:gd name="connsiteY164" fmla="*/ 4254712 h 4456611"/>
              <a:gd name="connsiteX165" fmla="*/ 11039762 w 11675306"/>
              <a:gd name="connsiteY165" fmla="*/ 4155498 h 4456611"/>
              <a:gd name="connsiteX166" fmla="*/ 10846254 w 11675306"/>
              <a:gd name="connsiteY166" fmla="*/ 4169770 h 4456611"/>
              <a:gd name="connsiteX167" fmla="*/ 10642783 w 11675306"/>
              <a:gd name="connsiteY167" fmla="*/ 4083851 h 4456611"/>
              <a:gd name="connsiteX168" fmla="*/ 10628211 w 11675306"/>
              <a:gd name="connsiteY168" fmla="*/ 4121838 h 4456611"/>
              <a:gd name="connsiteX169" fmla="*/ 10618976 w 11675306"/>
              <a:gd name="connsiteY169" fmla="*/ 4156366 h 4456611"/>
              <a:gd name="connsiteX170" fmla="*/ 10610425 w 11675306"/>
              <a:gd name="connsiteY170" fmla="*/ 4150025 h 4456611"/>
              <a:gd name="connsiteX171" fmla="*/ 10594407 w 11675306"/>
              <a:gd name="connsiteY171" fmla="*/ 4171258 h 4456611"/>
              <a:gd name="connsiteX172" fmla="*/ 10562773 w 11675306"/>
              <a:gd name="connsiteY172" fmla="*/ 4306023 h 4456611"/>
              <a:gd name="connsiteX173" fmla="*/ 10502479 w 11675306"/>
              <a:gd name="connsiteY173" fmla="*/ 4069635 h 4456611"/>
              <a:gd name="connsiteX174" fmla="*/ 10488615 w 11675306"/>
              <a:gd name="connsiteY174" fmla="*/ 4192945 h 4456611"/>
              <a:gd name="connsiteX175" fmla="*/ 10429145 w 11675306"/>
              <a:gd name="connsiteY175" fmla="*/ 4244857 h 4456611"/>
              <a:gd name="connsiteX176" fmla="*/ 10307125 w 11675306"/>
              <a:gd name="connsiteY176" fmla="*/ 4189777 h 4456611"/>
              <a:gd name="connsiteX177" fmla="*/ 10137651 w 11675306"/>
              <a:gd name="connsiteY177" fmla="*/ 4169168 h 4456611"/>
              <a:gd name="connsiteX178" fmla="*/ 10097799 w 11675306"/>
              <a:gd name="connsiteY178" fmla="*/ 4103755 h 4456611"/>
              <a:gd name="connsiteX179" fmla="*/ 9990980 w 11675306"/>
              <a:gd name="connsiteY179" fmla="*/ 4184258 h 4456611"/>
              <a:gd name="connsiteX180" fmla="*/ 9862588 w 11675306"/>
              <a:gd name="connsiteY180" fmla="*/ 3823130 h 4456611"/>
              <a:gd name="connsiteX181" fmla="*/ 9825305 w 11675306"/>
              <a:gd name="connsiteY181" fmla="*/ 3946030 h 4456611"/>
              <a:gd name="connsiteX182" fmla="*/ 9777443 w 11675306"/>
              <a:gd name="connsiteY182" fmla="*/ 4004028 h 4456611"/>
              <a:gd name="connsiteX183" fmla="*/ 9724444 w 11675306"/>
              <a:gd name="connsiteY183" fmla="*/ 4020754 h 4456611"/>
              <a:gd name="connsiteX184" fmla="*/ 9635701 w 11675306"/>
              <a:gd name="connsiteY184" fmla="*/ 4072156 h 4456611"/>
              <a:gd name="connsiteX185" fmla="*/ 9501048 w 11675306"/>
              <a:gd name="connsiteY185" fmla="*/ 4069804 h 4456611"/>
              <a:gd name="connsiteX186" fmla="*/ 9379129 w 11675306"/>
              <a:gd name="connsiteY186" fmla="*/ 4008842 h 4456611"/>
              <a:gd name="connsiteX187" fmla="*/ 9349857 w 11675306"/>
              <a:gd name="connsiteY187" fmla="*/ 4008331 h 4456611"/>
              <a:gd name="connsiteX188" fmla="*/ 9295626 w 11675306"/>
              <a:gd name="connsiteY188" fmla="*/ 4095636 h 4456611"/>
              <a:gd name="connsiteX189" fmla="*/ 9322742 w 11675306"/>
              <a:gd name="connsiteY189" fmla="*/ 4219660 h 4456611"/>
              <a:gd name="connsiteX190" fmla="*/ 9213046 w 11675306"/>
              <a:gd name="connsiteY190" fmla="*/ 4129495 h 4456611"/>
              <a:gd name="connsiteX191" fmla="*/ 9184800 w 11675306"/>
              <a:gd name="connsiteY191" fmla="*/ 4070168 h 4456611"/>
              <a:gd name="connsiteX192" fmla="*/ 9118861 w 11675306"/>
              <a:gd name="connsiteY192" fmla="*/ 4157269 h 4456611"/>
              <a:gd name="connsiteX193" fmla="*/ 9085889 w 11675306"/>
              <a:gd name="connsiteY193" fmla="*/ 4033141 h 4456611"/>
              <a:gd name="connsiteX194" fmla="*/ 9042546 w 11675306"/>
              <a:gd name="connsiteY194" fmla="*/ 4167702 h 4456611"/>
              <a:gd name="connsiteX195" fmla="*/ 8969107 w 11675306"/>
              <a:gd name="connsiteY195" fmla="*/ 4013452 h 4456611"/>
              <a:gd name="connsiteX196" fmla="*/ 8978558 w 11675306"/>
              <a:gd name="connsiteY196" fmla="*/ 4143052 h 4456611"/>
              <a:gd name="connsiteX197" fmla="*/ 8919190 w 11675306"/>
              <a:gd name="connsiteY197" fmla="*/ 4189084 h 4456611"/>
              <a:gd name="connsiteX198" fmla="*/ 8569767 w 11675306"/>
              <a:gd name="connsiteY198" fmla="*/ 4077082 h 4456611"/>
              <a:gd name="connsiteX199" fmla="*/ 8475274 w 11675306"/>
              <a:gd name="connsiteY199" fmla="*/ 4122501 h 4456611"/>
              <a:gd name="connsiteX200" fmla="*/ 8395774 w 11675306"/>
              <a:gd name="connsiteY200" fmla="*/ 3979911 h 4456611"/>
              <a:gd name="connsiteX201" fmla="*/ 8320282 w 11675306"/>
              <a:gd name="connsiteY201" fmla="*/ 3943293 h 4456611"/>
              <a:gd name="connsiteX202" fmla="*/ 8331275 w 11675306"/>
              <a:gd name="connsiteY202" fmla="*/ 4320023 h 4456611"/>
              <a:gd name="connsiteX203" fmla="*/ 8269852 w 11675306"/>
              <a:gd name="connsiteY203" fmla="*/ 4148332 h 4456611"/>
              <a:gd name="connsiteX204" fmla="*/ 8241195 w 11675306"/>
              <a:gd name="connsiteY204" fmla="*/ 4112531 h 4456611"/>
              <a:gd name="connsiteX205" fmla="*/ 8205452 w 11675306"/>
              <a:gd name="connsiteY205" fmla="*/ 4147208 h 4456611"/>
              <a:gd name="connsiteX206" fmla="*/ 8163239 w 11675306"/>
              <a:gd name="connsiteY206" fmla="*/ 4217072 h 4456611"/>
              <a:gd name="connsiteX207" fmla="*/ 8046045 w 11675306"/>
              <a:gd name="connsiteY207" fmla="*/ 4220910 h 4456611"/>
              <a:gd name="connsiteX208" fmla="*/ 7977847 w 11675306"/>
              <a:gd name="connsiteY208" fmla="*/ 4437405 h 4456611"/>
              <a:gd name="connsiteX209" fmla="*/ 7896397 w 11675306"/>
              <a:gd name="connsiteY209" fmla="*/ 4406567 h 4456611"/>
              <a:gd name="connsiteX210" fmla="*/ 7885715 w 11675306"/>
              <a:gd name="connsiteY210" fmla="*/ 4347546 h 4456611"/>
              <a:gd name="connsiteX211" fmla="*/ 7869897 w 11675306"/>
              <a:gd name="connsiteY211" fmla="*/ 4247252 h 4456611"/>
              <a:gd name="connsiteX212" fmla="*/ 7864555 w 11675306"/>
              <a:gd name="connsiteY212" fmla="*/ 4217742 h 4456611"/>
              <a:gd name="connsiteX213" fmla="*/ 7778277 w 11675306"/>
              <a:gd name="connsiteY213" fmla="*/ 4127985 h 4456611"/>
              <a:gd name="connsiteX214" fmla="*/ 7651223 w 11675306"/>
              <a:gd name="connsiteY214" fmla="*/ 4025750 h 4456611"/>
              <a:gd name="connsiteX215" fmla="*/ 7631195 w 11675306"/>
              <a:gd name="connsiteY215" fmla="*/ 4166602 h 4456611"/>
              <a:gd name="connsiteX216" fmla="*/ 7520986 w 11675306"/>
              <a:gd name="connsiteY216" fmla="*/ 4105843 h 4456611"/>
              <a:gd name="connsiteX217" fmla="*/ 7492021 w 11675306"/>
              <a:gd name="connsiteY217" fmla="*/ 4087688 h 4456611"/>
              <a:gd name="connsiteX218" fmla="*/ 7428032 w 11675306"/>
              <a:gd name="connsiteY218" fmla="*/ 4063037 h 4456611"/>
              <a:gd name="connsiteX219" fmla="*/ 7416323 w 11675306"/>
              <a:gd name="connsiteY219" fmla="*/ 4062833 h 4456611"/>
              <a:gd name="connsiteX220" fmla="*/ 7315462 w 11675306"/>
              <a:gd name="connsiteY220" fmla="*/ 4137557 h 4456611"/>
              <a:gd name="connsiteX221" fmla="*/ 7239147 w 11675306"/>
              <a:gd name="connsiteY221" fmla="*/ 4147992 h 4456611"/>
              <a:gd name="connsiteX222" fmla="*/ 7174542 w 11675306"/>
              <a:gd name="connsiteY222" fmla="*/ 4158631 h 4456611"/>
              <a:gd name="connsiteX223" fmla="*/ 7159955 w 11675306"/>
              <a:gd name="connsiteY223" fmla="*/ 3987757 h 4456611"/>
              <a:gd name="connsiteX224" fmla="*/ 7154101 w 11675306"/>
              <a:gd name="connsiteY224" fmla="*/ 3987655 h 4456611"/>
              <a:gd name="connsiteX225" fmla="*/ 7142188 w 11675306"/>
              <a:gd name="connsiteY225" fmla="*/ 3999214 h 4456611"/>
              <a:gd name="connsiteX226" fmla="*/ 7130478 w 11675306"/>
              <a:gd name="connsiteY226" fmla="*/ 3999009 h 4456611"/>
              <a:gd name="connsiteX227" fmla="*/ 7095762 w 11675306"/>
              <a:gd name="connsiteY227" fmla="*/ 3974870 h 4456611"/>
              <a:gd name="connsiteX228" fmla="*/ 7077890 w 11675306"/>
              <a:gd name="connsiteY228" fmla="*/ 3992208 h 4456611"/>
              <a:gd name="connsiteX229" fmla="*/ 6912834 w 11675306"/>
              <a:gd name="connsiteY229" fmla="*/ 4054044 h 4456611"/>
              <a:gd name="connsiteX230" fmla="*/ 6771299 w 11675306"/>
              <a:gd name="connsiteY230" fmla="*/ 4110408 h 4456611"/>
              <a:gd name="connsiteX231" fmla="*/ 6677832 w 11675306"/>
              <a:gd name="connsiteY231" fmla="*/ 4097010 h 4456611"/>
              <a:gd name="connsiteX232" fmla="*/ 6632535 w 11675306"/>
              <a:gd name="connsiteY232" fmla="*/ 4007969 h 4456611"/>
              <a:gd name="connsiteX233" fmla="*/ 6607064 w 11675306"/>
              <a:gd name="connsiteY233" fmla="*/ 4125191 h 4456611"/>
              <a:gd name="connsiteX234" fmla="*/ 6594637 w 11675306"/>
              <a:gd name="connsiteY234" fmla="*/ 4166158 h 4456611"/>
              <a:gd name="connsiteX235" fmla="*/ 6482065 w 11675306"/>
              <a:gd name="connsiteY235" fmla="*/ 4240678 h 4456611"/>
              <a:gd name="connsiteX236" fmla="*/ 6410373 w 11675306"/>
              <a:gd name="connsiteY236" fmla="*/ 4321794 h 4456611"/>
              <a:gd name="connsiteX237" fmla="*/ 6383052 w 11675306"/>
              <a:gd name="connsiteY237" fmla="*/ 4209532 h 4456611"/>
              <a:gd name="connsiteX238" fmla="*/ 6385208 w 11675306"/>
              <a:gd name="connsiteY238" fmla="*/ 4086018 h 4456611"/>
              <a:gd name="connsiteX239" fmla="*/ 6322556 w 11675306"/>
              <a:gd name="connsiteY239" fmla="*/ 4320261 h 4456611"/>
              <a:gd name="connsiteX240" fmla="*/ 6143527 w 11675306"/>
              <a:gd name="connsiteY240" fmla="*/ 3840581 h 4456611"/>
              <a:gd name="connsiteX241" fmla="*/ 6129559 w 11675306"/>
              <a:gd name="connsiteY241" fmla="*/ 3969772 h 4456611"/>
              <a:gd name="connsiteX242" fmla="*/ 6083646 w 11675306"/>
              <a:gd name="connsiteY242" fmla="*/ 3916019 h 4456611"/>
              <a:gd name="connsiteX243" fmla="*/ 5944578 w 11675306"/>
              <a:gd name="connsiteY243" fmla="*/ 4166578 h 4456611"/>
              <a:gd name="connsiteX244" fmla="*/ 5940777 w 11675306"/>
              <a:gd name="connsiteY244" fmla="*/ 4048844 h 4456611"/>
              <a:gd name="connsiteX245" fmla="*/ 5859225 w 11675306"/>
              <a:gd name="connsiteY245" fmla="*/ 4023887 h 4456611"/>
              <a:gd name="connsiteX246" fmla="*/ 5802116 w 11675306"/>
              <a:gd name="connsiteY246" fmla="*/ 3940522 h 4456611"/>
              <a:gd name="connsiteX247" fmla="*/ 5747475 w 11675306"/>
              <a:gd name="connsiteY247" fmla="*/ 4051354 h 4456611"/>
              <a:gd name="connsiteX248" fmla="*/ 5728679 w 11675306"/>
              <a:gd name="connsiteY248" fmla="*/ 4121625 h 4456611"/>
              <a:gd name="connsiteX249" fmla="*/ 5676605 w 11675306"/>
              <a:gd name="connsiteY249" fmla="*/ 4085416 h 4456611"/>
              <a:gd name="connsiteX250" fmla="*/ 5592794 w 11675306"/>
              <a:gd name="connsiteY250" fmla="*/ 4189855 h 4456611"/>
              <a:gd name="connsiteX251" fmla="*/ 5527984 w 11675306"/>
              <a:gd name="connsiteY251" fmla="*/ 4212258 h 4456611"/>
              <a:gd name="connsiteX252" fmla="*/ 5462454 w 11675306"/>
              <a:gd name="connsiteY252" fmla="*/ 4275831 h 4456611"/>
              <a:gd name="connsiteX253" fmla="*/ 5477964 w 11675306"/>
              <a:gd name="connsiteY253" fmla="*/ 4393770 h 4456611"/>
              <a:gd name="connsiteX254" fmla="*/ 5459580 w 11675306"/>
              <a:gd name="connsiteY254" fmla="*/ 4440515 h 4456611"/>
              <a:gd name="connsiteX255" fmla="*/ 5399903 w 11675306"/>
              <a:gd name="connsiteY255" fmla="*/ 4168838 h 4456611"/>
              <a:gd name="connsiteX256" fmla="*/ 5337764 w 11675306"/>
              <a:gd name="connsiteY256" fmla="*/ 4373672 h 4456611"/>
              <a:gd name="connsiteX257" fmla="*/ 5327800 w 11675306"/>
              <a:gd name="connsiteY257" fmla="*/ 4273480 h 4456611"/>
              <a:gd name="connsiteX258" fmla="*/ 5264427 w 11675306"/>
              <a:gd name="connsiteY258" fmla="*/ 4213540 h 4456611"/>
              <a:gd name="connsiteX259" fmla="*/ 5206293 w 11675306"/>
              <a:gd name="connsiteY259" fmla="*/ 4188992 h 4456611"/>
              <a:gd name="connsiteX260" fmla="*/ 5142713 w 11675306"/>
              <a:gd name="connsiteY260" fmla="*/ 4140815 h 4456611"/>
              <a:gd name="connsiteX261" fmla="*/ 5141585 w 11675306"/>
              <a:gd name="connsiteY261" fmla="*/ 4205513 h 4456611"/>
              <a:gd name="connsiteX262" fmla="*/ 5052330 w 11675306"/>
              <a:gd name="connsiteY262" fmla="*/ 4286323 h 4456611"/>
              <a:gd name="connsiteX263" fmla="*/ 5049247 w 11675306"/>
              <a:gd name="connsiteY263" fmla="*/ 4127416 h 4456611"/>
              <a:gd name="connsiteX264" fmla="*/ 5020796 w 11675306"/>
              <a:gd name="connsiteY264" fmla="*/ 4079853 h 4456611"/>
              <a:gd name="connsiteX265" fmla="*/ 4991215 w 11675306"/>
              <a:gd name="connsiteY265" fmla="*/ 4096987 h 4456611"/>
              <a:gd name="connsiteX266" fmla="*/ 4897131 w 11675306"/>
              <a:gd name="connsiteY266" fmla="*/ 4118877 h 4456611"/>
              <a:gd name="connsiteX267" fmla="*/ 4837970 w 11675306"/>
              <a:gd name="connsiteY267" fmla="*/ 4153146 h 4456611"/>
              <a:gd name="connsiteX268" fmla="*/ 4838073 w 11675306"/>
              <a:gd name="connsiteY268" fmla="*/ 4147264 h 4456611"/>
              <a:gd name="connsiteX269" fmla="*/ 4786717 w 11675306"/>
              <a:gd name="connsiteY269" fmla="*/ 4069883 h 4456611"/>
              <a:gd name="connsiteX270" fmla="*/ 4738546 w 11675306"/>
              <a:gd name="connsiteY270" fmla="*/ 4145527 h 4456611"/>
              <a:gd name="connsiteX271" fmla="*/ 4712972 w 11675306"/>
              <a:gd name="connsiteY271" fmla="*/ 4268632 h 4456611"/>
              <a:gd name="connsiteX272" fmla="*/ 4688938 w 11675306"/>
              <a:gd name="connsiteY272" fmla="*/ 4303513 h 4456611"/>
              <a:gd name="connsiteX273" fmla="*/ 4677948 w 11675306"/>
              <a:gd name="connsiteY273" fmla="*/ 4262137 h 4456611"/>
              <a:gd name="connsiteX274" fmla="*/ 4667265 w 11675306"/>
              <a:gd name="connsiteY274" fmla="*/ 4203117 h 4456611"/>
              <a:gd name="connsiteX275" fmla="*/ 4648880 w 11675306"/>
              <a:gd name="connsiteY275" fmla="*/ 4249863 h 4456611"/>
              <a:gd name="connsiteX276" fmla="*/ 4523369 w 11675306"/>
              <a:gd name="connsiteY276" fmla="*/ 4394757 h 4456611"/>
              <a:gd name="connsiteX277" fmla="*/ 4493788 w 11675306"/>
              <a:gd name="connsiteY277" fmla="*/ 4411892 h 4456611"/>
              <a:gd name="connsiteX278" fmla="*/ 4482079 w 11675306"/>
              <a:gd name="connsiteY278" fmla="*/ 4411686 h 4456611"/>
              <a:gd name="connsiteX279" fmla="*/ 4479098 w 11675306"/>
              <a:gd name="connsiteY279" fmla="*/ 4246899 h 4456611"/>
              <a:gd name="connsiteX280" fmla="*/ 4491321 w 11675306"/>
              <a:gd name="connsiteY280" fmla="*/ 4217696 h 4456611"/>
              <a:gd name="connsiteX281" fmla="*/ 4515355 w 11675306"/>
              <a:gd name="connsiteY281" fmla="*/ 4182815 h 4456611"/>
              <a:gd name="connsiteX282" fmla="*/ 4481051 w 11675306"/>
              <a:gd name="connsiteY282" fmla="*/ 4135149 h 4456611"/>
              <a:gd name="connsiteX283" fmla="*/ 4433700 w 11675306"/>
              <a:gd name="connsiteY283" fmla="*/ 4163739 h 4456611"/>
              <a:gd name="connsiteX284" fmla="*/ 4366733 w 11675306"/>
              <a:gd name="connsiteY284" fmla="*/ 4309656 h 4456611"/>
              <a:gd name="connsiteX285" fmla="*/ 4357797 w 11675306"/>
              <a:gd name="connsiteY285" fmla="*/ 4150648 h 4456611"/>
              <a:gd name="connsiteX286" fmla="*/ 4341055 w 11675306"/>
              <a:gd name="connsiteY286" fmla="*/ 4103288 h 4456611"/>
              <a:gd name="connsiteX287" fmla="*/ 4293602 w 11675306"/>
              <a:gd name="connsiteY287" fmla="*/ 4137760 h 4456611"/>
              <a:gd name="connsiteX288" fmla="*/ 4279531 w 11675306"/>
              <a:gd name="connsiteY288" fmla="*/ 4272833 h 4456611"/>
              <a:gd name="connsiteX289" fmla="*/ 4282819 w 11675306"/>
              <a:gd name="connsiteY289" fmla="*/ 4419976 h 4456611"/>
              <a:gd name="connsiteX290" fmla="*/ 4227355 w 11675306"/>
              <a:gd name="connsiteY290" fmla="*/ 4242505 h 4456611"/>
              <a:gd name="connsiteX291" fmla="*/ 4074932 w 11675306"/>
              <a:gd name="connsiteY291" fmla="*/ 4251611 h 4456611"/>
              <a:gd name="connsiteX292" fmla="*/ 4034258 w 11675306"/>
              <a:gd name="connsiteY292" fmla="*/ 4233252 h 4456611"/>
              <a:gd name="connsiteX293" fmla="*/ 3974481 w 11675306"/>
              <a:gd name="connsiteY293" fmla="*/ 4302809 h 4456611"/>
              <a:gd name="connsiteX294" fmla="*/ 3972838 w 11675306"/>
              <a:gd name="connsiteY294" fmla="*/ 4396915 h 4456611"/>
              <a:gd name="connsiteX295" fmla="*/ 3933602 w 11675306"/>
              <a:gd name="connsiteY295" fmla="*/ 4296212 h 4456611"/>
              <a:gd name="connsiteX296" fmla="*/ 3867765 w 11675306"/>
              <a:gd name="connsiteY296" fmla="*/ 4377430 h 4456611"/>
              <a:gd name="connsiteX297" fmla="*/ 3832227 w 11675306"/>
              <a:gd name="connsiteY297" fmla="*/ 4400344 h 4456611"/>
              <a:gd name="connsiteX298" fmla="*/ 3815280 w 11675306"/>
              <a:gd name="connsiteY298" fmla="*/ 4364747 h 4456611"/>
              <a:gd name="connsiteX299" fmla="*/ 3782308 w 11675306"/>
              <a:gd name="connsiteY299" fmla="*/ 4240621 h 4456611"/>
              <a:gd name="connsiteX300" fmla="*/ 3717292 w 11675306"/>
              <a:gd name="connsiteY300" fmla="*/ 4274786 h 4456611"/>
              <a:gd name="connsiteX301" fmla="*/ 3724995 w 11675306"/>
              <a:gd name="connsiteY301" fmla="*/ 4169019 h 4456611"/>
              <a:gd name="connsiteX302" fmla="*/ 3582844 w 11675306"/>
              <a:gd name="connsiteY302" fmla="*/ 4260673 h 4456611"/>
              <a:gd name="connsiteX303" fmla="*/ 3524298 w 11675306"/>
              <a:gd name="connsiteY303" fmla="*/ 4259651 h 4456611"/>
              <a:gd name="connsiteX304" fmla="*/ 3507864 w 11675306"/>
              <a:gd name="connsiteY304" fmla="*/ 4194646 h 4456611"/>
              <a:gd name="connsiteX305" fmla="*/ 3474688 w 11675306"/>
              <a:gd name="connsiteY305" fmla="*/ 4082283 h 4456611"/>
              <a:gd name="connsiteX306" fmla="*/ 3473250 w 11675306"/>
              <a:gd name="connsiteY306" fmla="*/ 4164625 h 4456611"/>
              <a:gd name="connsiteX307" fmla="*/ 3444183 w 11675306"/>
              <a:gd name="connsiteY307" fmla="*/ 4152351 h 4456611"/>
              <a:gd name="connsiteX308" fmla="*/ 3397141 w 11675306"/>
              <a:gd name="connsiteY308" fmla="*/ 4163297 h 4456611"/>
              <a:gd name="connsiteX309" fmla="*/ 3289809 w 11675306"/>
              <a:gd name="connsiteY309" fmla="*/ 4273207 h 4456611"/>
              <a:gd name="connsiteX310" fmla="*/ 3241741 w 11675306"/>
              <a:gd name="connsiteY310" fmla="*/ 4342969 h 4456611"/>
              <a:gd name="connsiteX311" fmla="*/ 3175801 w 11675306"/>
              <a:gd name="connsiteY311" fmla="*/ 4430069 h 4456611"/>
              <a:gd name="connsiteX312" fmla="*/ 3110991 w 11675306"/>
              <a:gd name="connsiteY312" fmla="*/ 4452472 h 4456611"/>
              <a:gd name="connsiteX313" fmla="*/ 3029336 w 11675306"/>
              <a:gd name="connsiteY313" fmla="*/ 4433397 h 4456611"/>
              <a:gd name="connsiteX314" fmla="*/ 2902281 w 11675306"/>
              <a:gd name="connsiteY314" fmla="*/ 4331161 h 4456611"/>
              <a:gd name="connsiteX315" fmla="*/ 2856369 w 11675306"/>
              <a:gd name="connsiteY315" fmla="*/ 4277408 h 4456611"/>
              <a:gd name="connsiteX316" fmla="*/ 2751706 w 11675306"/>
              <a:gd name="connsiteY316" fmla="*/ 4234398 h 4456611"/>
              <a:gd name="connsiteX317" fmla="*/ 2740099 w 11675306"/>
              <a:gd name="connsiteY317" fmla="*/ 4228312 h 4456611"/>
              <a:gd name="connsiteX318" fmla="*/ 2547414 w 11675306"/>
              <a:gd name="connsiteY318" fmla="*/ 4195532 h 4456611"/>
              <a:gd name="connsiteX319" fmla="*/ 2453330 w 11675306"/>
              <a:gd name="connsiteY319" fmla="*/ 4217423 h 4456611"/>
              <a:gd name="connsiteX320" fmla="*/ 2352469 w 11675306"/>
              <a:gd name="connsiteY320" fmla="*/ 4292146 h 4456611"/>
              <a:gd name="connsiteX321" fmla="*/ 2223567 w 11675306"/>
              <a:gd name="connsiteY321" fmla="*/ 4295780 h 4456611"/>
              <a:gd name="connsiteX322" fmla="*/ 2179194 w 11675306"/>
              <a:gd name="connsiteY322" fmla="*/ 4153804 h 4456611"/>
              <a:gd name="connsiteX323" fmla="*/ 2173751 w 11675306"/>
              <a:gd name="connsiteY323" fmla="*/ 4130176 h 4456611"/>
              <a:gd name="connsiteX324" fmla="*/ 2145812 w 11675306"/>
              <a:gd name="connsiteY324" fmla="*/ 4053203 h 4456611"/>
              <a:gd name="connsiteX325" fmla="*/ 2046388 w 11675306"/>
              <a:gd name="connsiteY325" fmla="*/ 4045585 h 4456611"/>
              <a:gd name="connsiteX326" fmla="*/ 1997909 w 11675306"/>
              <a:gd name="connsiteY326" fmla="*/ 4138873 h 4456611"/>
              <a:gd name="connsiteX327" fmla="*/ 1965352 w 11675306"/>
              <a:gd name="connsiteY327" fmla="*/ 4326573 h 4456611"/>
              <a:gd name="connsiteX328" fmla="*/ 1874143 w 11675306"/>
              <a:gd name="connsiteY328" fmla="*/ 4183780 h 4456611"/>
              <a:gd name="connsiteX329" fmla="*/ 1767324 w 11675306"/>
              <a:gd name="connsiteY329" fmla="*/ 4264283 h 4456611"/>
              <a:gd name="connsiteX330" fmla="*/ 1769377 w 11675306"/>
              <a:gd name="connsiteY330" fmla="*/ 4146651 h 4456611"/>
              <a:gd name="connsiteX331" fmla="*/ 1814671 w 11675306"/>
              <a:gd name="connsiteY331" fmla="*/ 3900339 h 4456611"/>
              <a:gd name="connsiteX332" fmla="*/ 1656086 w 11675306"/>
              <a:gd name="connsiteY332" fmla="*/ 3926987 h 4456611"/>
              <a:gd name="connsiteX333" fmla="*/ 1603703 w 11675306"/>
              <a:gd name="connsiteY333" fmla="*/ 3908422 h 4456611"/>
              <a:gd name="connsiteX334" fmla="*/ 1585318 w 11675306"/>
              <a:gd name="connsiteY334" fmla="*/ 3955168 h 4456611"/>
              <a:gd name="connsiteX335" fmla="*/ 1570324 w 11675306"/>
              <a:gd name="connsiteY335" fmla="*/ 4143176 h 4456611"/>
              <a:gd name="connsiteX336" fmla="*/ 1554814 w 11675306"/>
              <a:gd name="connsiteY336" fmla="*/ 4025238 h 4456611"/>
              <a:gd name="connsiteX337" fmla="*/ 1400337 w 11675306"/>
              <a:gd name="connsiteY337" fmla="*/ 4151976 h 4456611"/>
              <a:gd name="connsiteX338" fmla="*/ 1382774 w 11675306"/>
              <a:gd name="connsiteY338" fmla="*/ 4151669 h 4456611"/>
              <a:gd name="connsiteX339" fmla="*/ 1319195 w 11675306"/>
              <a:gd name="connsiteY339" fmla="*/ 4103492 h 4456611"/>
              <a:gd name="connsiteX340" fmla="*/ 1201592 w 11675306"/>
              <a:gd name="connsiteY340" fmla="*/ 4130856 h 4456611"/>
              <a:gd name="connsiteX341" fmla="*/ 1165540 w 11675306"/>
              <a:gd name="connsiteY341" fmla="*/ 4183178 h 4456611"/>
              <a:gd name="connsiteX342" fmla="*/ 1147566 w 11675306"/>
              <a:gd name="connsiteY342" fmla="*/ 4206397 h 4456611"/>
              <a:gd name="connsiteX343" fmla="*/ 1104839 w 11675306"/>
              <a:gd name="connsiteY343" fmla="*/ 4305669 h 4456611"/>
              <a:gd name="connsiteX344" fmla="*/ 1068272 w 11675306"/>
              <a:gd name="connsiteY344" fmla="*/ 4052045 h 4456611"/>
              <a:gd name="connsiteX345" fmla="*/ 1039820 w 11675306"/>
              <a:gd name="connsiteY345" fmla="*/ 4004481 h 4456611"/>
              <a:gd name="connsiteX346" fmla="*/ 1021743 w 11675306"/>
              <a:gd name="connsiteY346" fmla="*/ 4033583 h 4456611"/>
              <a:gd name="connsiteX347" fmla="*/ 991341 w 11675306"/>
              <a:gd name="connsiteY347" fmla="*/ 4097770 h 4456611"/>
              <a:gd name="connsiteX348" fmla="*/ 972648 w 11675306"/>
              <a:gd name="connsiteY348" fmla="*/ 4162160 h 4456611"/>
              <a:gd name="connsiteX349" fmla="*/ 961863 w 11675306"/>
              <a:gd name="connsiteY349" fmla="*/ 4109022 h 4456611"/>
              <a:gd name="connsiteX350" fmla="*/ 852372 w 11675306"/>
              <a:gd name="connsiteY350" fmla="*/ 4007093 h 4456611"/>
              <a:gd name="connsiteX351" fmla="*/ 719669 w 11675306"/>
              <a:gd name="connsiteY351" fmla="*/ 3892992 h 4456611"/>
              <a:gd name="connsiteX352" fmla="*/ 753051 w 11675306"/>
              <a:gd name="connsiteY352" fmla="*/ 3993592 h 4456611"/>
              <a:gd name="connsiteX353" fmla="*/ 775134 w 11675306"/>
              <a:gd name="connsiteY353" fmla="*/ 4070462 h 4456611"/>
              <a:gd name="connsiteX354" fmla="*/ 729120 w 11675306"/>
              <a:gd name="connsiteY354" fmla="*/ 4022592 h 4456611"/>
              <a:gd name="connsiteX355" fmla="*/ 723368 w 11675306"/>
              <a:gd name="connsiteY355" fmla="*/ 4016608 h 4456611"/>
              <a:gd name="connsiteX356" fmla="*/ 723265 w 11675306"/>
              <a:gd name="connsiteY356" fmla="*/ 4022490 h 4456611"/>
              <a:gd name="connsiteX357" fmla="*/ 729120 w 11675306"/>
              <a:gd name="connsiteY357" fmla="*/ 4022592 h 4456611"/>
              <a:gd name="connsiteX358" fmla="*/ 721417 w 11675306"/>
              <a:gd name="connsiteY358" fmla="*/ 4128359 h 4456611"/>
              <a:gd name="connsiteX359" fmla="*/ 348063 w 11675306"/>
              <a:gd name="connsiteY359" fmla="*/ 4045357 h 4456611"/>
              <a:gd name="connsiteX360" fmla="*/ 337791 w 11675306"/>
              <a:gd name="connsiteY360" fmla="*/ 3962810 h 4456611"/>
              <a:gd name="connsiteX361" fmla="*/ 307800 w 11675306"/>
              <a:gd name="connsiteY361" fmla="*/ 4003471 h 4456611"/>
              <a:gd name="connsiteX362" fmla="*/ 302868 w 11675306"/>
              <a:gd name="connsiteY362" fmla="*/ 3950434 h 4456611"/>
              <a:gd name="connsiteX363" fmla="*/ 284894 w 11675306"/>
              <a:gd name="connsiteY363" fmla="*/ 3973654 h 4456611"/>
              <a:gd name="connsiteX364" fmla="*/ 202828 w 11675306"/>
              <a:gd name="connsiteY364" fmla="*/ 3978104 h 4456611"/>
              <a:gd name="connsiteX365" fmla="*/ 163078 w 11675306"/>
              <a:gd name="connsiteY365" fmla="*/ 3906811 h 4456611"/>
              <a:gd name="connsiteX366" fmla="*/ 105252 w 11675306"/>
              <a:gd name="connsiteY366" fmla="*/ 3864617 h 4456611"/>
              <a:gd name="connsiteX367" fmla="*/ 87997 w 11675306"/>
              <a:gd name="connsiteY367" fmla="*/ 3846665 h 4456611"/>
              <a:gd name="connsiteX368" fmla="*/ 21948 w 11675306"/>
              <a:gd name="connsiteY368" fmla="*/ 3268939 h 4456611"/>
              <a:gd name="connsiteX369" fmla="*/ 16710 w 11675306"/>
              <a:gd name="connsiteY369" fmla="*/ 3233547 h 4456611"/>
              <a:gd name="connsiteX370" fmla="*/ 41566 w 11675306"/>
              <a:gd name="connsiteY370" fmla="*/ 3151614 h 4456611"/>
              <a:gd name="connsiteX371" fmla="*/ 77924 w 11675306"/>
              <a:gd name="connsiteY371" fmla="*/ 3081648 h 4456611"/>
              <a:gd name="connsiteX372" fmla="*/ 67479 w 11675306"/>
              <a:gd name="connsiteY372" fmla="*/ 3046684 h 4456611"/>
              <a:gd name="connsiteX373" fmla="*/ 57585 w 11675306"/>
              <a:gd name="connsiteY373" fmla="*/ 3042993 h 4456611"/>
              <a:gd name="connsiteX374" fmla="*/ 15474 w 11675306"/>
              <a:gd name="connsiteY374" fmla="*/ 2979011 h 4456611"/>
              <a:gd name="connsiteX375" fmla="*/ 31908 w 11675306"/>
              <a:gd name="connsiteY375" fmla="*/ 2914006 h 4456611"/>
              <a:gd name="connsiteX376" fmla="*/ 28597 w 11675306"/>
              <a:gd name="connsiteY376" fmla="*/ 2808163 h 4456611"/>
              <a:gd name="connsiteX377" fmla="*/ 28697 w 11675306"/>
              <a:gd name="connsiteY377" fmla="*/ 2806232 h 4456611"/>
              <a:gd name="connsiteX378" fmla="*/ 28595 w 11675306"/>
              <a:gd name="connsiteY378" fmla="*/ 2804267 h 4456611"/>
              <a:gd name="connsiteX379" fmla="*/ 31907 w 11675306"/>
              <a:gd name="connsiteY379" fmla="*/ 2698423 h 4456611"/>
              <a:gd name="connsiteX380" fmla="*/ 15473 w 11675306"/>
              <a:gd name="connsiteY380" fmla="*/ 2633418 h 4456611"/>
              <a:gd name="connsiteX381" fmla="*/ 57584 w 11675306"/>
              <a:gd name="connsiteY381" fmla="*/ 2569437 h 4456611"/>
              <a:gd name="connsiteX382" fmla="*/ 67482 w 11675306"/>
              <a:gd name="connsiteY382" fmla="*/ 2565744 h 4456611"/>
              <a:gd name="connsiteX383" fmla="*/ 77926 w 11675306"/>
              <a:gd name="connsiteY383" fmla="*/ 2530782 h 4456611"/>
              <a:gd name="connsiteX384" fmla="*/ 41567 w 11675306"/>
              <a:gd name="connsiteY384" fmla="*/ 2460816 h 4456611"/>
              <a:gd name="connsiteX385" fmla="*/ 16712 w 11675306"/>
              <a:gd name="connsiteY385" fmla="*/ 2378882 h 4456611"/>
              <a:gd name="connsiteX386" fmla="*/ 21951 w 11675306"/>
              <a:gd name="connsiteY386" fmla="*/ 2343490 h 4456611"/>
              <a:gd name="connsiteX387" fmla="*/ 87998 w 11675306"/>
              <a:gd name="connsiteY387" fmla="*/ 1765764 h 4456611"/>
              <a:gd name="connsiteX388" fmla="*/ 105253 w 11675306"/>
              <a:gd name="connsiteY388" fmla="*/ 1747812 h 4456611"/>
              <a:gd name="connsiteX389" fmla="*/ 130148 w 11675306"/>
              <a:gd name="connsiteY389" fmla="*/ 1753354 h 4456611"/>
              <a:gd name="connsiteX390" fmla="*/ 138502 w 11675306"/>
              <a:gd name="connsiteY390" fmla="*/ 1747121 h 4456611"/>
              <a:gd name="connsiteX391" fmla="*/ 130148 w 11675306"/>
              <a:gd name="connsiteY391" fmla="*/ 1740888 h 4456611"/>
              <a:gd name="connsiteX392" fmla="*/ 105253 w 11675306"/>
              <a:gd name="connsiteY392" fmla="*/ 1746429 h 4456611"/>
              <a:gd name="connsiteX393" fmla="*/ 87998 w 11675306"/>
              <a:gd name="connsiteY393" fmla="*/ 1728477 h 4456611"/>
              <a:gd name="connsiteX394" fmla="*/ 21951 w 11675306"/>
              <a:gd name="connsiteY394" fmla="*/ 1150752 h 4456611"/>
              <a:gd name="connsiteX395" fmla="*/ 16712 w 11675306"/>
              <a:gd name="connsiteY395" fmla="*/ 1115360 h 4456611"/>
              <a:gd name="connsiteX396" fmla="*/ 41567 w 11675306"/>
              <a:gd name="connsiteY396" fmla="*/ 1033426 h 4456611"/>
              <a:gd name="connsiteX397" fmla="*/ 77927 w 11675306"/>
              <a:gd name="connsiteY397" fmla="*/ 963459 h 4456611"/>
              <a:gd name="connsiteX398" fmla="*/ 34067 w 11675306"/>
              <a:gd name="connsiteY398" fmla="*/ 792076 h 4456611"/>
              <a:gd name="connsiteX399" fmla="*/ 31909 w 11675306"/>
              <a:gd name="connsiteY399" fmla="*/ 580235 h 4456611"/>
              <a:gd name="connsiteX400" fmla="*/ 15474 w 11675306"/>
              <a:gd name="connsiteY400" fmla="*/ 515231 h 4456611"/>
              <a:gd name="connsiteX401" fmla="*/ 57585 w 11675306"/>
              <a:gd name="connsiteY401" fmla="*/ 451248 h 4456611"/>
              <a:gd name="connsiteX402" fmla="*/ 135337 w 11675306"/>
              <a:gd name="connsiteY402" fmla="*/ 358471 h 4456611"/>
              <a:gd name="connsiteX403" fmla="*/ 238152 w 11675306"/>
              <a:gd name="connsiteY403" fmla="*/ 507351 h 4456611"/>
              <a:gd name="connsiteX404" fmla="*/ 288992 w 11675306"/>
              <a:gd name="connsiteY404" fmla="*/ 278786 h 4456611"/>
              <a:gd name="connsiteX405" fmla="*/ 731883 w 11675306"/>
              <a:gd name="connsiteY405" fmla="*/ 404184 h 4456611"/>
              <a:gd name="connsiteX406" fmla="*/ 1041557 w 11675306"/>
              <a:gd name="connsiteY406" fmla="*/ 444890 h 4456611"/>
              <a:gd name="connsiteX407" fmla="*/ 1054293 w 11675306"/>
              <a:gd name="connsiteY407" fmla="*/ 386278 h 4456611"/>
              <a:gd name="connsiteX408" fmla="*/ 1090344 w 11675306"/>
              <a:gd name="connsiteY408" fmla="*/ 333957 h 4456611"/>
              <a:gd name="connsiteX409" fmla="*/ 1109652 w 11675306"/>
              <a:gd name="connsiteY409" fmla="*/ 234276 h 4456611"/>
              <a:gd name="connsiteX410" fmla="*/ 1154641 w 11675306"/>
              <a:gd name="connsiteY410" fmla="*/ 340963 h 4456611"/>
              <a:gd name="connsiteX411" fmla="*/ 1193671 w 11675306"/>
              <a:gd name="connsiteY411" fmla="*/ 453429 h 4456611"/>
              <a:gd name="connsiteX412" fmla="*/ 1196136 w 11675306"/>
              <a:gd name="connsiteY412" fmla="*/ 312271 h 4456611"/>
              <a:gd name="connsiteX413" fmla="*/ 1243793 w 11675306"/>
              <a:gd name="connsiteY413" fmla="*/ 266035 h 4456611"/>
              <a:gd name="connsiteX414" fmla="*/ 1377627 w 11675306"/>
              <a:gd name="connsiteY414" fmla="*/ 315438 h 4456611"/>
              <a:gd name="connsiteX415" fmla="*/ 1553365 w 11675306"/>
              <a:gd name="connsiteY415" fmla="*/ 312622 h 4456611"/>
              <a:gd name="connsiteX416" fmla="*/ 1700035 w 11675306"/>
              <a:gd name="connsiteY416" fmla="*/ 297532 h 4456611"/>
              <a:gd name="connsiteX417" fmla="*/ 1808499 w 11675306"/>
              <a:gd name="connsiteY417" fmla="*/ 458277 h 4456611"/>
              <a:gd name="connsiteX418" fmla="*/ 1822676 w 11675306"/>
              <a:gd name="connsiteY418" fmla="*/ 652677 h 4456611"/>
              <a:gd name="connsiteX419" fmla="*/ 1859445 w 11675306"/>
              <a:gd name="connsiteY419" fmla="*/ 559184 h 4456611"/>
              <a:gd name="connsiteX420" fmla="*/ 1925488 w 11675306"/>
              <a:gd name="connsiteY420" fmla="*/ 466203 h 4456611"/>
              <a:gd name="connsiteX421" fmla="*/ 1978692 w 11675306"/>
              <a:gd name="connsiteY421" fmla="*/ 437714 h 4456611"/>
              <a:gd name="connsiteX422" fmla="*/ 2032409 w 11675306"/>
              <a:gd name="connsiteY422" fmla="*/ 379818 h 4456611"/>
              <a:gd name="connsiteX423" fmla="*/ 2312092 w 11675306"/>
              <a:gd name="connsiteY423" fmla="*/ 461184 h 4456611"/>
              <a:gd name="connsiteX424" fmla="*/ 2363137 w 11675306"/>
              <a:gd name="connsiteY424" fmla="*/ 220855 h 4456611"/>
              <a:gd name="connsiteX425" fmla="*/ 2478277 w 11675306"/>
              <a:gd name="connsiteY425" fmla="*/ 334650 h 4456611"/>
              <a:gd name="connsiteX426" fmla="*/ 2506934 w 11675306"/>
              <a:gd name="connsiteY426" fmla="*/ 370451 h 4456611"/>
              <a:gd name="connsiteX427" fmla="*/ 2542472 w 11675306"/>
              <a:gd name="connsiteY427" fmla="*/ 347537 h 4456611"/>
              <a:gd name="connsiteX428" fmla="*/ 2560856 w 11675306"/>
              <a:gd name="connsiteY428" fmla="*/ 300791 h 4456611"/>
              <a:gd name="connsiteX429" fmla="*/ 2566712 w 11675306"/>
              <a:gd name="connsiteY429" fmla="*/ 300893 h 4456611"/>
              <a:gd name="connsiteX430" fmla="*/ 2572566 w 11675306"/>
              <a:gd name="connsiteY430" fmla="*/ 300996 h 4456611"/>
              <a:gd name="connsiteX431" fmla="*/ 2588486 w 11675306"/>
              <a:gd name="connsiteY431" fmla="*/ 395408 h 4456611"/>
              <a:gd name="connsiteX432" fmla="*/ 2624743 w 11675306"/>
              <a:gd name="connsiteY432" fmla="*/ 331323 h 4456611"/>
              <a:gd name="connsiteX433" fmla="*/ 2648161 w 11675306"/>
              <a:gd name="connsiteY433" fmla="*/ 331732 h 4456611"/>
              <a:gd name="connsiteX434" fmla="*/ 2652784 w 11675306"/>
              <a:gd name="connsiteY434" fmla="*/ 402413 h 4456611"/>
              <a:gd name="connsiteX435" fmla="*/ 2699004 w 11675306"/>
              <a:gd name="connsiteY435" fmla="*/ 438520 h 4456611"/>
              <a:gd name="connsiteX436" fmla="*/ 2717286 w 11675306"/>
              <a:gd name="connsiteY436" fmla="*/ 397656 h 4456611"/>
              <a:gd name="connsiteX437" fmla="*/ 2712561 w 11675306"/>
              <a:gd name="connsiteY437" fmla="*/ 332856 h 4456611"/>
              <a:gd name="connsiteX438" fmla="*/ 2795756 w 11675306"/>
              <a:gd name="connsiteY438" fmla="*/ 263707 h 4456611"/>
              <a:gd name="connsiteX439" fmla="*/ 3162846 w 11675306"/>
              <a:gd name="connsiteY439" fmla="*/ 370133 h 4456611"/>
              <a:gd name="connsiteX440" fmla="*/ 3221288 w 11675306"/>
              <a:gd name="connsiteY440" fmla="*/ 377036 h 4456611"/>
              <a:gd name="connsiteX441" fmla="*/ 3284765 w 11675306"/>
              <a:gd name="connsiteY441" fmla="*/ 431095 h 4456611"/>
              <a:gd name="connsiteX442" fmla="*/ 3365702 w 11675306"/>
              <a:gd name="connsiteY442" fmla="*/ 491342 h 4456611"/>
              <a:gd name="connsiteX443" fmla="*/ 3359023 w 11675306"/>
              <a:gd name="connsiteY443" fmla="*/ 202938 h 4456611"/>
              <a:gd name="connsiteX444" fmla="*/ 3420651 w 11675306"/>
              <a:gd name="connsiteY444" fmla="*/ 362866 h 4456611"/>
              <a:gd name="connsiteX445" fmla="*/ 3479299 w 11675306"/>
              <a:gd name="connsiteY445" fmla="*/ 358006 h 4456611"/>
              <a:gd name="connsiteX446" fmla="*/ 3515863 w 11675306"/>
              <a:gd name="connsiteY446" fmla="*/ 276277 h 4456611"/>
              <a:gd name="connsiteX447" fmla="*/ 3663253 w 11675306"/>
              <a:gd name="connsiteY447" fmla="*/ 220016 h 4456611"/>
              <a:gd name="connsiteX448" fmla="*/ 3712964 w 11675306"/>
              <a:gd name="connsiteY448" fmla="*/ 56148 h 4456611"/>
              <a:gd name="connsiteX449" fmla="*/ 3823276 w 11675306"/>
              <a:gd name="connsiteY449" fmla="*/ 111024 h 4456611"/>
              <a:gd name="connsiteX450" fmla="*/ 3786096 w 11675306"/>
              <a:gd name="connsiteY450" fmla="*/ 228043 h 4456611"/>
              <a:gd name="connsiteX451" fmla="*/ 3937183 w 11675306"/>
              <a:gd name="connsiteY451" fmla="*/ 295398 h 4456611"/>
              <a:gd name="connsiteX452" fmla="*/ 3975083 w 11675306"/>
              <a:gd name="connsiteY452" fmla="*/ 137207 h 4456611"/>
              <a:gd name="connsiteX453" fmla="*/ 3998397 w 11675306"/>
              <a:gd name="connsiteY453" fmla="*/ 143498 h 4456611"/>
              <a:gd name="connsiteX454" fmla="*/ 3989874 w 11675306"/>
              <a:gd name="connsiteY454" fmla="*/ 296318 h 4456611"/>
              <a:gd name="connsiteX455" fmla="*/ 4052528 w 11675306"/>
              <a:gd name="connsiteY455" fmla="*/ 397429 h 4456611"/>
              <a:gd name="connsiteX456" fmla="*/ 4065674 w 11675306"/>
              <a:gd name="connsiteY456" fmla="*/ 315291 h 4456611"/>
              <a:gd name="connsiteX457" fmla="*/ 4310333 w 11675306"/>
              <a:gd name="connsiteY457" fmla="*/ 390163 h 4456611"/>
              <a:gd name="connsiteX458" fmla="*/ 4417254 w 11675306"/>
              <a:gd name="connsiteY458" fmla="*/ 303777 h 4456611"/>
              <a:gd name="connsiteX459" fmla="*/ 4516166 w 11675306"/>
              <a:gd name="connsiteY459" fmla="*/ 340804 h 4456611"/>
              <a:gd name="connsiteX460" fmla="*/ 4531778 w 11675306"/>
              <a:gd name="connsiteY460" fmla="*/ 452862 h 4456611"/>
              <a:gd name="connsiteX461" fmla="*/ 4568035 w 11675306"/>
              <a:gd name="connsiteY461" fmla="*/ 388777 h 4456611"/>
              <a:gd name="connsiteX462" fmla="*/ 4566700 w 11675306"/>
              <a:gd name="connsiteY462" fmla="*/ 465238 h 4456611"/>
              <a:gd name="connsiteX463" fmla="*/ 4655956 w 11675306"/>
              <a:gd name="connsiteY463" fmla="*/ 384429 h 4456611"/>
              <a:gd name="connsiteX464" fmla="*/ 4726106 w 11675306"/>
              <a:gd name="connsiteY464" fmla="*/ 391536 h 4456611"/>
              <a:gd name="connsiteX465" fmla="*/ 4819779 w 11675306"/>
              <a:gd name="connsiteY465" fmla="*/ 393171 h 4456611"/>
              <a:gd name="connsiteX466" fmla="*/ 4891060 w 11675306"/>
              <a:gd name="connsiteY466" fmla="*/ 335581 h 4456611"/>
              <a:gd name="connsiteX467" fmla="*/ 5008049 w 11675306"/>
              <a:gd name="connsiteY467" fmla="*/ 343507 h 4456611"/>
              <a:gd name="connsiteX468" fmla="*/ 5065463 w 11675306"/>
              <a:gd name="connsiteY468" fmla="*/ 409226 h 4456611"/>
              <a:gd name="connsiteX469" fmla="*/ 5078097 w 11675306"/>
              <a:gd name="connsiteY469" fmla="*/ 356497 h 4456611"/>
              <a:gd name="connsiteX470" fmla="*/ 5144139 w 11675306"/>
              <a:gd name="connsiteY470" fmla="*/ 263515 h 4456611"/>
              <a:gd name="connsiteX471" fmla="*/ 5185840 w 11675306"/>
              <a:gd name="connsiteY471" fmla="*/ 223059 h 4456611"/>
              <a:gd name="connsiteX472" fmla="*/ 5275916 w 11675306"/>
              <a:gd name="connsiteY472" fmla="*/ 95196 h 4456611"/>
              <a:gd name="connsiteX473" fmla="*/ 5308990 w 11675306"/>
              <a:gd name="connsiteY473" fmla="*/ 213442 h 4456611"/>
              <a:gd name="connsiteX474" fmla="*/ 5312586 w 11675306"/>
              <a:gd name="connsiteY474" fmla="*/ 342939 h 4456611"/>
              <a:gd name="connsiteX475" fmla="*/ 5351615 w 11675306"/>
              <a:gd name="connsiteY475" fmla="*/ 120051 h 4456611"/>
              <a:gd name="connsiteX476" fmla="*/ 5386125 w 11675306"/>
              <a:gd name="connsiteY476" fmla="*/ 155954 h 4456611"/>
              <a:gd name="connsiteX477" fmla="*/ 5452069 w 11675306"/>
              <a:gd name="connsiteY477" fmla="*/ 404208 h 4456611"/>
              <a:gd name="connsiteX478" fmla="*/ 5457614 w 11675306"/>
              <a:gd name="connsiteY478" fmla="*/ 421955 h 4456611"/>
              <a:gd name="connsiteX479" fmla="*/ 5548310 w 11675306"/>
              <a:gd name="connsiteY479" fmla="*/ 594156 h 4456611"/>
              <a:gd name="connsiteX480" fmla="*/ 5556115 w 11675306"/>
              <a:gd name="connsiteY480" fmla="*/ 482508 h 4456611"/>
              <a:gd name="connsiteX481" fmla="*/ 5607779 w 11675306"/>
              <a:gd name="connsiteY481" fmla="*/ 542244 h 4456611"/>
              <a:gd name="connsiteX482" fmla="*/ 5747258 w 11675306"/>
              <a:gd name="connsiteY482" fmla="*/ 268159 h 4456611"/>
              <a:gd name="connsiteX483" fmla="*/ 5744897 w 11675306"/>
              <a:gd name="connsiteY483" fmla="*/ 403436 h 4456611"/>
              <a:gd name="connsiteX484" fmla="*/ 5832510 w 11675306"/>
              <a:gd name="connsiteY484" fmla="*/ 416732 h 4456611"/>
              <a:gd name="connsiteX485" fmla="*/ 5854901 w 11675306"/>
              <a:gd name="connsiteY485" fmla="*/ 475957 h 4456611"/>
              <a:gd name="connsiteX486" fmla="*/ 5889413 w 11675306"/>
              <a:gd name="connsiteY486" fmla="*/ 511860 h 4456611"/>
              <a:gd name="connsiteX487" fmla="*/ 5925258 w 11675306"/>
              <a:gd name="connsiteY487" fmla="*/ 471301 h 4456611"/>
              <a:gd name="connsiteX488" fmla="*/ 5944875 w 11675306"/>
              <a:gd name="connsiteY488" fmla="*/ 353976 h 4456611"/>
              <a:gd name="connsiteX489" fmla="*/ 5992225 w 11675306"/>
              <a:gd name="connsiteY489" fmla="*/ 325386 h 4456611"/>
              <a:gd name="connsiteX490" fmla="*/ 6051180 w 11675306"/>
              <a:gd name="connsiteY490" fmla="*/ 302881 h 4456611"/>
              <a:gd name="connsiteX491" fmla="*/ 6105001 w 11675306"/>
              <a:gd name="connsiteY491" fmla="*/ 239103 h 4456611"/>
              <a:gd name="connsiteX492" fmla="*/ 6152145 w 11675306"/>
              <a:gd name="connsiteY492" fmla="*/ 222275 h 4456611"/>
              <a:gd name="connsiteX493" fmla="*/ 6223528 w 11675306"/>
              <a:gd name="connsiteY493" fmla="*/ 158804 h 4456611"/>
              <a:gd name="connsiteX494" fmla="*/ 6207813 w 11675306"/>
              <a:gd name="connsiteY494" fmla="*/ 52629 h 4456611"/>
              <a:gd name="connsiteX495" fmla="*/ 6226300 w 11675306"/>
              <a:gd name="connsiteY495" fmla="*/ 0 h 4456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</a:cxnLst>
            <a:rect l="l" t="t" r="r" b="b"/>
            <a:pathLst>
              <a:path w="11675306" h="4456611">
                <a:moveTo>
                  <a:pt x="10618976" y="4156366"/>
                </a:moveTo>
                <a:lnTo>
                  <a:pt x="10623885" y="4160004"/>
                </a:lnTo>
                <a:cubicBezTo>
                  <a:pt x="10623885" y="4160004"/>
                  <a:pt x="10623885" y="4160004"/>
                  <a:pt x="10618030" y="4159903"/>
                </a:cubicBezTo>
                <a:close/>
                <a:moveTo>
                  <a:pt x="6143530" y="1722392"/>
                </a:moveTo>
                <a:lnTo>
                  <a:pt x="6138631" y="1747121"/>
                </a:lnTo>
                <a:lnTo>
                  <a:pt x="6143530" y="1771849"/>
                </a:lnTo>
                <a:lnTo>
                  <a:pt x="6156158" y="1747121"/>
                </a:lnTo>
                <a:close/>
                <a:moveTo>
                  <a:pt x="9857349" y="1710126"/>
                </a:moveTo>
                <a:lnTo>
                  <a:pt x="9834377" y="1732855"/>
                </a:lnTo>
                <a:lnTo>
                  <a:pt x="9829704" y="1747120"/>
                </a:lnTo>
                <a:lnTo>
                  <a:pt x="9834377" y="1761387"/>
                </a:lnTo>
                <a:lnTo>
                  <a:pt x="9857350" y="1784115"/>
                </a:lnTo>
                <a:lnTo>
                  <a:pt x="9859798" y="1747121"/>
                </a:lnTo>
                <a:close/>
                <a:moveTo>
                  <a:pt x="6226300" y="0"/>
                </a:moveTo>
                <a:cubicBezTo>
                  <a:pt x="6231333" y="47155"/>
                  <a:pt x="6236469" y="88429"/>
                  <a:pt x="6241605" y="129702"/>
                </a:cubicBezTo>
                <a:cubicBezTo>
                  <a:pt x="6246639" y="176857"/>
                  <a:pt x="6251671" y="224012"/>
                  <a:pt x="6286183" y="259915"/>
                </a:cubicBezTo>
                <a:cubicBezTo>
                  <a:pt x="6328191" y="201814"/>
                  <a:pt x="6306108" y="124945"/>
                  <a:pt x="6353971" y="66947"/>
                </a:cubicBezTo>
                <a:cubicBezTo>
                  <a:pt x="6364961" y="108322"/>
                  <a:pt x="6376054" y="143816"/>
                  <a:pt x="6363626" y="184783"/>
                </a:cubicBezTo>
                <a:cubicBezTo>
                  <a:pt x="6351097" y="231632"/>
                  <a:pt x="6415496" y="232756"/>
                  <a:pt x="6438708" y="244928"/>
                </a:cubicBezTo>
                <a:cubicBezTo>
                  <a:pt x="6537620" y="281955"/>
                  <a:pt x="6549432" y="276278"/>
                  <a:pt x="6633551" y="154194"/>
                </a:cubicBezTo>
                <a:cubicBezTo>
                  <a:pt x="6655839" y="219300"/>
                  <a:pt x="6672582" y="266660"/>
                  <a:pt x="6624719" y="324659"/>
                </a:cubicBezTo>
                <a:cubicBezTo>
                  <a:pt x="6600787" y="353658"/>
                  <a:pt x="6582505" y="394523"/>
                  <a:pt x="6616913" y="436307"/>
                </a:cubicBezTo>
                <a:cubicBezTo>
                  <a:pt x="6640742" y="413189"/>
                  <a:pt x="6629444" y="389459"/>
                  <a:pt x="6629957" y="360051"/>
                </a:cubicBezTo>
                <a:cubicBezTo>
                  <a:pt x="6653170" y="372223"/>
                  <a:pt x="6687784" y="402243"/>
                  <a:pt x="6694665" y="343530"/>
                </a:cubicBezTo>
                <a:cubicBezTo>
                  <a:pt x="6695589" y="290596"/>
                  <a:pt x="6731025" y="273564"/>
                  <a:pt x="6783715" y="274483"/>
                </a:cubicBezTo>
                <a:cubicBezTo>
                  <a:pt x="6801074" y="286553"/>
                  <a:pt x="6777245" y="309671"/>
                  <a:pt x="6800354" y="327725"/>
                </a:cubicBezTo>
                <a:cubicBezTo>
                  <a:pt x="6812474" y="304403"/>
                  <a:pt x="6830346" y="287064"/>
                  <a:pt x="6842465" y="263742"/>
                </a:cubicBezTo>
                <a:cubicBezTo>
                  <a:pt x="6848218" y="269726"/>
                  <a:pt x="6854072" y="269827"/>
                  <a:pt x="6854072" y="269827"/>
                </a:cubicBezTo>
                <a:cubicBezTo>
                  <a:pt x="6865165" y="305321"/>
                  <a:pt x="6858284" y="364036"/>
                  <a:pt x="6899265" y="364752"/>
                </a:cubicBezTo>
                <a:cubicBezTo>
                  <a:pt x="6951957" y="365671"/>
                  <a:pt x="6941274" y="306651"/>
                  <a:pt x="6947744" y="271463"/>
                </a:cubicBezTo>
                <a:cubicBezTo>
                  <a:pt x="6966232" y="218835"/>
                  <a:pt x="6967258" y="160019"/>
                  <a:pt x="6991601" y="107493"/>
                </a:cubicBezTo>
                <a:cubicBezTo>
                  <a:pt x="7043880" y="131939"/>
                  <a:pt x="6978454" y="189631"/>
                  <a:pt x="7024879" y="213975"/>
                </a:cubicBezTo>
                <a:cubicBezTo>
                  <a:pt x="7036589" y="214179"/>
                  <a:pt x="7036794" y="202416"/>
                  <a:pt x="7036897" y="196535"/>
                </a:cubicBezTo>
                <a:cubicBezTo>
                  <a:pt x="7038437" y="108310"/>
                  <a:pt x="7068838" y="44124"/>
                  <a:pt x="7168571" y="34098"/>
                </a:cubicBezTo>
                <a:cubicBezTo>
                  <a:pt x="7180280" y="34303"/>
                  <a:pt x="7192194" y="22744"/>
                  <a:pt x="7204006" y="17066"/>
                </a:cubicBezTo>
                <a:cubicBezTo>
                  <a:pt x="7203904" y="22948"/>
                  <a:pt x="7203904" y="22948"/>
                  <a:pt x="7209759" y="23050"/>
                </a:cubicBezTo>
                <a:cubicBezTo>
                  <a:pt x="7173707" y="75371"/>
                  <a:pt x="7178637" y="128408"/>
                  <a:pt x="7206987" y="181853"/>
                </a:cubicBezTo>
                <a:cubicBezTo>
                  <a:pt x="7218387" y="199703"/>
                  <a:pt x="7223933" y="217449"/>
                  <a:pt x="7194661" y="216939"/>
                </a:cubicBezTo>
                <a:cubicBezTo>
                  <a:pt x="7177097" y="216632"/>
                  <a:pt x="7165286" y="222310"/>
                  <a:pt x="7170730" y="245938"/>
                </a:cubicBezTo>
                <a:cubicBezTo>
                  <a:pt x="7176276" y="263685"/>
                  <a:pt x="7187780" y="275653"/>
                  <a:pt x="7205240" y="281841"/>
                </a:cubicBezTo>
                <a:cubicBezTo>
                  <a:pt x="7222702" y="288029"/>
                  <a:pt x="7234617" y="276470"/>
                  <a:pt x="7246530" y="264911"/>
                </a:cubicBezTo>
                <a:cubicBezTo>
                  <a:pt x="7282376" y="224353"/>
                  <a:pt x="7300966" y="165844"/>
                  <a:pt x="7336914" y="119404"/>
                </a:cubicBezTo>
                <a:cubicBezTo>
                  <a:pt x="7336298" y="154694"/>
                  <a:pt x="7335682" y="189983"/>
                  <a:pt x="7335066" y="225273"/>
                </a:cubicBezTo>
                <a:cubicBezTo>
                  <a:pt x="7334450" y="260563"/>
                  <a:pt x="7327980" y="295750"/>
                  <a:pt x="7350783" y="331449"/>
                </a:cubicBezTo>
                <a:cubicBezTo>
                  <a:pt x="7469413" y="245268"/>
                  <a:pt x="7377897" y="120120"/>
                  <a:pt x="7409120" y="8880"/>
                </a:cubicBezTo>
                <a:cubicBezTo>
                  <a:pt x="7443118" y="74191"/>
                  <a:pt x="7442091" y="133007"/>
                  <a:pt x="7458629" y="192130"/>
                </a:cubicBezTo>
                <a:cubicBezTo>
                  <a:pt x="7470645" y="174689"/>
                  <a:pt x="7482559" y="163130"/>
                  <a:pt x="7494474" y="151571"/>
                </a:cubicBezTo>
                <a:cubicBezTo>
                  <a:pt x="7518611" y="110809"/>
                  <a:pt x="7547780" y="117201"/>
                  <a:pt x="7576540" y="147121"/>
                </a:cubicBezTo>
                <a:cubicBezTo>
                  <a:pt x="7599547" y="171056"/>
                  <a:pt x="7628101" y="212738"/>
                  <a:pt x="7657681" y="195604"/>
                </a:cubicBezTo>
                <a:cubicBezTo>
                  <a:pt x="7687262" y="178470"/>
                  <a:pt x="7746219" y="155965"/>
                  <a:pt x="7706469" y="84671"/>
                </a:cubicBezTo>
                <a:cubicBezTo>
                  <a:pt x="7746424" y="144202"/>
                  <a:pt x="7770149" y="126966"/>
                  <a:pt x="7794287" y="86203"/>
                </a:cubicBezTo>
                <a:cubicBezTo>
                  <a:pt x="7800346" y="74542"/>
                  <a:pt x="7812364" y="57103"/>
                  <a:pt x="7824278" y="45544"/>
                </a:cubicBezTo>
                <a:cubicBezTo>
                  <a:pt x="7848107" y="22426"/>
                  <a:pt x="7871730" y="11072"/>
                  <a:pt x="7876661" y="64108"/>
                </a:cubicBezTo>
                <a:cubicBezTo>
                  <a:pt x="7881797" y="105382"/>
                  <a:pt x="7898642" y="146859"/>
                  <a:pt x="7909631" y="188235"/>
                </a:cubicBezTo>
                <a:cubicBezTo>
                  <a:pt x="7944862" y="182966"/>
                  <a:pt x="7939726" y="141693"/>
                  <a:pt x="7975058" y="130543"/>
                </a:cubicBezTo>
                <a:cubicBezTo>
                  <a:pt x="7967972" y="201020"/>
                  <a:pt x="7960885" y="271497"/>
                  <a:pt x="7953902" y="336093"/>
                </a:cubicBezTo>
                <a:cubicBezTo>
                  <a:pt x="7983893" y="295433"/>
                  <a:pt x="8019635" y="260756"/>
                  <a:pt x="8078386" y="250015"/>
                </a:cubicBezTo>
                <a:cubicBezTo>
                  <a:pt x="8090199" y="244337"/>
                  <a:pt x="8108069" y="226999"/>
                  <a:pt x="8096669" y="209149"/>
                </a:cubicBezTo>
                <a:cubicBezTo>
                  <a:pt x="8079927" y="161790"/>
                  <a:pt x="8120703" y="174269"/>
                  <a:pt x="8138472" y="162812"/>
                </a:cubicBezTo>
                <a:cubicBezTo>
                  <a:pt x="8150489" y="145372"/>
                  <a:pt x="8167642" y="169205"/>
                  <a:pt x="8173290" y="181071"/>
                </a:cubicBezTo>
                <a:cubicBezTo>
                  <a:pt x="8207802" y="216973"/>
                  <a:pt x="8177811" y="257633"/>
                  <a:pt x="8171341" y="292820"/>
                </a:cubicBezTo>
                <a:cubicBezTo>
                  <a:pt x="8153982" y="280751"/>
                  <a:pt x="8136726" y="262800"/>
                  <a:pt x="8124299" y="303767"/>
                </a:cubicBezTo>
                <a:cubicBezTo>
                  <a:pt x="8105502" y="374040"/>
                  <a:pt x="8169902" y="375164"/>
                  <a:pt x="8210166" y="417050"/>
                </a:cubicBezTo>
                <a:cubicBezTo>
                  <a:pt x="8211192" y="358234"/>
                  <a:pt x="8211911" y="317063"/>
                  <a:pt x="8218690" y="264230"/>
                </a:cubicBezTo>
                <a:cubicBezTo>
                  <a:pt x="8253509" y="282488"/>
                  <a:pt x="8294080" y="306731"/>
                  <a:pt x="8324276" y="254307"/>
                </a:cubicBezTo>
                <a:cubicBezTo>
                  <a:pt x="8324276" y="254307"/>
                  <a:pt x="8371421" y="237479"/>
                  <a:pt x="8394838" y="237888"/>
                </a:cubicBezTo>
                <a:cubicBezTo>
                  <a:pt x="8441881" y="226942"/>
                  <a:pt x="8454000" y="203620"/>
                  <a:pt x="8448864" y="162347"/>
                </a:cubicBezTo>
                <a:cubicBezTo>
                  <a:pt x="8443729" y="121073"/>
                  <a:pt x="8456054" y="85988"/>
                  <a:pt x="8508745" y="86908"/>
                </a:cubicBezTo>
                <a:cubicBezTo>
                  <a:pt x="8520453" y="87112"/>
                  <a:pt x="8538120" y="81537"/>
                  <a:pt x="8549932" y="75860"/>
                </a:cubicBezTo>
                <a:cubicBezTo>
                  <a:pt x="8638263" y="47985"/>
                  <a:pt x="8673080" y="66242"/>
                  <a:pt x="8694960" y="154876"/>
                </a:cubicBezTo>
                <a:cubicBezTo>
                  <a:pt x="8700301" y="184386"/>
                  <a:pt x="8700094" y="196149"/>
                  <a:pt x="8729780" y="173133"/>
                </a:cubicBezTo>
                <a:cubicBezTo>
                  <a:pt x="8735634" y="173235"/>
                  <a:pt x="8753093" y="179424"/>
                  <a:pt x="8764803" y="179629"/>
                </a:cubicBezTo>
                <a:cubicBezTo>
                  <a:pt x="8811433" y="192209"/>
                  <a:pt x="8891959" y="275982"/>
                  <a:pt x="8897097" y="317256"/>
                </a:cubicBezTo>
                <a:cubicBezTo>
                  <a:pt x="8920411" y="323546"/>
                  <a:pt x="8932634" y="294342"/>
                  <a:pt x="8956154" y="288870"/>
                </a:cubicBezTo>
                <a:cubicBezTo>
                  <a:pt x="8967454" y="312601"/>
                  <a:pt x="8972896" y="336229"/>
                  <a:pt x="8990152" y="354181"/>
                </a:cubicBezTo>
                <a:cubicBezTo>
                  <a:pt x="9001554" y="372030"/>
                  <a:pt x="9012955" y="389879"/>
                  <a:pt x="9036476" y="384406"/>
                </a:cubicBezTo>
                <a:cubicBezTo>
                  <a:pt x="9060099" y="373052"/>
                  <a:pt x="9048904" y="343440"/>
                  <a:pt x="9043357" y="325692"/>
                </a:cubicBezTo>
                <a:cubicBezTo>
                  <a:pt x="9037708" y="313827"/>
                  <a:pt x="9031956" y="307842"/>
                  <a:pt x="9026307" y="295977"/>
                </a:cubicBezTo>
                <a:cubicBezTo>
                  <a:pt x="9079099" y="291016"/>
                  <a:pt x="9072527" y="332084"/>
                  <a:pt x="9083723" y="361697"/>
                </a:cubicBezTo>
                <a:cubicBezTo>
                  <a:pt x="9114123" y="297510"/>
                  <a:pt x="9184172" y="310499"/>
                  <a:pt x="9219197" y="316995"/>
                </a:cubicBezTo>
                <a:cubicBezTo>
                  <a:pt x="9277641" y="323899"/>
                  <a:pt x="9307528" y="289119"/>
                  <a:pt x="9337314" y="260223"/>
                </a:cubicBezTo>
                <a:cubicBezTo>
                  <a:pt x="9396887" y="202428"/>
                  <a:pt x="9408595" y="202633"/>
                  <a:pt x="9466115" y="262471"/>
                </a:cubicBezTo>
                <a:cubicBezTo>
                  <a:pt x="9477617" y="274438"/>
                  <a:pt x="9483266" y="286304"/>
                  <a:pt x="9500832" y="286610"/>
                </a:cubicBezTo>
                <a:cubicBezTo>
                  <a:pt x="9518395" y="286917"/>
                  <a:pt x="9524145" y="292900"/>
                  <a:pt x="9517882" y="316324"/>
                </a:cubicBezTo>
                <a:cubicBezTo>
                  <a:pt x="9499393" y="368953"/>
                  <a:pt x="9505146" y="374937"/>
                  <a:pt x="9521681" y="434060"/>
                </a:cubicBezTo>
                <a:cubicBezTo>
                  <a:pt x="9598304" y="405980"/>
                  <a:pt x="9627270" y="424136"/>
                  <a:pt x="9631788" y="500698"/>
                </a:cubicBezTo>
                <a:cubicBezTo>
                  <a:pt x="9631686" y="506580"/>
                  <a:pt x="9625730" y="512360"/>
                  <a:pt x="9631584" y="512462"/>
                </a:cubicBezTo>
                <a:cubicBezTo>
                  <a:pt x="9637335" y="518446"/>
                  <a:pt x="9637439" y="512564"/>
                  <a:pt x="9637542" y="506683"/>
                </a:cubicBezTo>
                <a:cubicBezTo>
                  <a:pt x="9678934" y="483872"/>
                  <a:pt x="9697112" y="448889"/>
                  <a:pt x="9697935" y="401836"/>
                </a:cubicBezTo>
                <a:cubicBezTo>
                  <a:pt x="9693004" y="348799"/>
                  <a:pt x="9647297" y="283283"/>
                  <a:pt x="9729875" y="249424"/>
                </a:cubicBezTo>
                <a:cubicBezTo>
                  <a:pt x="9746617" y="296784"/>
                  <a:pt x="9804548" y="333096"/>
                  <a:pt x="9814818" y="415643"/>
                </a:cubicBezTo>
                <a:cubicBezTo>
                  <a:pt x="9833717" y="339488"/>
                  <a:pt x="9897707" y="364139"/>
                  <a:pt x="9927595" y="329360"/>
                </a:cubicBezTo>
                <a:cubicBezTo>
                  <a:pt x="9933656" y="317699"/>
                  <a:pt x="9956663" y="341634"/>
                  <a:pt x="9956456" y="353397"/>
                </a:cubicBezTo>
                <a:cubicBezTo>
                  <a:pt x="9950294" y="370940"/>
                  <a:pt x="9984909" y="400961"/>
                  <a:pt x="9943620" y="417891"/>
                </a:cubicBezTo>
                <a:cubicBezTo>
                  <a:pt x="9896475" y="434718"/>
                  <a:pt x="9866380" y="481260"/>
                  <a:pt x="9865456" y="534195"/>
                </a:cubicBezTo>
                <a:cubicBezTo>
                  <a:pt x="9865148" y="551839"/>
                  <a:pt x="9847072" y="580941"/>
                  <a:pt x="9876241" y="587333"/>
                </a:cubicBezTo>
                <a:cubicBezTo>
                  <a:pt x="9899557" y="593624"/>
                  <a:pt x="9917531" y="570404"/>
                  <a:pt x="9923797" y="546980"/>
                </a:cubicBezTo>
                <a:cubicBezTo>
                  <a:pt x="9942284" y="494352"/>
                  <a:pt x="9977206" y="506728"/>
                  <a:pt x="10012025" y="524986"/>
                </a:cubicBezTo>
                <a:cubicBezTo>
                  <a:pt x="10017778" y="530970"/>
                  <a:pt x="10023425" y="542835"/>
                  <a:pt x="10029179" y="548819"/>
                </a:cubicBezTo>
                <a:cubicBezTo>
                  <a:pt x="10034828" y="560685"/>
                  <a:pt x="10046229" y="578533"/>
                  <a:pt x="10075500" y="579044"/>
                </a:cubicBezTo>
                <a:cubicBezTo>
                  <a:pt x="10058758" y="531685"/>
                  <a:pt x="10100356" y="497110"/>
                  <a:pt x="10106930" y="456042"/>
                </a:cubicBezTo>
                <a:cubicBezTo>
                  <a:pt x="10119151" y="426838"/>
                  <a:pt x="10124083" y="479875"/>
                  <a:pt x="10141955" y="462536"/>
                </a:cubicBezTo>
                <a:cubicBezTo>
                  <a:pt x="10165679" y="445301"/>
                  <a:pt x="10183553" y="427962"/>
                  <a:pt x="10212928" y="422592"/>
                </a:cubicBezTo>
                <a:cubicBezTo>
                  <a:pt x="10218782" y="422694"/>
                  <a:pt x="10224637" y="422796"/>
                  <a:pt x="10224740" y="416914"/>
                </a:cubicBezTo>
                <a:cubicBezTo>
                  <a:pt x="10225356" y="381624"/>
                  <a:pt x="10254935" y="364490"/>
                  <a:pt x="10278662" y="347255"/>
                </a:cubicBezTo>
                <a:cubicBezTo>
                  <a:pt x="10296430" y="335798"/>
                  <a:pt x="10313995" y="336104"/>
                  <a:pt x="10319642" y="347970"/>
                </a:cubicBezTo>
                <a:cubicBezTo>
                  <a:pt x="10347580" y="424942"/>
                  <a:pt x="10366070" y="372314"/>
                  <a:pt x="10389999" y="343315"/>
                </a:cubicBezTo>
                <a:cubicBezTo>
                  <a:pt x="10395957" y="337535"/>
                  <a:pt x="10401915" y="331755"/>
                  <a:pt x="10407873" y="325976"/>
                </a:cubicBezTo>
                <a:cubicBezTo>
                  <a:pt x="10442690" y="344234"/>
                  <a:pt x="10400887" y="390572"/>
                  <a:pt x="10435912" y="397067"/>
                </a:cubicBezTo>
                <a:cubicBezTo>
                  <a:pt x="10465082" y="403460"/>
                  <a:pt x="10500311" y="398191"/>
                  <a:pt x="10529688" y="392820"/>
                </a:cubicBezTo>
                <a:cubicBezTo>
                  <a:pt x="10553310" y="381466"/>
                  <a:pt x="10559371" y="369804"/>
                  <a:pt x="10542115" y="351853"/>
                </a:cubicBezTo>
                <a:cubicBezTo>
                  <a:pt x="10530612" y="339886"/>
                  <a:pt x="10513254" y="327816"/>
                  <a:pt x="10548688" y="310784"/>
                </a:cubicBezTo>
                <a:cubicBezTo>
                  <a:pt x="10572312" y="299429"/>
                  <a:pt x="10596140" y="276311"/>
                  <a:pt x="10630856" y="300451"/>
                </a:cubicBezTo>
                <a:cubicBezTo>
                  <a:pt x="10653967" y="318505"/>
                  <a:pt x="10630344" y="329860"/>
                  <a:pt x="10624182" y="347403"/>
                </a:cubicBezTo>
                <a:cubicBezTo>
                  <a:pt x="10599838" y="399928"/>
                  <a:pt x="10622435" y="447390"/>
                  <a:pt x="10638972" y="506512"/>
                </a:cubicBezTo>
                <a:cubicBezTo>
                  <a:pt x="10669271" y="448207"/>
                  <a:pt x="10686529" y="466159"/>
                  <a:pt x="10691560" y="513314"/>
                </a:cubicBezTo>
                <a:cubicBezTo>
                  <a:pt x="10733466" y="461095"/>
                  <a:pt x="10664341" y="395171"/>
                  <a:pt x="10711998" y="348936"/>
                </a:cubicBezTo>
                <a:cubicBezTo>
                  <a:pt x="10755962" y="514438"/>
                  <a:pt x="10819437" y="568496"/>
                  <a:pt x="10936631" y="564659"/>
                </a:cubicBezTo>
                <a:cubicBezTo>
                  <a:pt x="10901914" y="540519"/>
                  <a:pt x="10919989" y="511417"/>
                  <a:pt x="10920504" y="482010"/>
                </a:cubicBezTo>
                <a:cubicBezTo>
                  <a:pt x="10949673" y="488402"/>
                  <a:pt x="10943202" y="523589"/>
                  <a:pt x="10966416" y="535761"/>
                </a:cubicBezTo>
                <a:cubicBezTo>
                  <a:pt x="10978434" y="518322"/>
                  <a:pt x="10967134" y="494590"/>
                  <a:pt x="10973296" y="477048"/>
                </a:cubicBezTo>
                <a:cubicBezTo>
                  <a:pt x="10973400" y="471166"/>
                  <a:pt x="10973604" y="459403"/>
                  <a:pt x="10973708" y="453521"/>
                </a:cubicBezTo>
                <a:cubicBezTo>
                  <a:pt x="10968571" y="412248"/>
                  <a:pt x="11020236" y="471984"/>
                  <a:pt x="11015099" y="430710"/>
                </a:cubicBezTo>
                <a:cubicBezTo>
                  <a:pt x="11009657" y="407081"/>
                  <a:pt x="10998256" y="389233"/>
                  <a:pt x="10998665" y="365705"/>
                </a:cubicBezTo>
                <a:cubicBezTo>
                  <a:pt x="10998973" y="348061"/>
                  <a:pt x="11016435" y="354249"/>
                  <a:pt x="11028041" y="360335"/>
                </a:cubicBezTo>
                <a:cubicBezTo>
                  <a:pt x="11045399" y="372405"/>
                  <a:pt x="11044989" y="395931"/>
                  <a:pt x="11044681" y="413576"/>
                </a:cubicBezTo>
                <a:cubicBezTo>
                  <a:pt x="11026091" y="472086"/>
                  <a:pt x="11066765" y="490446"/>
                  <a:pt x="11101378" y="520467"/>
                </a:cubicBezTo>
                <a:cubicBezTo>
                  <a:pt x="11164853" y="574525"/>
                  <a:pt x="11222681" y="616719"/>
                  <a:pt x="11304643" y="618150"/>
                </a:cubicBezTo>
                <a:cubicBezTo>
                  <a:pt x="11322206" y="618456"/>
                  <a:pt x="11363908" y="578000"/>
                  <a:pt x="11351068" y="642494"/>
                </a:cubicBezTo>
                <a:cubicBezTo>
                  <a:pt x="11374488" y="642902"/>
                  <a:pt x="11397393" y="672719"/>
                  <a:pt x="11415571" y="637736"/>
                </a:cubicBezTo>
                <a:cubicBezTo>
                  <a:pt x="11439812" y="591092"/>
                  <a:pt x="11468878" y="603366"/>
                  <a:pt x="11491681" y="639064"/>
                </a:cubicBezTo>
                <a:cubicBezTo>
                  <a:pt x="11508732" y="668779"/>
                  <a:pt x="11519824" y="704273"/>
                  <a:pt x="11542729" y="734090"/>
                </a:cubicBezTo>
                <a:cubicBezTo>
                  <a:pt x="11554027" y="757820"/>
                  <a:pt x="11547351" y="804772"/>
                  <a:pt x="11594700" y="776181"/>
                </a:cubicBezTo>
                <a:cubicBezTo>
                  <a:pt x="11606512" y="770503"/>
                  <a:pt x="11606204" y="788148"/>
                  <a:pt x="11606102" y="794030"/>
                </a:cubicBezTo>
                <a:cubicBezTo>
                  <a:pt x="11608877" y="970581"/>
                  <a:pt x="11652633" y="1147847"/>
                  <a:pt x="11661262" y="1324499"/>
                </a:cubicBezTo>
                <a:cubicBezTo>
                  <a:pt x="11660646" y="1359789"/>
                  <a:pt x="11624801" y="1400347"/>
                  <a:pt x="11670918" y="1442336"/>
                </a:cubicBezTo>
                <a:cubicBezTo>
                  <a:pt x="11682523" y="1448422"/>
                  <a:pt x="11669994" y="1495270"/>
                  <a:pt x="11646473" y="1500743"/>
                </a:cubicBezTo>
                <a:lnTo>
                  <a:pt x="11637954" y="1505250"/>
                </a:lnTo>
                <a:lnTo>
                  <a:pt x="11637952" y="1505325"/>
                </a:lnTo>
                <a:cubicBezTo>
                  <a:pt x="11650944" y="1578641"/>
                  <a:pt x="11647811" y="1650767"/>
                  <a:pt x="11639542" y="1722248"/>
                </a:cubicBezTo>
                <a:lnTo>
                  <a:pt x="11636130" y="1747121"/>
                </a:lnTo>
                <a:lnTo>
                  <a:pt x="11639542" y="1771994"/>
                </a:lnTo>
                <a:cubicBezTo>
                  <a:pt x="11647811" y="1843474"/>
                  <a:pt x="11650943" y="1915601"/>
                  <a:pt x="11637952" y="1988917"/>
                </a:cubicBezTo>
                <a:lnTo>
                  <a:pt x="11637953" y="1988993"/>
                </a:lnTo>
                <a:lnTo>
                  <a:pt x="11646473" y="1993499"/>
                </a:lnTo>
                <a:cubicBezTo>
                  <a:pt x="11669993" y="1998971"/>
                  <a:pt x="11682523" y="2045820"/>
                  <a:pt x="11670917" y="2051906"/>
                </a:cubicBezTo>
                <a:cubicBezTo>
                  <a:pt x="11624801" y="2093895"/>
                  <a:pt x="11660645" y="2134453"/>
                  <a:pt x="11661261" y="2169743"/>
                </a:cubicBezTo>
                <a:cubicBezTo>
                  <a:pt x="11652632" y="2346395"/>
                  <a:pt x="11608877" y="2523661"/>
                  <a:pt x="11606102" y="2700212"/>
                </a:cubicBezTo>
                <a:cubicBezTo>
                  <a:pt x="11606204" y="2706093"/>
                  <a:pt x="11606513" y="2723738"/>
                  <a:pt x="11594701" y="2718061"/>
                </a:cubicBezTo>
                <a:cubicBezTo>
                  <a:pt x="11547352" y="2689470"/>
                  <a:pt x="11554026" y="2736421"/>
                  <a:pt x="11542728" y="2760152"/>
                </a:cubicBezTo>
                <a:lnTo>
                  <a:pt x="11515875" y="2806217"/>
                </a:lnTo>
                <a:lnTo>
                  <a:pt x="11542727" y="2852278"/>
                </a:lnTo>
                <a:cubicBezTo>
                  <a:pt x="11554025" y="2876009"/>
                  <a:pt x="11547350" y="2922960"/>
                  <a:pt x="11594699" y="2894369"/>
                </a:cubicBezTo>
                <a:cubicBezTo>
                  <a:pt x="11606511" y="2888692"/>
                  <a:pt x="11606203" y="2906336"/>
                  <a:pt x="11606100" y="2912218"/>
                </a:cubicBezTo>
                <a:cubicBezTo>
                  <a:pt x="11608874" y="3088769"/>
                  <a:pt x="11652630" y="3266034"/>
                  <a:pt x="11661260" y="3442687"/>
                </a:cubicBezTo>
                <a:cubicBezTo>
                  <a:pt x="11660644" y="3477976"/>
                  <a:pt x="11624798" y="3518535"/>
                  <a:pt x="11670915" y="3560523"/>
                </a:cubicBezTo>
                <a:cubicBezTo>
                  <a:pt x="11682522" y="3566610"/>
                  <a:pt x="11669991" y="3613458"/>
                  <a:pt x="11646470" y="3618931"/>
                </a:cubicBezTo>
                <a:cubicBezTo>
                  <a:pt x="11599532" y="3623995"/>
                  <a:pt x="11604976" y="3647624"/>
                  <a:pt x="11610317" y="3677133"/>
                </a:cubicBezTo>
                <a:cubicBezTo>
                  <a:pt x="11625416" y="3818599"/>
                  <a:pt x="11663934" y="3960473"/>
                  <a:pt x="11637949" y="4107105"/>
                </a:cubicBezTo>
                <a:cubicBezTo>
                  <a:pt x="11637744" y="4118867"/>
                  <a:pt x="11637641" y="4124749"/>
                  <a:pt x="11643291" y="4136615"/>
                </a:cubicBezTo>
                <a:cubicBezTo>
                  <a:pt x="11665991" y="4178194"/>
                  <a:pt x="11659828" y="4195737"/>
                  <a:pt x="11612889" y="4200802"/>
                </a:cubicBezTo>
                <a:cubicBezTo>
                  <a:pt x="11566052" y="4199984"/>
                  <a:pt x="11542224" y="4223102"/>
                  <a:pt x="11541300" y="4276036"/>
                </a:cubicBezTo>
                <a:cubicBezTo>
                  <a:pt x="11495285" y="4228166"/>
                  <a:pt x="11478645" y="4174925"/>
                  <a:pt x="11438485" y="4127156"/>
                </a:cubicBezTo>
                <a:cubicBezTo>
                  <a:pt x="11413836" y="4197328"/>
                  <a:pt x="11441671" y="4280181"/>
                  <a:pt x="11382099" y="4337975"/>
                </a:cubicBezTo>
                <a:cubicBezTo>
                  <a:pt x="11353134" y="4319819"/>
                  <a:pt x="11353852" y="4278648"/>
                  <a:pt x="11330845" y="4254712"/>
                </a:cubicBezTo>
                <a:cubicBezTo>
                  <a:pt x="11250319" y="4170940"/>
                  <a:pt x="11151203" y="4145676"/>
                  <a:pt x="11039762" y="4155498"/>
                </a:cubicBezTo>
                <a:cubicBezTo>
                  <a:pt x="10975259" y="4160255"/>
                  <a:pt x="10910654" y="4170894"/>
                  <a:pt x="10846254" y="4169770"/>
                </a:cubicBezTo>
                <a:cubicBezTo>
                  <a:pt x="10764291" y="4168339"/>
                  <a:pt x="10694344" y="4149467"/>
                  <a:pt x="10642783" y="4083851"/>
                </a:cubicBezTo>
                <a:cubicBezTo>
                  <a:pt x="10630869" y="4095409"/>
                  <a:pt x="10629173" y="4108618"/>
                  <a:pt x="10628211" y="4121838"/>
                </a:cubicBezTo>
                <a:lnTo>
                  <a:pt x="10618976" y="4156366"/>
                </a:lnTo>
                <a:lnTo>
                  <a:pt x="10610425" y="4150025"/>
                </a:lnTo>
                <a:cubicBezTo>
                  <a:pt x="10600318" y="4147091"/>
                  <a:pt x="10598952" y="4162512"/>
                  <a:pt x="10594407" y="4171258"/>
                </a:cubicBezTo>
                <a:cubicBezTo>
                  <a:pt x="10587834" y="4212326"/>
                  <a:pt x="10575406" y="4253293"/>
                  <a:pt x="10562773" y="4306023"/>
                </a:cubicBezTo>
                <a:cubicBezTo>
                  <a:pt x="10540792" y="4223272"/>
                  <a:pt x="10524460" y="4152386"/>
                  <a:pt x="10502479" y="4069635"/>
                </a:cubicBezTo>
                <a:cubicBezTo>
                  <a:pt x="10478241" y="4116279"/>
                  <a:pt x="10477522" y="4157450"/>
                  <a:pt x="10488615" y="4192945"/>
                </a:cubicBezTo>
                <a:cubicBezTo>
                  <a:pt x="10493545" y="4245981"/>
                  <a:pt x="10469921" y="4257335"/>
                  <a:pt x="10429145" y="4244857"/>
                </a:cubicBezTo>
                <a:cubicBezTo>
                  <a:pt x="10382412" y="4238158"/>
                  <a:pt x="10347798" y="4208136"/>
                  <a:pt x="10307125" y="4189777"/>
                </a:cubicBezTo>
                <a:cubicBezTo>
                  <a:pt x="10254947" y="4159448"/>
                  <a:pt x="10208521" y="4135104"/>
                  <a:pt x="10137651" y="4169168"/>
                </a:cubicBezTo>
                <a:cubicBezTo>
                  <a:pt x="10108070" y="4186302"/>
                  <a:pt x="10114849" y="4133469"/>
                  <a:pt x="10097799" y="4103755"/>
                </a:cubicBezTo>
                <a:cubicBezTo>
                  <a:pt x="10067807" y="4144415"/>
                  <a:pt x="10009262" y="4143393"/>
                  <a:pt x="9990980" y="4184258"/>
                </a:cubicBezTo>
                <a:cubicBezTo>
                  <a:pt x="9910762" y="4082840"/>
                  <a:pt x="9824689" y="3981319"/>
                  <a:pt x="9862588" y="3823130"/>
                </a:cubicBezTo>
                <a:cubicBezTo>
                  <a:pt x="9809282" y="3857499"/>
                  <a:pt x="9826024" y="3904859"/>
                  <a:pt x="9825305" y="3946030"/>
                </a:cubicBezTo>
                <a:cubicBezTo>
                  <a:pt x="9830441" y="3987304"/>
                  <a:pt x="9829927" y="4016711"/>
                  <a:pt x="9777443" y="4004028"/>
                </a:cubicBezTo>
                <a:cubicBezTo>
                  <a:pt x="9759879" y="4003722"/>
                  <a:pt x="9742007" y="4021060"/>
                  <a:pt x="9724444" y="4020754"/>
                </a:cubicBezTo>
                <a:cubicBezTo>
                  <a:pt x="9683462" y="4020038"/>
                  <a:pt x="9711092" y="4114655"/>
                  <a:pt x="9635701" y="4072156"/>
                </a:cubicBezTo>
                <a:cubicBezTo>
                  <a:pt x="9600883" y="4053897"/>
                  <a:pt x="9547884" y="4070622"/>
                  <a:pt x="9501048" y="4069804"/>
                </a:cubicBezTo>
                <a:cubicBezTo>
                  <a:pt x="9448357" y="4068886"/>
                  <a:pt x="9407683" y="4050525"/>
                  <a:pt x="9379129" y="4008842"/>
                </a:cubicBezTo>
                <a:cubicBezTo>
                  <a:pt x="9367523" y="4002757"/>
                  <a:pt x="9356019" y="3990789"/>
                  <a:pt x="9349857" y="4008331"/>
                </a:cubicBezTo>
                <a:cubicBezTo>
                  <a:pt x="9343387" y="4043520"/>
                  <a:pt x="9284738" y="4048379"/>
                  <a:pt x="9295626" y="4095636"/>
                </a:cubicBezTo>
                <a:cubicBezTo>
                  <a:pt x="9306616" y="4137011"/>
                  <a:pt x="9311752" y="4178285"/>
                  <a:pt x="9322742" y="4219660"/>
                </a:cubicBezTo>
                <a:cubicBezTo>
                  <a:pt x="9252488" y="4218435"/>
                  <a:pt x="9199798" y="4217514"/>
                  <a:pt x="9213046" y="4129495"/>
                </a:cubicBezTo>
                <a:cubicBezTo>
                  <a:pt x="9213457" y="4105969"/>
                  <a:pt x="9196202" y="4088017"/>
                  <a:pt x="9184800" y="4070168"/>
                </a:cubicBezTo>
                <a:cubicBezTo>
                  <a:pt x="9149263" y="4093081"/>
                  <a:pt x="9136938" y="4128167"/>
                  <a:pt x="9118861" y="4157269"/>
                </a:cubicBezTo>
                <a:cubicBezTo>
                  <a:pt x="9113725" y="4115995"/>
                  <a:pt x="9120401" y="4069044"/>
                  <a:pt x="9085889" y="4033141"/>
                </a:cubicBezTo>
                <a:cubicBezTo>
                  <a:pt x="9073359" y="4079990"/>
                  <a:pt x="9072640" y="4121160"/>
                  <a:pt x="9042546" y="4167702"/>
                </a:cubicBezTo>
                <a:cubicBezTo>
                  <a:pt x="9026112" y="4102699"/>
                  <a:pt x="9074386" y="4021174"/>
                  <a:pt x="8969107" y="4013452"/>
                </a:cubicBezTo>
                <a:cubicBezTo>
                  <a:pt x="8968389" y="4054624"/>
                  <a:pt x="8967567" y="4101677"/>
                  <a:pt x="8978558" y="4143052"/>
                </a:cubicBezTo>
                <a:cubicBezTo>
                  <a:pt x="8989239" y="4202073"/>
                  <a:pt x="8965719" y="4207546"/>
                  <a:pt x="8919190" y="4189084"/>
                </a:cubicBezTo>
                <a:cubicBezTo>
                  <a:pt x="8802614" y="4157631"/>
                  <a:pt x="8686242" y="4114416"/>
                  <a:pt x="8569767" y="4077082"/>
                </a:cubicBezTo>
                <a:cubicBezTo>
                  <a:pt x="8505676" y="4058314"/>
                  <a:pt x="8505676" y="4058314"/>
                  <a:pt x="8475274" y="4122501"/>
                </a:cubicBezTo>
                <a:cubicBezTo>
                  <a:pt x="8482257" y="4057905"/>
                  <a:pt x="8400499" y="4044711"/>
                  <a:pt x="8395774" y="3979911"/>
                </a:cubicBezTo>
                <a:cubicBezTo>
                  <a:pt x="8396185" y="3956385"/>
                  <a:pt x="8349452" y="3949686"/>
                  <a:pt x="8320282" y="3943293"/>
                </a:cubicBezTo>
                <a:cubicBezTo>
                  <a:pt x="8312373" y="4060824"/>
                  <a:pt x="8321927" y="4184541"/>
                  <a:pt x="8331275" y="4320023"/>
                </a:cubicBezTo>
                <a:cubicBezTo>
                  <a:pt x="8291421" y="4254610"/>
                  <a:pt x="8298303" y="4195896"/>
                  <a:pt x="8269852" y="4148332"/>
                </a:cubicBezTo>
                <a:cubicBezTo>
                  <a:pt x="8258348" y="4136364"/>
                  <a:pt x="8258656" y="4118720"/>
                  <a:pt x="8241195" y="4112531"/>
                </a:cubicBezTo>
                <a:cubicBezTo>
                  <a:pt x="8217778" y="4112123"/>
                  <a:pt x="8211512" y="4135547"/>
                  <a:pt x="8205452" y="4147208"/>
                </a:cubicBezTo>
                <a:cubicBezTo>
                  <a:pt x="8193333" y="4170530"/>
                  <a:pt x="8181213" y="4193852"/>
                  <a:pt x="8163239" y="4217072"/>
                </a:cubicBezTo>
                <a:cubicBezTo>
                  <a:pt x="8127085" y="4275275"/>
                  <a:pt x="8097812" y="4274764"/>
                  <a:pt x="8046045" y="4220910"/>
                </a:cubicBezTo>
                <a:cubicBezTo>
                  <a:pt x="8009687" y="4290876"/>
                  <a:pt x="7967575" y="4354858"/>
                  <a:pt x="7977847" y="4437405"/>
                </a:cubicBezTo>
                <a:cubicBezTo>
                  <a:pt x="7942720" y="4436793"/>
                  <a:pt x="7919508" y="4424620"/>
                  <a:pt x="7896397" y="4406567"/>
                </a:cubicBezTo>
                <a:cubicBezTo>
                  <a:pt x="7878937" y="4400378"/>
                  <a:pt x="7855826" y="4382325"/>
                  <a:pt x="7885715" y="4347546"/>
                </a:cubicBezTo>
                <a:cubicBezTo>
                  <a:pt x="7903689" y="4324326"/>
                  <a:pt x="7927928" y="4277682"/>
                  <a:pt x="7869897" y="4247252"/>
                </a:cubicBezTo>
                <a:cubicBezTo>
                  <a:pt x="7864042" y="4247150"/>
                  <a:pt x="7864350" y="4229505"/>
                  <a:pt x="7864555" y="4217742"/>
                </a:cubicBezTo>
                <a:cubicBezTo>
                  <a:pt x="7853667" y="4170485"/>
                  <a:pt x="7842575" y="4134991"/>
                  <a:pt x="7778277" y="4127985"/>
                </a:cubicBezTo>
                <a:cubicBezTo>
                  <a:pt x="7725586" y="4127065"/>
                  <a:pt x="7691280" y="4079399"/>
                  <a:pt x="7651223" y="4025750"/>
                </a:cubicBezTo>
                <a:cubicBezTo>
                  <a:pt x="7656051" y="4084667"/>
                  <a:pt x="7567925" y="4100779"/>
                  <a:pt x="7631195" y="4166602"/>
                </a:cubicBezTo>
                <a:cubicBezTo>
                  <a:pt x="7572651" y="4165580"/>
                  <a:pt x="7519651" y="4182304"/>
                  <a:pt x="7520986" y="4105843"/>
                </a:cubicBezTo>
                <a:cubicBezTo>
                  <a:pt x="7521293" y="4088199"/>
                  <a:pt x="7509585" y="4087994"/>
                  <a:pt x="7492021" y="4087688"/>
                </a:cubicBezTo>
                <a:cubicBezTo>
                  <a:pt x="7468603" y="4087279"/>
                  <a:pt x="7439126" y="4098531"/>
                  <a:pt x="7428032" y="4063037"/>
                </a:cubicBezTo>
                <a:cubicBezTo>
                  <a:pt x="7428032" y="4063037"/>
                  <a:pt x="7422280" y="4057054"/>
                  <a:pt x="7416323" y="4062833"/>
                </a:cubicBezTo>
                <a:cubicBezTo>
                  <a:pt x="7386640" y="4085848"/>
                  <a:pt x="7333949" y="4084929"/>
                  <a:pt x="7315462" y="4137557"/>
                </a:cubicBezTo>
                <a:cubicBezTo>
                  <a:pt x="7296973" y="4190184"/>
                  <a:pt x="7279307" y="4195759"/>
                  <a:pt x="7239147" y="4147992"/>
                </a:cubicBezTo>
                <a:cubicBezTo>
                  <a:pt x="7210389" y="4118072"/>
                  <a:pt x="7210389" y="4118072"/>
                  <a:pt x="7174542" y="4158631"/>
                </a:cubicBezTo>
                <a:cubicBezTo>
                  <a:pt x="7169612" y="4105594"/>
                  <a:pt x="7164784" y="4046675"/>
                  <a:pt x="7159955" y="3987757"/>
                </a:cubicBezTo>
                <a:cubicBezTo>
                  <a:pt x="7159955" y="3987757"/>
                  <a:pt x="7154101" y="3987655"/>
                  <a:pt x="7154101" y="3987655"/>
                </a:cubicBezTo>
                <a:cubicBezTo>
                  <a:pt x="7148144" y="3993434"/>
                  <a:pt x="7148144" y="3993434"/>
                  <a:pt x="7142188" y="3999214"/>
                </a:cubicBezTo>
                <a:cubicBezTo>
                  <a:pt x="7136333" y="3999112"/>
                  <a:pt x="7136333" y="3999112"/>
                  <a:pt x="7130478" y="3999009"/>
                </a:cubicBezTo>
                <a:cubicBezTo>
                  <a:pt x="7118975" y="3987042"/>
                  <a:pt x="7143213" y="3940398"/>
                  <a:pt x="7095762" y="3974870"/>
                </a:cubicBezTo>
                <a:cubicBezTo>
                  <a:pt x="7089805" y="3980649"/>
                  <a:pt x="7083847" y="3986429"/>
                  <a:pt x="7077890" y="3992208"/>
                </a:cubicBezTo>
                <a:cubicBezTo>
                  <a:pt x="7041531" y="4062175"/>
                  <a:pt x="6982780" y="4072915"/>
                  <a:pt x="6912834" y="4054044"/>
                </a:cubicBezTo>
                <a:cubicBezTo>
                  <a:pt x="6848845" y="4029394"/>
                  <a:pt x="6812691" y="4087597"/>
                  <a:pt x="6771299" y="4110408"/>
                </a:cubicBezTo>
                <a:cubicBezTo>
                  <a:pt x="6729906" y="4133219"/>
                  <a:pt x="6700531" y="4138590"/>
                  <a:pt x="6677832" y="4097010"/>
                </a:cubicBezTo>
                <a:cubicBezTo>
                  <a:pt x="6666636" y="4067398"/>
                  <a:pt x="6649483" y="4043565"/>
                  <a:pt x="6632535" y="4007969"/>
                </a:cubicBezTo>
                <a:cubicBezTo>
                  <a:pt x="6608398" y="4048730"/>
                  <a:pt x="6607680" y="4089902"/>
                  <a:pt x="6607064" y="4125191"/>
                </a:cubicBezTo>
                <a:cubicBezTo>
                  <a:pt x="6606756" y="4142836"/>
                  <a:pt x="6612096" y="4172346"/>
                  <a:pt x="6594637" y="4166158"/>
                </a:cubicBezTo>
                <a:cubicBezTo>
                  <a:pt x="6519041" y="4135422"/>
                  <a:pt x="6511954" y="4205899"/>
                  <a:pt x="6482065" y="4240678"/>
                </a:cubicBezTo>
                <a:cubicBezTo>
                  <a:pt x="6458134" y="4269677"/>
                  <a:pt x="6451150" y="4334273"/>
                  <a:pt x="6410373" y="4321794"/>
                </a:cubicBezTo>
                <a:cubicBezTo>
                  <a:pt x="6363743" y="4309213"/>
                  <a:pt x="6382333" y="4250704"/>
                  <a:pt x="6383052" y="4209532"/>
                </a:cubicBezTo>
                <a:cubicBezTo>
                  <a:pt x="6377916" y="4168259"/>
                  <a:pt x="6384387" y="4133072"/>
                  <a:pt x="6385208" y="4086018"/>
                </a:cubicBezTo>
                <a:cubicBezTo>
                  <a:pt x="6325328" y="4161457"/>
                  <a:pt x="6359018" y="4244413"/>
                  <a:pt x="6322556" y="4320261"/>
                </a:cubicBezTo>
                <a:cubicBezTo>
                  <a:pt x="6337448" y="4138135"/>
                  <a:pt x="6216761" y="4006594"/>
                  <a:pt x="6143527" y="3840581"/>
                </a:cubicBezTo>
                <a:cubicBezTo>
                  <a:pt x="6125039" y="3893208"/>
                  <a:pt x="6130278" y="3928600"/>
                  <a:pt x="6129559" y="3969772"/>
                </a:cubicBezTo>
                <a:cubicBezTo>
                  <a:pt x="6106347" y="3957600"/>
                  <a:pt x="6106860" y="3928192"/>
                  <a:pt x="6083646" y="3916019"/>
                </a:cubicBezTo>
                <a:cubicBezTo>
                  <a:pt x="6041227" y="3997647"/>
                  <a:pt x="6016167" y="4091344"/>
                  <a:pt x="5944578" y="4166578"/>
                </a:cubicBezTo>
                <a:cubicBezTo>
                  <a:pt x="5927734" y="4125100"/>
                  <a:pt x="5951768" y="4090219"/>
                  <a:pt x="5940777" y="4048844"/>
                </a:cubicBezTo>
                <a:cubicBezTo>
                  <a:pt x="5898872" y="4101063"/>
                  <a:pt x="5876069" y="4065364"/>
                  <a:pt x="5859225" y="4023887"/>
                </a:cubicBezTo>
                <a:cubicBezTo>
                  <a:pt x="5842175" y="3994173"/>
                  <a:pt x="5837346" y="3935253"/>
                  <a:pt x="5802116" y="3940522"/>
                </a:cubicBezTo>
                <a:cubicBezTo>
                  <a:pt x="5749323" y="3945484"/>
                  <a:pt x="5754151" y="4004403"/>
                  <a:pt x="5747475" y="4051354"/>
                </a:cubicBezTo>
                <a:cubicBezTo>
                  <a:pt x="5741210" y="4074777"/>
                  <a:pt x="5752508" y="4098509"/>
                  <a:pt x="5728679" y="4121625"/>
                </a:cubicBezTo>
                <a:cubicBezTo>
                  <a:pt x="5693039" y="4150421"/>
                  <a:pt x="5687800" y="4115029"/>
                  <a:pt x="5676605" y="4085416"/>
                </a:cubicBezTo>
                <a:cubicBezTo>
                  <a:pt x="5646613" y="4126077"/>
                  <a:pt x="5616827" y="4154973"/>
                  <a:pt x="5592794" y="4189855"/>
                </a:cubicBezTo>
                <a:cubicBezTo>
                  <a:pt x="5574820" y="4213075"/>
                  <a:pt x="5551196" y="4224429"/>
                  <a:pt x="5527984" y="4212258"/>
                </a:cubicBezTo>
                <a:cubicBezTo>
                  <a:pt x="5452388" y="4181521"/>
                  <a:pt x="5463071" y="4240541"/>
                  <a:pt x="5462454" y="4275831"/>
                </a:cubicBezTo>
                <a:cubicBezTo>
                  <a:pt x="5461736" y="4317002"/>
                  <a:pt x="5472828" y="4352496"/>
                  <a:pt x="5477964" y="4393770"/>
                </a:cubicBezTo>
                <a:cubicBezTo>
                  <a:pt x="5483510" y="4411517"/>
                  <a:pt x="5483306" y="4423280"/>
                  <a:pt x="5459580" y="4440515"/>
                </a:cubicBezTo>
                <a:cubicBezTo>
                  <a:pt x="5437701" y="4351883"/>
                  <a:pt x="5457011" y="4252202"/>
                  <a:pt x="5399903" y="4168838"/>
                </a:cubicBezTo>
                <a:cubicBezTo>
                  <a:pt x="5369500" y="4233025"/>
                  <a:pt x="5368166" y="4309485"/>
                  <a:pt x="5337764" y="4373672"/>
                </a:cubicBezTo>
                <a:cubicBezTo>
                  <a:pt x="5320815" y="4338076"/>
                  <a:pt x="5321330" y="4308668"/>
                  <a:pt x="5327800" y="4273480"/>
                </a:cubicBezTo>
                <a:cubicBezTo>
                  <a:pt x="5340330" y="4226632"/>
                  <a:pt x="5287742" y="4219831"/>
                  <a:pt x="5264427" y="4213540"/>
                </a:cubicBezTo>
                <a:cubicBezTo>
                  <a:pt x="5247068" y="4201470"/>
                  <a:pt x="5223651" y="4201061"/>
                  <a:pt x="5206293" y="4188992"/>
                </a:cubicBezTo>
                <a:cubicBezTo>
                  <a:pt x="5207010" y="4147821"/>
                  <a:pt x="5147952" y="4176207"/>
                  <a:pt x="5142713" y="4140815"/>
                </a:cubicBezTo>
                <a:cubicBezTo>
                  <a:pt x="5142406" y="4158460"/>
                  <a:pt x="5141995" y="4181986"/>
                  <a:pt x="5141585" y="4205513"/>
                </a:cubicBezTo>
                <a:cubicBezTo>
                  <a:pt x="5094850" y="4198813"/>
                  <a:pt x="5088175" y="4245764"/>
                  <a:pt x="5052330" y="4286323"/>
                </a:cubicBezTo>
                <a:cubicBezTo>
                  <a:pt x="5041647" y="4227302"/>
                  <a:pt x="5013195" y="4179738"/>
                  <a:pt x="5049247" y="4127416"/>
                </a:cubicBezTo>
                <a:cubicBezTo>
                  <a:pt x="5067325" y="4098316"/>
                  <a:pt x="5038256" y="4086040"/>
                  <a:pt x="5020796" y="4079853"/>
                </a:cubicBezTo>
                <a:cubicBezTo>
                  <a:pt x="4997685" y="4061799"/>
                  <a:pt x="4997274" y="4085326"/>
                  <a:pt x="4991215" y="4096987"/>
                </a:cubicBezTo>
                <a:cubicBezTo>
                  <a:pt x="4966872" y="4149512"/>
                  <a:pt x="4943454" y="4149103"/>
                  <a:pt x="4897131" y="4118877"/>
                </a:cubicBezTo>
                <a:cubicBezTo>
                  <a:pt x="4862414" y="4094738"/>
                  <a:pt x="4867346" y="4147775"/>
                  <a:pt x="4837970" y="4153146"/>
                </a:cubicBezTo>
                <a:cubicBezTo>
                  <a:pt x="4837970" y="4153146"/>
                  <a:pt x="4837970" y="4153146"/>
                  <a:pt x="4838073" y="4147264"/>
                </a:cubicBezTo>
                <a:cubicBezTo>
                  <a:pt x="4826877" y="4117652"/>
                  <a:pt x="4827802" y="4064717"/>
                  <a:pt x="4786717" y="4069883"/>
                </a:cubicBezTo>
                <a:cubicBezTo>
                  <a:pt x="4745736" y="4069169"/>
                  <a:pt x="4744914" y="4116221"/>
                  <a:pt x="4738546" y="4145527"/>
                </a:cubicBezTo>
                <a:cubicBezTo>
                  <a:pt x="4731972" y="4186596"/>
                  <a:pt x="4725400" y="4227665"/>
                  <a:pt x="4712972" y="4268632"/>
                </a:cubicBezTo>
                <a:cubicBezTo>
                  <a:pt x="4712664" y="4286277"/>
                  <a:pt x="4712253" y="4309803"/>
                  <a:pt x="4688938" y="4303513"/>
                </a:cubicBezTo>
                <a:cubicBezTo>
                  <a:pt x="4671374" y="4303206"/>
                  <a:pt x="4671785" y="4279680"/>
                  <a:pt x="4677948" y="4262137"/>
                </a:cubicBezTo>
                <a:cubicBezTo>
                  <a:pt x="4689964" y="4244697"/>
                  <a:pt x="4672606" y="4232627"/>
                  <a:pt x="4667265" y="4203117"/>
                </a:cubicBezTo>
                <a:cubicBezTo>
                  <a:pt x="4655145" y="4226439"/>
                  <a:pt x="4654940" y="4238202"/>
                  <a:pt x="4648880" y="4249863"/>
                </a:cubicBezTo>
                <a:cubicBezTo>
                  <a:pt x="4641691" y="4326222"/>
                  <a:pt x="4617143" y="4390510"/>
                  <a:pt x="4523369" y="4394757"/>
                </a:cubicBezTo>
                <a:cubicBezTo>
                  <a:pt x="4511659" y="4394553"/>
                  <a:pt x="4505599" y="4406214"/>
                  <a:pt x="4493788" y="4411892"/>
                </a:cubicBezTo>
                <a:cubicBezTo>
                  <a:pt x="4487933" y="4411789"/>
                  <a:pt x="4487933" y="4411789"/>
                  <a:pt x="4482079" y="4411686"/>
                </a:cubicBezTo>
                <a:cubicBezTo>
                  <a:pt x="4506523" y="4353279"/>
                  <a:pt x="4525012" y="4300652"/>
                  <a:pt x="4479098" y="4246899"/>
                </a:cubicBezTo>
                <a:cubicBezTo>
                  <a:pt x="4473450" y="4235034"/>
                  <a:pt x="4467903" y="4217287"/>
                  <a:pt x="4491321" y="4217696"/>
                </a:cubicBezTo>
                <a:cubicBezTo>
                  <a:pt x="4514739" y="4218105"/>
                  <a:pt x="4520800" y="4206444"/>
                  <a:pt x="4515355" y="4182815"/>
                </a:cubicBezTo>
                <a:cubicBezTo>
                  <a:pt x="4509911" y="4159187"/>
                  <a:pt x="4504365" y="4141439"/>
                  <a:pt x="4481051" y="4135149"/>
                </a:cubicBezTo>
                <a:cubicBezTo>
                  <a:pt x="4457734" y="4128858"/>
                  <a:pt x="4445717" y="4146298"/>
                  <a:pt x="4433700" y="4163739"/>
                </a:cubicBezTo>
                <a:cubicBezTo>
                  <a:pt x="4415315" y="4210486"/>
                  <a:pt x="4391075" y="4257130"/>
                  <a:pt x="4366733" y="4309656"/>
                </a:cubicBezTo>
                <a:cubicBezTo>
                  <a:pt x="4344342" y="4250431"/>
                  <a:pt x="4362727" y="4203685"/>
                  <a:pt x="4357797" y="4150648"/>
                </a:cubicBezTo>
                <a:cubicBezTo>
                  <a:pt x="4352250" y="4132901"/>
                  <a:pt x="4358514" y="4109476"/>
                  <a:pt x="4341055" y="4103288"/>
                </a:cubicBezTo>
                <a:cubicBezTo>
                  <a:pt x="4317738" y="4096998"/>
                  <a:pt x="4299764" y="4120218"/>
                  <a:pt x="4293602" y="4137760"/>
                </a:cubicBezTo>
                <a:cubicBezTo>
                  <a:pt x="4269466" y="4178523"/>
                  <a:pt x="4268644" y="4225576"/>
                  <a:pt x="4279531" y="4272833"/>
                </a:cubicBezTo>
                <a:cubicBezTo>
                  <a:pt x="4284565" y="4319988"/>
                  <a:pt x="4289598" y="4367143"/>
                  <a:pt x="4282819" y="4419976"/>
                </a:cubicBezTo>
                <a:cubicBezTo>
                  <a:pt x="4242762" y="4366326"/>
                  <a:pt x="4255601" y="4301832"/>
                  <a:pt x="4227355" y="4242505"/>
                </a:cubicBezTo>
                <a:cubicBezTo>
                  <a:pt x="4179081" y="4324030"/>
                  <a:pt x="4126801" y="4299584"/>
                  <a:pt x="4074932" y="4251611"/>
                </a:cubicBezTo>
                <a:cubicBezTo>
                  <a:pt x="4063428" y="4239644"/>
                  <a:pt x="4040420" y="4215708"/>
                  <a:pt x="4034258" y="4233252"/>
                </a:cubicBezTo>
                <a:cubicBezTo>
                  <a:pt x="4022035" y="4262455"/>
                  <a:pt x="3963593" y="4255552"/>
                  <a:pt x="3974481" y="4302809"/>
                </a:cubicBezTo>
                <a:cubicBezTo>
                  <a:pt x="3979822" y="4332319"/>
                  <a:pt x="3973455" y="4361625"/>
                  <a:pt x="3972838" y="4396915"/>
                </a:cubicBezTo>
                <a:cubicBezTo>
                  <a:pt x="3943976" y="4372877"/>
                  <a:pt x="3956506" y="4326029"/>
                  <a:pt x="3933602" y="4296212"/>
                </a:cubicBezTo>
                <a:cubicBezTo>
                  <a:pt x="3898167" y="4313244"/>
                  <a:pt x="3897345" y="4360297"/>
                  <a:pt x="3867765" y="4377430"/>
                </a:cubicBezTo>
                <a:cubicBezTo>
                  <a:pt x="3855850" y="4388990"/>
                  <a:pt x="3849688" y="4406532"/>
                  <a:pt x="3832227" y="4400344"/>
                </a:cubicBezTo>
                <a:cubicBezTo>
                  <a:pt x="3808809" y="4399934"/>
                  <a:pt x="3820929" y="4376612"/>
                  <a:pt x="3815280" y="4364747"/>
                </a:cubicBezTo>
                <a:cubicBezTo>
                  <a:pt x="3804289" y="4323372"/>
                  <a:pt x="3793299" y="4281996"/>
                  <a:pt x="3782308" y="4240621"/>
                </a:cubicBezTo>
                <a:cubicBezTo>
                  <a:pt x="3752933" y="4245991"/>
                  <a:pt x="3752214" y="4287162"/>
                  <a:pt x="3717292" y="4274786"/>
                </a:cubicBezTo>
                <a:cubicBezTo>
                  <a:pt x="3723660" y="4245480"/>
                  <a:pt x="3730131" y="4210292"/>
                  <a:pt x="3724995" y="4169019"/>
                </a:cubicBezTo>
                <a:cubicBezTo>
                  <a:pt x="3683192" y="4215357"/>
                  <a:pt x="3641594" y="4249931"/>
                  <a:pt x="3582844" y="4260673"/>
                </a:cubicBezTo>
                <a:cubicBezTo>
                  <a:pt x="3565178" y="4266247"/>
                  <a:pt x="3541554" y="4277602"/>
                  <a:pt x="3524298" y="4259651"/>
                </a:cubicBezTo>
                <a:cubicBezTo>
                  <a:pt x="3501188" y="4241597"/>
                  <a:pt x="3501496" y="4223952"/>
                  <a:pt x="3507864" y="4194646"/>
                </a:cubicBezTo>
                <a:cubicBezTo>
                  <a:pt x="3514335" y="4159458"/>
                  <a:pt x="3538573" y="4112814"/>
                  <a:pt x="3474688" y="4082283"/>
                </a:cubicBezTo>
                <a:cubicBezTo>
                  <a:pt x="3474174" y="4111690"/>
                  <a:pt x="3473661" y="4141098"/>
                  <a:pt x="3473250" y="4164625"/>
                </a:cubicBezTo>
                <a:cubicBezTo>
                  <a:pt x="3455584" y="4170200"/>
                  <a:pt x="3449934" y="4158334"/>
                  <a:pt x="3444183" y="4152351"/>
                </a:cubicBezTo>
                <a:cubicBezTo>
                  <a:pt x="3421175" y="4128415"/>
                  <a:pt x="3397859" y="4122125"/>
                  <a:pt x="3397141" y="4163297"/>
                </a:cubicBezTo>
                <a:cubicBezTo>
                  <a:pt x="3395910" y="4233876"/>
                  <a:pt x="3336953" y="4256380"/>
                  <a:pt x="3289809" y="4273207"/>
                </a:cubicBezTo>
                <a:cubicBezTo>
                  <a:pt x="3248520" y="4290137"/>
                  <a:pt x="3242357" y="4307679"/>
                  <a:pt x="3241741" y="4342969"/>
                </a:cubicBezTo>
                <a:cubicBezTo>
                  <a:pt x="3252527" y="4396108"/>
                  <a:pt x="3234449" y="4425210"/>
                  <a:pt x="3175801" y="4430069"/>
                </a:cubicBezTo>
                <a:cubicBezTo>
                  <a:pt x="3152384" y="4429661"/>
                  <a:pt x="3134512" y="4446998"/>
                  <a:pt x="3110991" y="4452472"/>
                </a:cubicBezTo>
                <a:cubicBezTo>
                  <a:pt x="3081615" y="4457842"/>
                  <a:pt x="3040531" y="4463009"/>
                  <a:pt x="3029336" y="4433397"/>
                </a:cubicBezTo>
                <a:cubicBezTo>
                  <a:pt x="3012902" y="4368392"/>
                  <a:pt x="2960518" y="4349827"/>
                  <a:pt x="2902281" y="4331161"/>
                </a:cubicBezTo>
                <a:cubicBezTo>
                  <a:pt x="2879069" y="4318989"/>
                  <a:pt x="2861607" y="4312800"/>
                  <a:pt x="2856369" y="4277408"/>
                </a:cubicBezTo>
                <a:cubicBezTo>
                  <a:pt x="2846200" y="4188980"/>
                  <a:pt x="2828739" y="4182792"/>
                  <a:pt x="2751706" y="4234398"/>
                </a:cubicBezTo>
                <a:cubicBezTo>
                  <a:pt x="2745852" y="4234296"/>
                  <a:pt x="2739997" y="4234194"/>
                  <a:pt x="2740099" y="4228312"/>
                </a:cubicBezTo>
                <a:cubicBezTo>
                  <a:pt x="2665531" y="4138760"/>
                  <a:pt x="2647967" y="4138453"/>
                  <a:pt x="2547414" y="4195532"/>
                </a:cubicBezTo>
                <a:cubicBezTo>
                  <a:pt x="2517832" y="4212665"/>
                  <a:pt x="2494004" y="4235783"/>
                  <a:pt x="2453330" y="4217423"/>
                </a:cubicBezTo>
                <a:cubicBezTo>
                  <a:pt x="2424263" y="4205149"/>
                  <a:pt x="2376605" y="4251384"/>
                  <a:pt x="2352469" y="4292146"/>
                </a:cubicBezTo>
                <a:cubicBezTo>
                  <a:pt x="2298546" y="4361806"/>
                  <a:pt x="2287145" y="4343957"/>
                  <a:pt x="2223567" y="4295780"/>
                </a:cubicBezTo>
                <a:cubicBezTo>
                  <a:pt x="2165843" y="4247705"/>
                  <a:pt x="2190083" y="4201061"/>
                  <a:pt x="2179194" y="4153804"/>
                </a:cubicBezTo>
                <a:cubicBezTo>
                  <a:pt x="2179298" y="4147922"/>
                  <a:pt x="2179502" y="4136159"/>
                  <a:pt x="2173751" y="4130176"/>
                </a:cubicBezTo>
                <a:cubicBezTo>
                  <a:pt x="2162555" y="4100563"/>
                  <a:pt x="2163684" y="4035866"/>
                  <a:pt x="2145812" y="4053203"/>
                </a:cubicBezTo>
                <a:cubicBezTo>
                  <a:pt x="2098463" y="4081794"/>
                  <a:pt x="2082439" y="3993263"/>
                  <a:pt x="2046388" y="4045585"/>
                </a:cubicBezTo>
                <a:cubicBezTo>
                  <a:pt x="2022457" y="4074584"/>
                  <a:pt x="1998525" y="4103583"/>
                  <a:pt x="1997909" y="4138873"/>
                </a:cubicBezTo>
                <a:cubicBezTo>
                  <a:pt x="1990926" y="4203468"/>
                  <a:pt x="2042385" y="4274967"/>
                  <a:pt x="1965352" y="4326573"/>
                </a:cubicBezTo>
                <a:cubicBezTo>
                  <a:pt x="1954567" y="4273434"/>
                  <a:pt x="1902492" y="4237225"/>
                  <a:pt x="1874143" y="4183780"/>
                </a:cubicBezTo>
                <a:cubicBezTo>
                  <a:pt x="1855656" y="4236407"/>
                  <a:pt x="1768761" y="4181940"/>
                  <a:pt x="1767324" y="4264283"/>
                </a:cubicBezTo>
                <a:cubicBezTo>
                  <a:pt x="1733019" y="4216617"/>
                  <a:pt x="1715865" y="4192784"/>
                  <a:pt x="1769377" y="4146651"/>
                </a:cubicBezTo>
                <a:cubicBezTo>
                  <a:pt x="1840658" y="4089061"/>
                  <a:pt x="1859967" y="3989380"/>
                  <a:pt x="1814671" y="3900339"/>
                </a:cubicBezTo>
                <a:cubicBezTo>
                  <a:pt x="1777902" y="3993830"/>
                  <a:pt x="1730860" y="4004777"/>
                  <a:pt x="1656086" y="3926987"/>
                </a:cubicBezTo>
                <a:cubicBezTo>
                  <a:pt x="1638830" y="3909036"/>
                  <a:pt x="1627326" y="3897068"/>
                  <a:pt x="1603703" y="3908422"/>
                </a:cubicBezTo>
                <a:cubicBezTo>
                  <a:pt x="1580079" y="3919777"/>
                  <a:pt x="1573917" y="3937320"/>
                  <a:pt x="1585318" y="3955168"/>
                </a:cubicBezTo>
                <a:cubicBezTo>
                  <a:pt x="1642734" y="4020888"/>
                  <a:pt x="1594871" y="4078887"/>
                  <a:pt x="1570324" y="4143176"/>
                </a:cubicBezTo>
                <a:cubicBezTo>
                  <a:pt x="1565084" y="4107784"/>
                  <a:pt x="1559846" y="4072393"/>
                  <a:pt x="1554814" y="4025238"/>
                </a:cubicBezTo>
                <a:cubicBezTo>
                  <a:pt x="1512702" y="4089219"/>
                  <a:pt x="1407834" y="4057973"/>
                  <a:pt x="1400337" y="4151976"/>
                </a:cubicBezTo>
                <a:cubicBezTo>
                  <a:pt x="1394482" y="4151874"/>
                  <a:pt x="1388628" y="4151772"/>
                  <a:pt x="1382774" y="4151669"/>
                </a:cubicBezTo>
                <a:cubicBezTo>
                  <a:pt x="1383594" y="4104617"/>
                  <a:pt x="1360279" y="4098326"/>
                  <a:pt x="1319195" y="4103492"/>
                </a:cubicBezTo>
                <a:cubicBezTo>
                  <a:pt x="1278110" y="4108658"/>
                  <a:pt x="1242675" y="4125690"/>
                  <a:pt x="1201592" y="4130856"/>
                </a:cubicBezTo>
                <a:cubicBezTo>
                  <a:pt x="1189882" y="4130652"/>
                  <a:pt x="1119833" y="4117662"/>
                  <a:pt x="1165540" y="4183178"/>
                </a:cubicBezTo>
                <a:cubicBezTo>
                  <a:pt x="1171292" y="4189161"/>
                  <a:pt x="1159378" y="4200720"/>
                  <a:pt x="1147566" y="4206397"/>
                </a:cubicBezTo>
                <a:cubicBezTo>
                  <a:pt x="1112130" y="4223429"/>
                  <a:pt x="1082550" y="4240563"/>
                  <a:pt x="1104839" y="4305669"/>
                </a:cubicBezTo>
                <a:cubicBezTo>
                  <a:pt x="1041979" y="4216322"/>
                  <a:pt x="1096210" y="4129017"/>
                  <a:pt x="1068272" y="4052045"/>
                </a:cubicBezTo>
                <a:cubicBezTo>
                  <a:pt x="1062726" y="4034298"/>
                  <a:pt x="1057281" y="4010669"/>
                  <a:pt x="1039820" y="4004481"/>
                </a:cubicBezTo>
                <a:cubicBezTo>
                  <a:pt x="1016607" y="3992309"/>
                  <a:pt x="1027803" y="4021922"/>
                  <a:pt x="1021743" y="4033583"/>
                </a:cubicBezTo>
                <a:cubicBezTo>
                  <a:pt x="991854" y="4068361"/>
                  <a:pt x="991958" y="4062480"/>
                  <a:pt x="991341" y="4097770"/>
                </a:cubicBezTo>
                <a:cubicBezTo>
                  <a:pt x="990931" y="4121296"/>
                  <a:pt x="1002332" y="4139145"/>
                  <a:pt x="972648" y="4162160"/>
                </a:cubicBezTo>
                <a:cubicBezTo>
                  <a:pt x="972956" y="4144516"/>
                  <a:pt x="967410" y="4126769"/>
                  <a:pt x="961863" y="4109022"/>
                </a:cubicBezTo>
                <a:cubicBezTo>
                  <a:pt x="957138" y="4044222"/>
                  <a:pt x="916875" y="4002335"/>
                  <a:pt x="852372" y="4007093"/>
                </a:cubicBezTo>
                <a:cubicBezTo>
                  <a:pt x="776264" y="4005764"/>
                  <a:pt x="729941" y="3975538"/>
                  <a:pt x="719669" y="3892992"/>
                </a:cubicBezTo>
                <a:cubicBezTo>
                  <a:pt x="712993" y="3939942"/>
                  <a:pt x="700669" y="3975027"/>
                  <a:pt x="753051" y="3993592"/>
                </a:cubicBezTo>
                <a:cubicBezTo>
                  <a:pt x="799682" y="4006173"/>
                  <a:pt x="781502" y="4041156"/>
                  <a:pt x="775134" y="4070462"/>
                </a:cubicBezTo>
                <a:cubicBezTo>
                  <a:pt x="745965" y="4064069"/>
                  <a:pt x="758393" y="4023103"/>
                  <a:pt x="729120" y="4022592"/>
                </a:cubicBezTo>
                <a:cubicBezTo>
                  <a:pt x="729120" y="4022592"/>
                  <a:pt x="723368" y="4016608"/>
                  <a:pt x="723368" y="4016608"/>
                </a:cubicBezTo>
                <a:cubicBezTo>
                  <a:pt x="723368" y="4016608"/>
                  <a:pt x="717513" y="4016505"/>
                  <a:pt x="723265" y="4022490"/>
                </a:cubicBezTo>
                <a:cubicBezTo>
                  <a:pt x="723162" y="4028371"/>
                  <a:pt x="723162" y="4028371"/>
                  <a:pt x="729120" y="4022592"/>
                </a:cubicBezTo>
                <a:cubicBezTo>
                  <a:pt x="710940" y="4057575"/>
                  <a:pt x="739596" y="4093376"/>
                  <a:pt x="721417" y="4128359"/>
                </a:cubicBezTo>
                <a:cubicBezTo>
                  <a:pt x="599190" y="4085041"/>
                  <a:pt x="508701" y="3901076"/>
                  <a:pt x="348063" y="4045357"/>
                </a:cubicBezTo>
                <a:cubicBezTo>
                  <a:pt x="331012" y="4015643"/>
                  <a:pt x="349089" y="3986541"/>
                  <a:pt x="337791" y="3962810"/>
                </a:cubicBezTo>
                <a:cubicBezTo>
                  <a:pt x="320226" y="3962504"/>
                  <a:pt x="319816" y="3986030"/>
                  <a:pt x="307800" y="4003471"/>
                </a:cubicBezTo>
                <a:cubicBezTo>
                  <a:pt x="290543" y="3985519"/>
                  <a:pt x="320125" y="3968386"/>
                  <a:pt x="302868" y="3950434"/>
                </a:cubicBezTo>
                <a:cubicBezTo>
                  <a:pt x="285202" y="3956008"/>
                  <a:pt x="290851" y="3967875"/>
                  <a:pt x="284894" y="3973654"/>
                </a:cubicBezTo>
                <a:cubicBezTo>
                  <a:pt x="254698" y="4026078"/>
                  <a:pt x="237032" y="4031652"/>
                  <a:pt x="202828" y="3978104"/>
                </a:cubicBezTo>
                <a:cubicBezTo>
                  <a:pt x="185675" y="3954271"/>
                  <a:pt x="174377" y="3930540"/>
                  <a:pt x="163078" y="3906811"/>
                </a:cubicBezTo>
                <a:cubicBezTo>
                  <a:pt x="151677" y="3888961"/>
                  <a:pt x="146644" y="3841806"/>
                  <a:pt x="105252" y="3864617"/>
                </a:cubicBezTo>
                <a:cubicBezTo>
                  <a:pt x="81731" y="3870090"/>
                  <a:pt x="87894" y="3852547"/>
                  <a:pt x="87997" y="3846665"/>
                </a:cubicBezTo>
                <a:cubicBezTo>
                  <a:pt x="79675" y="3652368"/>
                  <a:pt x="12706" y="3462931"/>
                  <a:pt x="21948" y="3268939"/>
                </a:cubicBezTo>
                <a:cubicBezTo>
                  <a:pt x="22154" y="3257176"/>
                  <a:pt x="28214" y="3245515"/>
                  <a:pt x="16710" y="3233547"/>
                </a:cubicBezTo>
                <a:cubicBezTo>
                  <a:pt x="-17699" y="3191763"/>
                  <a:pt x="6233" y="3162764"/>
                  <a:pt x="41566" y="3151614"/>
                </a:cubicBezTo>
                <a:cubicBezTo>
                  <a:pt x="88607" y="3140668"/>
                  <a:pt x="83164" y="3117040"/>
                  <a:pt x="77924" y="3081648"/>
                </a:cubicBezTo>
                <a:lnTo>
                  <a:pt x="67479" y="3046684"/>
                </a:lnTo>
                <a:lnTo>
                  <a:pt x="57585" y="3042993"/>
                </a:lnTo>
                <a:cubicBezTo>
                  <a:pt x="22253" y="3031844"/>
                  <a:pt x="-1884" y="2991081"/>
                  <a:pt x="15474" y="2979011"/>
                </a:cubicBezTo>
                <a:cubicBezTo>
                  <a:pt x="44336" y="2954973"/>
                  <a:pt x="32217" y="2931651"/>
                  <a:pt x="31908" y="2914006"/>
                </a:cubicBezTo>
                <a:cubicBezTo>
                  <a:pt x="25438" y="2878819"/>
                  <a:pt x="26286" y="2843504"/>
                  <a:pt x="28597" y="2808163"/>
                </a:cubicBezTo>
                <a:lnTo>
                  <a:pt x="28697" y="2806232"/>
                </a:lnTo>
                <a:lnTo>
                  <a:pt x="28595" y="2804267"/>
                </a:lnTo>
                <a:cubicBezTo>
                  <a:pt x="26284" y="2768926"/>
                  <a:pt x="25437" y="2733611"/>
                  <a:pt x="31907" y="2698423"/>
                </a:cubicBezTo>
                <a:cubicBezTo>
                  <a:pt x="32215" y="2680778"/>
                  <a:pt x="44335" y="2657456"/>
                  <a:pt x="15473" y="2633418"/>
                </a:cubicBezTo>
                <a:cubicBezTo>
                  <a:pt x="-1885" y="2621349"/>
                  <a:pt x="22251" y="2580587"/>
                  <a:pt x="57584" y="2569437"/>
                </a:cubicBezTo>
                <a:lnTo>
                  <a:pt x="67482" y="2565744"/>
                </a:lnTo>
                <a:lnTo>
                  <a:pt x="77926" y="2530782"/>
                </a:lnTo>
                <a:cubicBezTo>
                  <a:pt x="83165" y="2495391"/>
                  <a:pt x="88609" y="2471762"/>
                  <a:pt x="41567" y="2460816"/>
                </a:cubicBezTo>
                <a:cubicBezTo>
                  <a:pt x="6235" y="2449666"/>
                  <a:pt x="-17696" y="2420667"/>
                  <a:pt x="16712" y="2378882"/>
                </a:cubicBezTo>
                <a:cubicBezTo>
                  <a:pt x="28216" y="2366915"/>
                  <a:pt x="22155" y="2355254"/>
                  <a:pt x="21951" y="2343490"/>
                </a:cubicBezTo>
                <a:cubicBezTo>
                  <a:pt x="12708" y="2149500"/>
                  <a:pt x="79677" y="1960061"/>
                  <a:pt x="87998" y="1765764"/>
                </a:cubicBezTo>
                <a:cubicBezTo>
                  <a:pt x="87895" y="1759882"/>
                  <a:pt x="81733" y="1742340"/>
                  <a:pt x="105253" y="1747812"/>
                </a:cubicBezTo>
                <a:cubicBezTo>
                  <a:pt x="115601" y="1753516"/>
                  <a:pt x="123677" y="1754845"/>
                  <a:pt x="130148" y="1753354"/>
                </a:cubicBezTo>
                <a:lnTo>
                  <a:pt x="138502" y="1747121"/>
                </a:lnTo>
                <a:lnTo>
                  <a:pt x="130148" y="1740888"/>
                </a:lnTo>
                <a:cubicBezTo>
                  <a:pt x="123678" y="1739396"/>
                  <a:pt x="115602" y="1740726"/>
                  <a:pt x="105253" y="1746429"/>
                </a:cubicBezTo>
                <a:cubicBezTo>
                  <a:pt x="81733" y="1751902"/>
                  <a:pt x="87895" y="1734359"/>
                  <a:pt x="87998" y="1728477"/>
                </a:cubicBezTo>
                <a:cubicBezTo>
                  <a:pt x="79677" y="1534179"/>
                  <a:pt x="12708" y="1344742"/>
                  <a:pt x="21951" y="1150752"/>
                </a:cubicBezTo>
                <a:cubicBezTo>
                  <a:pt x="22156" y="1138987"/>
                  <a:pt x="28216" y="1127327"/>
                  <a:pt x="16712" y="1115360"/>
                </a:cubicBezTo>
                <a:cubicBezTo>
                  <a:pt x="-17696" y="1073575"/>
                  <a:pt x="6235" y="1044575"/>
                  <a:pt x="41567" y="1033426"/>
                </a:cubicBezTo>
                <a:cubicBezTo>
                  <a:pt x="88609" y="1022479"/>
                  <a:pt x="83165" y="998851"/>
                  <a:pt x="77927" y="963459"/>
                </a:cubicBezTo>
                <a:cubicBezTo>
                  <a:pt x="61389" y="904336"/>
                  <a:pt x="38999" y="845112"/>
                  <a:pt x="34067" y="792076"/>
                </a:cubicBezTo>
                <a:cubicBezTo>
                  <a:pt x="35299" y="721496"/>
                  <a:pt x="18968" y="650609"/>
                  <a:pt x="31909" y="580235"/>
                </a:cubicBezTo>
                <a:cubicBezTo>
                  <a:pt x="32217" y="562590"/>
                  <a:pt x="44337" y="539268"/>
                  <a:pt x="15474" y="515231"/>
                </a:cubicBezTo>
                <a:cubicBezTo>
                  <a:pt x="-1884" y="503161"/>
                  <a:pt x="22253" y="462398"/>
                  <a:pt x="57585" y="451248"/>
                </a:cubicBezTo>
                <a:cubicBezTo>
                  <a:pt x="122396" y="428846"/>
                  <a:pt x="122396" y="428846"/>
                  <a:pt x="135337" y="358471"/>
                </a:cubicBezTo>
                <a:cubicBezTo>
                  <a:pt x="169642" y="406137"/>
                  <a:pt x="203949" y="453803"/>
                  <a:pt x="238152" y="507351"/>
                </a:cubicBezTo>
                <a:cubicBezTo>
                  <a:pt x="257153" y="425315"/>
                  <a:pt x="229318" y="342462"/>
                  <a:pt x="288992" y="278786"/>
                </a:cubicBezTo>
                <a:cubicBezTo>
                  <a:pt x="391293" y="457073"/>
                  <a:pt x="555528" y="442290"/>
                  <a:pt x="731883" y="404184"/>
                </a:cubicBezTo>
                <a:cubicBezTo>
                  <a:pt x="878862" y="371449"/>
                  <a:pt x="925493" y="384030"/>
                  <a:pt x="1041557" y="444890"/>
                </a:cubicBezTo>
                <a:cubicBezTo>
                  <a:pt x="1059428" y="427552"/>
                  <a:pt x="1042584" y="386074"/>
                  <a:pt x="1054293" y="386278"/>
                </a:cubicBezTo>
                <a:cubicBezTo>
                  <a:pt x="1083771" y="375026"/>
                  <a:pt x="1084079" y="357382"/>
                  <a:pt x="1090344" y="333957"/>
                </a:cubicBezTo>
                <a:cubicBezTo>
                  <a:pt x="1096711" y="304651"/>
                  <a:pt x="1103079" y="275346"/>
                  <a:pt x="1109652" y="234276"/>
                </a:cubicBezTo>
                <a:cubicBezTo>
                  <a:pt x="1138309" y="270077"/>
                  <a:pt x="1137590" y="311249"/>
                  <a:pt x="1154641" y="340963"/>
                </a:cubicBezTo>
                <a:cubicBezTo>
                  <a:pt x="1165836" y="370575"/>
                  <a:pt x="1159263" y="411644"/>
                  <a:pt x="1193671" y="453429"/>
                </a:cubicBezTo>
                <a:cubicBezTo>
                  <a:pt x="1194698" y="394613"/>
                  <a:pt x="1201272" y="353543"/>
                  <a:pt x="1196136" y="312271"/>
                </a:cubicBezTo>
                <a:cubicBezTo>
                  <a:pt x="1191000" y="270996"/>
                  <a:pt x="1208768" y="259540"/>
                  <a:pt x="1243793" y="266035"/>
                </a:cubicBezTo>
                <a:cubicBezTo>
                  <a:pt x="1296484" y="266955"/>
                  <a:pt x="1336953" y="297078"/>
                  <a:pt x="1377627" y="315438"/>
                </a:cubicBezTo>
                <a:cubicBezTo>
                  <a:pt x="1441512" y="345970"/>
                  <a:pt x="1499647" y="370518"/>
                  <a:pt x="1553365" y="312622"/>
                </a:cubicBezTo>
                <a:cubicBezTo>
                  <a:pt x="1581200" y="395475"/>
                  <a:pt x="1616430" y="390207"/>
                  <a:pt x="1700035" y="297532"/>
                </a:cubicBezTo>
                <a:cubicBezTo>
                  <a:pt x="1716470" y="362536"/>
                  <a:pt x="1780253" y="398950"/>
                  <a:pt x="1808499" y="458277"/>
                </a:cubicBezTo>
                <a:cubicBezTo>
                  <a:pt x="1836746" y="517604"/>
                  <a:pt x="1818053" y="581995"/>
                  <a:pt x="1822676" y="652677"/>
                </a:cubicBezTo>
                <a:cubicBezTo>
                  <a:pt x="1875674" y="635951"/>
                  <a:pt x="1858932" y="588592"/>
                  <a:pt x="1859445" y="559184"/>
                </a:cubicBezTo>
                <a:cubicBezTo>
                  <a:pt x="1860369" y="506249"/>
                  <a:pt x="1849482" y="458992"/>
                  <a:pt x="1925488" y="466203"/>
                </a:cubicBezTo>
                <a:cubicBezTo>
                  <a:pt x="1948803" y="472493"/>
                  <a:pt x="1960923" y="449171"/>
                  <a:pt x="1978692" y="437714"/>
                </a:cubicBezTo>
                <a:cubicBezTo>
                  <a:pt x="2002316" y="426359"/>
                  <a:pt x="1985778" y="367237"/>
                  <a:pt x="2032409" y="379818"/>
                </a:cubicBezTo>
                <a:cubicBezTo>
                  <a:pt x="2125671" y="404979"/>
                  <a:pt x="2255805" y="330767"/>
                  <a:pt x="2312092" y="461184"/>
                </a:cubicBezTo>
                <a:cubicBezTo>
                  <a:pt x="2436063" y="404514"/>
                  <a:pt x="2367452" y="309182"/>
                  <a:pt x="2363137" y="220855"/>
                </a:cubicBezTo>
                <a:cubicBezTo>
                  <a:pt x="2427230" y="239625"/>
                  <a:pt x="2491526" y="246630"/>
                  <a:pt x="2478277" y="334650"/>
                </a:cubicBezTo>
                <a:cubicBezTo>
                  <a:pt x="2472218" y="346311"/>
                  <a:pt x="2483516" y="370042"/>
                  <a:pt x="2506934" y="370451"/>
                </a:cubicBezTo>
                <a:cubicBezTo>
                  <a:pt x="2524498" y="370757"/>
                  <a:pt x="2536412" y="359198"/>
                  <a:pt x="2542472" y="347537"/>
                </a:cubicBezTo>
                <a:cubicBezTo>
                  <a:pt x="2548634" y="329994"/>
                  <a:pt x="2554694" y="318333"/>
                  <a:pt x="2560856" y="300791"/>
                </a:cubicBezTo>
                <a:cubicBezTo>
                  <a:pt x="2566712" y="300893"/>
                  <a:pt x="2566712" y="300893"/>
                  <a:pt x="2566712" y="300893"/>
                </a:cubicBezTo>
                <a:cubicBezTo>
                  <a:pt x="2572566" y="300996"/>
                  <a:pt x="2572566" y="300996"/>
                  <a:pt x="2572566" y="300996"/>
                </a:cubicBezTo>
                <a:cubicBezTo>
                  <a:pt x="2572052" y="330403"/>
                  <a:pt x="2565581" y="365591"/>
                  <a:pt x="2588486" y="395408"/>
                </a:cubicBezTo>
                <a:cubicBezTo>
                  <a:pt x="2617964" y="384156"/>
                  <a:pt x="2612726" y="348764"/>
                  <a:pt x="2624743" y="331323"/>
                </a:cubicBezTo>
                <a:cubicBezTo>
                  <a:pt x="2630597" y="331425"/>
                  <a:pt x="2642307" y="331630"/>
                  <a:pt x="2648161" y="331732"/>
                </a:cubicBezTo>
                <a:cubicBezTo>
                  <a:pt x="2647750" y="355258"/>
                  <a:pt x="2653194" y="378887"/>
                  <a:pt x="2652784" y="402413"/>
                </a:cubicBezTo>
                <a:cubicBezTo>
                  <a:pt x="2652168" y="437703"/>
                  <a:pt x="2675585" y="438111"/>
                  <a:pt x="2699004" y="438520"/>
                </a:cubicBezTo>
                <a:cubicBezTo>
                  <a:pt x="2728276" y="439031"/>
                  <a:pt x="2716978" y="415300"/>
                  <a:pt x="2717286" y="397656"/>
                </a:cubicBezTo>
                <a:cubicBezTo>
                  <a:pt x="2717594" y="380011"/>
                  <a:pt x="2718004" y="356484"/>
                  <a:pt x="2712561" y="332856"/>
                </a:cubicBezTo>
                <a:cubicBezTo>
                  <a:pt x="2702392" y="244428"/>
                  <a:pt x="2702392" y="244428"/>
                  <a:pt x="2795756" y="263707"/>
                </a:cubicBezTo>
                <a:cubicBezTo>
                  <a:pt x="2918291" y="289380"/>
                  <a:pt x="3034355" y="350240"/>
                  <a:pt x="3162846" y="370133"/>
                </a:cubicBezTo>
                <a:cubicBezTo>
                  <a:pt x="3180307" y="376321"/>
                  <a:pt x="3203622" y="382611"/>
                  <a:pt x="3221288" y="377036"/>
                </a:cubicBezTo>
                <a:cubicBezTo>
                  <a:pt x="3262270" y="377751"/>
                  <a:pt x="3279731" y="383940"/>
                  <a:pt x="3284765" y="431095"/>
                </a:cubicBezTo>
                <a:cubicBezTo>
                  <a:pt x="3283943" y="478148"/>
                  <a:pt x="3324720" y="490627"/>
                  <a:pt x="3365702" y="491342"/>
                </a:cubicBezTo>
                <a:cubicBezTo>
                  <a:pt x="3373198" y="397338"/>
                  <a:pt x="3351423" y="302824"/>
                  <a:pt x="3359023" y="202938"/>
                </a:cubicBezTo>
                <a:cubicBezTo>
                  <a:pt x="3387371" y="256384"/>
                  <a:pt x="3392302" y="309420"/>
                  <a:pt x="3420651" y="362866"/>
                </a:cubicBezTo>
                <a:cubicBezTo>
                  <a:pt x="3443350" y="404446"/>
                  <a:pt x="3461017" y="398871"/>
                  <a:pt x="3479299" y="358006"/>
                </a:cubicBezTo>
                <a:cubicBezTo>
                  <a:pt x="3491419" y="334684"/>
                  <a:pt x="3509495" y="305583"/>
                  <a:pt x="3515863" y="276277"/>
                </a:cubicBezTo>
                <a:cubicBezTo>
                  <a:pt x="3547291" y="153274"/>
                  <a:pt x="3559103" y="147597"/>
                  <a:pt x="3663253" y="220016"/>
                </a:cubicBezTo>
                <a:cubicBezTo>
                  <a:pt x="3699304" y="167694"/>
                  <a:pt x="3705261" y="161915"/>
                  <a:pt x="3712964" y="56148"/>
                </a:cubicBezTo>
                <a:cubicBezTo>
                  <a:pt x="3759799" y="56965"/>
                  <a:pt x="3782397" y="104427"/>
                  <a:pt x="3823276" y="111024"/>
                </a:cubicBezTo>
                <a:cubicBezTo>
                  <a:pt x="3793387" y="145802"/>
                  <a:pt x="3769250" y="186565"/>
                  <a:pt x="3786096" y="228043"/>
                </a:cubicBezTo>
                <a:cubicBezTo>
                  <a:pt x="3820298" y="281591"/>
                  <a:pt x="3872476" y="311919"/>
                  <a:pt x="3937183" y="295398"/>
                </a:cubicBezTo>
                <a:cubicBezTo>
                  <a:pt x="3914792" y="236173"/>
                  <a:pt x="3974159" y="190142"/>
                  <a:pt x="3975083" y="137207"/>
                </a:cubicBezTo>
                <a:cubicBezTo>
                  <a:pt x="3975391" y="119563"/>
                  <a:pt x="3998706" y="125852"/>
                  <a:pt x="3998397" y="143498"/>
                </a:cubicBezTo>
                <a:cubicBezTo>
                  <a:pt x="4003328" y="196534"/>
                  <a:pt x="4014217" y="243791"/>
                  <a:pt x="3989874" y="296318"/>
                </a:cubicBezTo>
                <a:cubicBezTo>
                  <a:pt x="3977549" y="331403"/>
                  <a:pt x="4011547" y="396714"/>
                  <a:pt x="4052528" y="397429"/>
                </a:cubicBezTo>
                <a:cubicBezTo>
                  <a:pt x="4117134" y="386790"/>
                  <a:pt x="4065059" y="350581"/>
                  <a:pt x="4065674" y="315291"/>
                </a:cubicBezTo>
                <a:cubicBezTo>
                  <a:pt x="4153493" y="316824"/>
                  <a:pt x="4234841" y="353544"/>
                  <a:pt x="4310333" y="390163"/>
                </a:cubicBezTo>
                <a:cubicBezTo>
                  <a:pt x="4328718" y="343416"/>
                  <a:pt x="4358812" y="296874"/>
                  <a:pt x="4417254" y="303777"/>
                </a:cubicBezTo>
                <a:cubicBezTo>
                  <a:pt x="4446528" y="304288"/>
                  <a:pt x="4474979" y="351852"/>
                  <a:pt x="4516166" y="340804"/>
                </a:cubicBezTo>
                <a:cubicBezTo>
                  <a:pt x="4521404" y="376196"/>
                  <a:pt x="4526642" y="411588"/>
                  <a:pt x="4531778" y="452862"/>
                </a:cubicBezTo>
                <a:cubicBezTo>
                  <a:pt x="4561255" y="441610"/>
                  <a:pt x="4550061" y="411996"/>
                  <a:pt x="4568035" y="388777"/>
                </a:cubicBezTo>
                <a:cubicBezTo>
                  <a:pt x="4567521" y="418185"/>
                  <a:pt x="4567111" y="441712"/>
                  <a:pt x="4566700" y="465238"/>
                </a:cubicBezTo>
                <a:cubicBezTo>
                  <a:pt x="4596486" y="436340"/>
                  <a:pt x="4626273" y="407444"/>
                  <a:pt x="4655956" y="384429"/>
                </a:cubicBezTo>
                <a:cubicBezTo>
                  <a:pt x="4679681" y="367192"/>
                  <a:pt x="4703304" y="355837"/>
                  <a:pt x="4726106" y="391536"/>
                </a:cubicBezTo>
                <a:cubicBezTo>
                  <a:pt x="4754763" y="427336"/>
                  <a:pt x="4790096" y="416186"/>
                  <a:pt x="4819779" y="393171"/>
                </a:cubicBezTo>
                <a:cubicBezTo>
                  <a:pt x="4843506" y="375936"/>
                  <a:pt x="4867231" y="358699"/>
                  <a:pt x="4891060" y="335581"/>
                </a:cubicBezTo>
                <a:cubicBezTo>
                  <a:pt x="4956385" y="283771"/>
                  <a:pt x="4956385" y="283771"/>
                  <a:pt x="5008049" y="343507"/>
                </a:cubicBezTo>
                <a:cubicBezTo>
                  <a:pt x="5025201" y="367340"/>
                  <a:pt x="5036397" y="396952"/>
                  <a:pt x="5065463" y="409226"/>
                </a:cubicBezTo>
                <a:cubicBezTo>
                  <a:pt x="5083233" y="397769"/>
                  <a:pt x="5071935" y="374039"/>
                  <a:pt x="5078097" y="356497"/>
                </a:cubicBezTo>
                <a:cubicBezTo>
                  <a:pt x="5084670" y="315427"/>
                  <a:pt x="5068134" y="256304"/>
                  <a:pt x="5144139" y="263515"/>
                </a:cubicBezTo>
                <a:cubicBezTo>
                  <a:pt x="5155849" y="263719"/>
                  <a:pt x="5173823" y="240500"/>
                  <a:pt x="5185840" y="223059"/>
                </a:cubicBezTo>
                <a:cubicBezTo>
                  <a:pt x="5215831" y="182398"/>
                  <a:pt x="5245823" y="141738"/>
                  <a:pt x="5275916" y="95196"/>
                </a:cubicBezTo>
                <a:cubicBezTo>
                  <a:pt x="5310428" y="131099"/>
                  <a:pt x="5309709" y="172270"/>
                  <a:pt x="5308990" y="213442"/>
                </a:cubicBezTo>
                <a:cubicBezTo>
                  <a:pt x="5308169" y="260494"/>
                  <a:pt x="5307450" y="301666"/>
                  <a:pt x="5312586" y="342939"/>
                </a:cubicBezTo>
                <a:cubicBezTo>
                  <a:pt x="5360655" y="273177"/>
                  <a:pt x="5332818" y="190324"/>
                  <a:pt x="5351615" y="120051"/>
                </a:cubicBezTo>
                <a:cubicBezTo>
                  <a:pt x="5375033" y="120460"/>
                  <a:pt x="5392288" y="138411"/>
                  <a:pt x="5386125" y="155954"/>
                </a:cubicBezTo>
                <a:cubicBezTo>
                  <a:pt x="5372774" y="249855"/>
                  <a:pt x="5388901" y="332504"/>
                  <a:pt x="5452069" y="404208"/>
                </a:cubicBezTo>
                <a:cubicBezTo>
                  <a:pt x="5457820" y="410192"/>
                  <a:pt x="5457718" y="416073"/>
                  <a:pt x="5457614" y="421955"/>
                </a:cubicBezTo>
                <a:cubicBezTo>
                  <a:pt x="5456382" y="492534"/>
                  <a:pt x="5508355" y="534625"/>
                  <a:pt x="5548310" y="594156"/>
                </a:cubicBezTo>
                <a:cubicBezTo>
                  <a:pt x="5560737" y="553190"/>
                  <a:pt x="5555500" y="517798"/>
                  <a:pt x="5556115" y="482508"/>
                </a:cubicBezTo>
                <a:cubicBezTo>
                  <a:pt x="5585182" y="494782"/>
                  <a:pt x="5584669" y="524190"/>
                  <a:pt x="5607779" y="542244"/>
                </a:cubicBezTo>
                <a:cubicBezTo>
                  <a:pt x="5638797" y="442767"/>
                  <a:pt x="5681319" y="355259"/>
                  <a:pt x="5747258" y="268159"/>
                </a:cubicBezTo>
                <a:cubicBezTo>
                  <a:pt x="5746437" y="315212"/>
                  <a:pt x="5745718" y="356383"/>
                  <a:pt x="5744897" y="403436"/>
                </a:cubicBezTo>
                <a:cubicBezTo>
                  <a:pt x="5792862" y="339556"/>
                  <a:pt x="5809708" y="381034"/>
                  <a:pt x="5832510" y="416732"/>
                </a:cubicBezTo>
                <a:cubicBezTo>
                  <a:pt x="5843910" y="434581"/>
                  <a:pt x="5843501" y="458107"/>
                  <a:pt x="5854901" y="475957"/>
                </a:cubicBezTo>
                <a:cubicBezTo>
                  <a:pt x="5860551" y="487822"/>
                  <a:pt x="5865994" y="511451"/>
                  <a:pt x="5889413" y="511860"/>
                </a:cubicBezTo>
                <a:cubicBezTo>
                  <a:pt x="5907079" y="506284"/>
                  <a:pt x="5919096" y="488844"/>
                  <a:pt x="5925258" y="471301"/>
                </a:cubicBezTo>
                <a:cubicBezTo>
                  <a:pt x="5937583" y="436216"/>
                  <a:pt x="5950011" y="395249"/>
                  <a:pt x="5944875" y="353976"/>
                </a:cubicBezTo>
                <a:cubicBezTo>
                  <a:pt x="5945491" y="318686"/>
                  <a:pt x="5980721" y="313418"/>
                  <a:pt x="5992225" y="325386"/>
                </a:cubicBezTo>
                <a:cubicBezTo>
                  <a:pt x="6032282" y="379035"/>
                  <a:pt x="6045017" y="320423"/>
                  <a:pt x="6051180" y="302881"/>
                </a:cubicBezTo>
                <a:cubicBezTo>
                  <a:pt x="6063300" y="279558"/>
                  <a:pt x="6081274" y="256338"/>
                  <a:pt x="6105001" y="239103"/>
                </a:cubicBezTo>
                <a:cubicBezTo>
                  <a:pt x="6116915" y="227544"/>
                  <a:pt x="6134581" y="221969"/>
                  <a:pt x="6152145" y="222275"/>
                </a:cubicBezTo>
                <a:cubicBezTo>
                  <a:pt x="6216338" y="235163"/>
                  <a:pt x="6228253" y="223603"/>
                  <a:pt x="6223528" y="158804"/>
                </a:cubicBezTo>
                <a:cubicBezTo>
                  <a:pt x="6218290" y="123412"/>
                  <a:pt x="6213051" y="88020"/>
                  <a:pt x="6207813" y="52629"/>
                </a:cubicBezTo>
                <a:cubicBezTo>
                  <a:pt x="6208121" y="34983"/>
                  <a:pt x="6196720" y="17135"/>
                  <a:pt x="6226300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08852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자유형: 도형 4">
            <a:extLst>
              <a:ext uri="{FF2B5EF4-FFF2-40B4-BE49-F238E27FC236}">
                <a16:creationId xmlns="" xmlns:a16="http://schemas.microsoft.com/office/drawing/2014/main" id="{9A663179-03F3-4CAD-BFA5-2FB426A8335F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574923" y="207829"/>
            <a:ext cx="11235156" cy="5333466"/>
          </a:xfrm>
          <a:custGeom>
            <a:avLst/>
            <a:gdLst>
              <a:gd name="connsiteX0" fmla="*/ 8425507 w 11235156"/>
              <a:gd name="connsiteY0" fmla="*/ 142 h 5333466"/>
              <a:gd name="connsiteX1" fmla="*/ 8435746 w 11235156"/>
              <a:gd name="connsiteY1" fmla="*/ 4441 h 5333466"/>
              <a:gd name="connsiteX2" fmla="*/ 8568476 w 11235156"/>
              <a:gd name="connsiteY2" fmla="*/ 24314 h 5333466"/>
              <a:gd name="connsiteX3" fmla="*/ 8706011 w 11235156"/>
              <a:gd name="connsiteY3" fmla="*/ 14135 h 5333466"/>
              <a:gd name="connsiteX4" fmla="*/ 8940296 w 11235156"/>
              <a:gd name="connsiteY4" fmla="*/ 21827 h 5333466"/>
              <a:gd name="connsiteX5" fmla="*/ 9035969 w 11235156"/>
              <a:gd name="connsiteY5" fmla="*/ 48250 h 5333466"/>
              <a:gd name="connsiteX6" fmla="*/ 9059016 w 11235156"/>
              <a:gd name="connsiteY6" fmla="*/ 47592 h 5333466"/>
              <a:gd name="connsiteX7" fmla="*/ 9112902 w 11235156"/>
              <a:gd name="connsiteY7" fmla="*/ 41130 h 5333466"/>
              <a:gd name="connsiteX8" fmla="*/ 9192076 w 11235156"/>
              <a:gd name="connsiteY8" fmla="*/ 52688 h 5333466"/>
              <a:gd name="connsiteX9" fmla="*/ 9314443 w 11235156"/>
              <a:gd name="connsiteY9" fmla="*/ 73803 h 5333466"/>
              <a:gd name="connsiteX10" fmla="*/ 9386403 w 11235156"/>
              <a:gd name="connsiteY10" fmla="*/ 77806 h 5333466"/>
              <a:gd name="connsiteX11" fmla="*/ 9488456 w 11235156"/>
              <a:gd name="connsiteY11" fmla="*/ 69776 h 5333466"/>
              <a:gd name="connsiteX12" fmla="*/ 9545909 w 11235156"/>
              <a:gd name="connsiteY12" fmla="*/ 75519 h 5333466"/>
              <a:gd name="connsiteX13" fmla="*/ 9561661 w 11235156"/>
              <a:gd name="connsiteY13" fmla="*/ 84156 h 5333466"/>
              <a:gd name="connsiteX14" fmla="*/ 9563404 w 11235156"/>
              <a:gd name="connsiteY14" fmla="*/ 98685 h 5333466"/>
              <a:gd name="connsiteX15" fmla="*/ 9583550 w 11235156"/>
              <a:gd name="connsiteY15" fmla="*/ 108901 h 5333466"/>
              <a:gd name="connsiteX16" fmla="*/ 9644812 w 11235156"/>
              <a:gd name="connsiteY16" fmla="*/ 76289 h 5333466"/>
              <a:gd name="connsiteX17" fmla="*/ 9667859 w 11235156"/>
              <a:gd name="connsiteY17" fmla="*/ 75630 h 5333466"/>
              <a:gd name="connsiteX18" fmla="*/ 9668276 w 11235156"/>
              <a:gd name="connsiteY18" fmla="*/ 96634 h 5333466"/>
              <a:gd name="connsiteX19" fmla="*/ 9683947 w 11235156"/>
              <a:gd name="connsiteY19" fmla="*/ 122125 h 5333466"/>
              <a:gd name="connsiteX20" fmla="*/ 9703347 w 11235156"/>
              <a:gd name="connsiteY20" fmla="*/ 126114 h 5333466"/>
              <a:gd name="connsiteX21" fmla="*/ 9713878 w 11235156"/>
              <a:gd name="connsiteY21" fmla="*/ 143801 h 5333466"/>
              <a:gd name="connsiteX22" fmla="*/ 9713548 w 11235156"/>
              <a:gd name="connsiteY22" fmla="*/ 158577 h 5333466"/>
              <a:gd name="connsiteX23" fmla="*/ 9730377 w 11235156"/>
              <a:gd name="connsiteY23" fmla="*/ 158665 h 5333466"/>
              <a:gd name="connsiteX24" fmla="*/ 9782191 w 11235156"/>
              <a:gd name="connsiteY24" fmla="*/ 152451 h 5333466"/>
              <a:gd name="connsiteX25" fmla="*/ 9932323 w 11235156"/>
              <a:gd name="connsiteY25" fmla="*/ 107075 h 5333466"/>
              <a:gd name="connsiteX26" fmla="*/ 9953130 w 11235156"/>
              <a:gd name="connsiteY26" fmla="*/ 87735 h 5333466"/>
              <a:gd name="connsiteX27" fmla="*/ 9950397 w 11235156"/>
              <a:gd name="connsiteY27" fmla="*/ 117539 h 5333466"/>
              <a:gd name="connsiteX28" fmla="*/ 9977676 w 11235156"/>
              <a:gd name="connsiteY28" fmla="*/ 152165 h 5333466"/>
              <a:gd name="connsiteX29" fmla="*/ 10169433 w 11235156"/>
              <a:gd name="connsiteY29" fmla="*/ 173380 h 5333466"/>
              <a:gd name="connsiteX30" fmla="*/ 10239072 w 11235156"/>
              <a:gd name="connsiteY30" fmla="*/ 175554 h 5333466"/>
              <a:gd name="connsiteX31" fmla="*/ 10261459 w 11235156"/>
              <a:gd name="connsiteY31" fmla="*/ 204451 h 5333466"/>
              <a:gd name="connsiteX32" fmla="*/ 10299679 w 11235156"/>
              <a:gd name="connsiteY32" fmla="*/ 225132 h 5333466"/>
              <a:gd name="connsiteX33" fmla="*/ 10343452 w 11235156"/>
              <a:gd name="connsiteY33" fmla="*/ 221988 h 5333466"/>
              <a:gd name="connsiteX34" fmla="*/ 10370395 w 11235156"/>
              <a:gd name="connsiteY34" fmla="*/ 218757 h 5333466"/>
              <a:gd name="connsiteX35" fmla="*/ 10404882 w 11235156"/>
              <a:gd name="connsiteY35" fmla="*/ 208304 h 5333466"/>
              <a:gd name="connsiteX36" fmla="*/ 10432820 w 11235156"/>
              <a:gd name="connsiteY36" fmla="*/ 213375 h 5333466"/>
              <a:gd name="connsiteX37" fmla="*/ 10453465 w 11235156"/>
              <a:gd name="connsiteY37" fmla="*/ 227742 h 5333466"/>
              <a:gd name="connsiteX38" fmla="*/ 10485798 w 11235156"/>
              <a:gd name="connsiteY38" fmla="*/ 234392 h 5333466"/>
              <a:gd name="connsiteX39" fmla="*/ 10522438 w 11235156"/>
              <a:gd name="connsiteY39" fmla="*/ 206837 h 5333466"/>
              <a:gd name="connsiteX40" fmla="*/ 10525008 w 11235156"/>
              <a:gd name="connsiteY40" fmla="*/ 210740 h 5333466"/>
              <a:gd name="connsiteX41" fmla="*/ 10529657 w 11235156"/>
              <a:gd name="connsiteY41" fmla="*/ 267028 h 5333466"/>
              <a:gd name="connsiteX42" fmla="*/ 10537119 w 11235156"/>
              <a:gd name="connsiteY42" fmla="*/ 276660 h 5333466"/>
              <a:gd name="connsiteX43" fmla="*/ 10616791 w 11235156"/>
              <a:gd name="connsiteY43" fmla="*/ 292370 h 5333466"/>
              <a:gd name="connsiteX44" fmla="*/ 10651943 w 11235156"/>
              <a:gd name="connsiteY44" fmla="*/ 304998 h 5333466"/>
              <a:gd name="connsiteX45" fmla="*/ 10655677 w 11235156"/>
              <a:gd name="connsiteY45" fmla="*/ 336130 h 5333466"/>
              <a:gd name="connsiteX46" fmla="*/ 10604031 w 11235156"/>
              <a:gd name="connsiteY46" fmla="*/ 361274 h 5333466"/>
              <a:gd name="connsiteX47" fmla="*/ 10549230 w 11235156"/>
              <a:gd name="connsiteY47" fmla="*/ 342581 h 5333466"/>
              <a:gd name="connsiteX48" fmla="*/ 10498823 w 11235156"/>
              <a:gd name="connsiteY48" fmla="*/ 325468 h 5333466"/>
              <a:gd name="connsiteX49" fmla="*/ 10446263 w 11235156"/>
              <a:gd name="connsiteY49" fmla="*/ 325455 h 5333466"/>
              <a:gd name="connsiteX50" fmla="*/ 10395943 w 11235156"/>
              <a:gd name="connsiteY50" fmla="*/ 344122 h 5333466"/>
              <a:gd name="connsiteX51" fmla="*/ 10284436 w 11235156"/>
              <a:gd name="connsiteY51" fmla="*/ 325915 h 5333466"/>
              <a:gd name="connsiteX52" fmla="*/ 10196561 w 11235156"/>
              <a:gd name="connsiteY52" fmla="*/ 346981 h 5333466"/>
              <a:gd name="connsiteX53" fmla="*/ 10160830 w 11235156"/>
              <a:gd name="connsiteY53" fmla="*/ 347056 h 5333466"/>
              <a:gd name="connsiteX54" fmla="*/ 9949424 w 11235156"/>
              <a:gd name="connsiteY54" fmla="*/ 319776 h 5333466"/>
              <a:gd name="connsiteX55" fmla="*/ 9916014 w 11235156"/>
              <a:gd name="connsiteY55" fmla="*/ 321677 h 5333466"/>
              <a:gd name="connsiteX56" fmla="*/ 9892469 w 11235156"/>
              <a:gd name="connsiteY56" fmla="*/ 318184 h 5333466"/>
              <a:gd name="connsiteX57" fmla="*/ 9895457 w 11235156"/>
              <a:gd name="connsiteY57" fmla="*/ 343091 h 5333466"/>
              <a:gd name="connsiteX58" fmla="*/ 9885013 w 11235156"/>
              <a:gd name="connsiteY58" fmla="*/ 361187 h 5333466"/>
              <a:gd name="connsiteX59" fmla="*/ 9846960 w 11235156"/>
              <a:gd name="connsiteY59" fmla="*/ 359435 h 5333466"/>
              <a:gd name="connsiteX60" fmla="*/ 9766710 w 11235156"/>
              <a:gd name="connsiteY60" fmla="*/ 356427 h 5333466"/>
              <a:gd name="connsiteX61" fmla="*/ 9757424 w 11235156"/>
              <a:gd name="connsiteY61" fmla="*/ 349119 h 5333466"/>
              <a:gd name="connsiteX62" fmla="*/ 9717380 w 11235156"/>
              <a:gd name="connsiteY62" fmla="*/ 330763 h 5333466"/>
              <a:gd name="connsiteX63" fmla="*/ 9529438 w 11235156"/>
              <a:gd name="connsiteY63" fmla="*/ 323827 h 5333466"/>
              <a:gd name="connsiteX64" fmla="*/ 9512857 w 11235156"/>
              <a:gd name="connsiteY64" fmla="*/ 325816 h 5333466"/>
              <a:gd name="connsiteX65" fmla="*/ 9469415 w 11235156"/>
              <a:gd name="connsiteY65" fmla="*/ 314182 h 5333466"/>
              <a:gd name="connsiteX66" fmla="*/ 9427217 w 11235156"/>
              <a:gd name="connsiteY66" fmla="*/ 312927 h 5333466"/>
              <a:gd name="connsiteX67" fmla="*/ 9406909 w 11235156"/>
              <a:gd name="connsiteY67" fmla="*/ 336417 h 5333466"/>
              <a:gd name="connsiteX68" fmla="*/ 9372833 w 11235156"/>
              <a:gd name="connsiteY68" fmla="*/ 315239 h 5333466"/>
              <a:gd name="connsiteX69" fmla="*/ 9324915 w 11235156"/>
              <a:gd name="connsiteY69" fmla="*/ 318881 h 5333466"/>
              <a:gd name="connsiteX70" fmla="*/ 9260672 w 11235156"/>
              <a:gd name="connsiteY70" fmla="*/ 379222 h 5333466"/>
              <a:gd name="connsiteX71" fmla="*/ 9258848 w 11235156"/>
              <a:gd name="connsiteY71" fmla="*/ 381546 h 5333466"/>
              <a:gd name="connsiteX72" fmla="*/ 9226104 w 11235156"/>
              <a:gd name="connsiteY72" fmla="*/ 406526 h 5333466"/>
              <a:gd name="connsiteX73" fmla="*/ 8944979 w 11235156"/>
              <a:gd name="connsiteY73" fmla="*/ 393924 h 5333466"/>
              <a:gd name="connsiteX74" fmla="*/ 8766323 w 11235156"/>
              <a:gd name="connsiteY74" fmla="*/ 394297 h 5333466"/>
              <a:gd name="connsiteX75" fmla="*/ 8555415 w 11235156"/>
              <a:gd name="connsiteY75" fmla="*/ 371168 h 5333466"/>
              <a:gd name="connsiteX76" fmla="*/ 8401797 w 11235156"/>
              <a:gd name="connsiteY76" fmla="*/ 387487 h 5333466"/>
              <a:gd name="connsiteX77" fmla="*/ 8340946 w 11235156"/>
              <a:gd name="connsiteY77" fmla="*/ 388469 h 5333466"/>
              <a:gd name="connsiteX78" fmla="*/ 8209461 w 11235156"/>
              <a:gd name="connsiteY78" fmla="*/ 378973 h 5333466"/>
              <a:gd name="connsiteX79" fmla="*/ 8088257 w 11235156"/>
              <a:gd name="connsiteY79" fmla="*/ 385088 h 5333466"/>
              <a:gd name="connsiteX80" fmla="*/ 7903633 w 11235156"/>
              <a:gd name="connsiteY80" fmla="*/ 388283 h 5333466"/>
              <a:gd name="connsiteX81" fmla="*/ 7788647 w 11235156"/>
              <a:gd name="connsiteY81" fmla="*/ 393652 h 5333466"/>
              <a:gd name="connsiteX82" fmla="*/ 7539524 w 11235156"/>
              <a:gd name="connsiteY82" fmla="*/ 402476 h 5333466"/>
              <a:gd name="connsiteX83" fmla="*/ 7292144 w 11235156"/>
              <a:gd name="connsiteY83" fmla="*/ 425829 h 5333466"/>
              <a:gd name="connsiteX84" fmla="*/ 7123023 w 11235156"/>
              <a:gd name="connsiteY84" fmla="*/ 435586 h 5333466"/>
              <a:gd name="connsiteX85" fmla="*/ 6859809 w 11235156"/>
              <a:gd name="connsiteY85" fmla="*/ 467155 h 5333466"/>
              <a:gd name="connsiteX86" fmla="*/ 6726169 w 11235156"/>
              <a:gd name="connsiteY86" fmla="*/ 474761 h 5333466"/>
              <a:gd name="connsiteX87" fmla="*/ 6569652 w 11235156"/>
              <a:gd name="connsiteY87" fmla="*/ 501955 h 5333466"/>
              <a:gd name="connsiteX88" fmla="*/ 6472242 w 11235156"/>
              <a:gd name="connsiteY88" fmla="*/ 513638 h 5333466"/>
              <a:gd name="connsiteX89" fmla="*/ 6368116 w 11235156"/>
              <a:gd name="connsiteY89" fmla="*/ 521914 h 5333466"/>
              <a:gd name="connsiteX90" fmla="*/ 6241610 w 11235156"/>
              <a:gd name="connsiteY90" fmla="*/ 553931 h 5333466"/>
              <a:gd name="connsiteX91" fmla="*/ 6066688 w 11235156"/>
              <a:gd name="connsiteY91" fmla="*/ 585437 h 5333466"/>
              <a:gd name="connsiteX92" fmla="*/ 5832657 w 11235156"/>
              <a:gd name="connsiteY92" fmla="*/ 632454 h 5333466"/>
              <a:gd name="connsiteX93" fmla="*/ 5695041 w 11235156"/>
              <a:gd name="connsiteY93" fmla="*/ 659486 h 5333466"/>
              <a:gd name="connsiteX94" fmla="*/ 5479994 w 11235156"/>
              <a:gd name="connsiteY94" fmla="*/ 689488 h 5333466"/>
              <a:gd name="connsiteX95" fmla="*/ 5466979 w 11235156"/>
              <a:gd name="connsiteY95" fmla="*/ 703682 h 5333466"/>
              <a:gd name="connsiteX96" fmla="*/ 5490444 w 11235156"/>
              <a:gd name="connsiteY96" fmla="*/ 724028 h 5333466"/>
              <a:gd name="connsiteX97" fmla="*/ 5533718 w 11235156"/>
              <a:gd name="connsiteY97" fmla="*/ 716731 h 5333466"/>
              <a:gd name="connsiteX98" fmla="*/ 6465451 w 11235156"/>
              <a:gd name="connsiteY98" fmla="*/ 579719 h 5333466"/>
              <a:gd name="connsiteX99" fmla="*/ 7324731 w 11235156"/>
              <a:gd name="connsiteY99" fmla="*/ 487189 h 5333466"/>
              <a:gd name="connsiteX100" fmla="*/ 7878437 w 11235156"/>
              <a:gd name="connsiteY100" fmla="*/ 458677 h 5333466"/>
              <a:gd name="connsiteX101" fmla="*/ 8363420 w 11235156"/>
              <a:gd name="connsiteY101" fmla="*/ 453146 h 5333466"/>
              <a:gd name="connsiteX102" fmla="*/ 8960574 w 11235156"/>
              <a:gd name="connsiteY102" fmla="*/ 488902 h 5333466"/>
              <a:gd name="connsiteX103" fmla="*/ 9150589 w 11235156"/>
              <a:gd name="connsiteY103" fmla="*/ 495589 h 5333466"/>
              <a:gd name="connsiteX104" fmla="*/ 9351383 w 11235156"/>
              <a:gd name="connsiteY104" fmla="*/ 522036 h 5333466"/>
              <a:gd name="connsiteX105" fmla="*/ 9433457 w 11235156"/>
              <a:gd name="connsiteY105" fmla="*/ 522720 h 5333466"/>
              <a:gd name="connsiteX106" fmla="*/ 9491489 w 11235156"/>
              <a:gd name="connsiteY106" fmla="*/ 515760 h 5333466"/>
              <a:gd name="connsiteX107" fmla="*/ 9588070 w 11235156"/>
              <a:gd name="connsiteY107" fmla="*/ 514704 h 5333466"/>
              <a:gd name="connsiteX108" fmla="*/ 9659452 w 11235156"/>
              <a:gd name="connsiteY108" fmla="*/ 531408 h 5333466"/>
              <a:gd name="connsiteX109" fmla="*/ 9685069 w 11235156"/>
              <a:gd name="connsiteY109" fmla="*/ 534652 h 5333466"/>
              <a:gd name="connsiteX110" fmla="*/ 9732489 w 11235156"/>
              <a:gd name="connsiteY110" fmla="*/ 526859 h 5333466"/>
              <a:gd name="connsiteX111" fmla="*/ 9892909 w 11235156"/>
              <a:gd name="connsiteY111" fmla="*/ 549727 h 5333466"/>
              <a:gd name="connsiteX112" fmla="*/ 9942899 w 11235156"/>
              <a:gd name="connsiteY112" fmla="*/ 545838 h 5333466"/>
              <a:gd name="connsiteX113" fmla="*/ 10013534 w 11235156"/>
              <a:gd name="connsiteY113" fmla="*/ 556314 h 5333466"/>
              <a:gd name="connsiteX114" fmla="*/ 10047111 w 11235156"/>
              <a:gd name="connsiteY114" fmla="*/ 573341 h 5333466"/>
              <a:gd name="connsiteX115" fmla="*/ 10173126 w 11235156"/>
              <a:gd name="connsiteY115" fmla="*/ 589809 h 5333466"/>
              <a:gd name="connsiteX116" fmla="*/ 10282890 w 11235156"/>
              <a:gd name="connsiteY116" fmla="*/ 593488 h 5333466"/>
              <a:gd name="connsiteX117" fmla="*/ 10313399 w 11235156"/>
              <a:gd name="connsiteY117" fmla="*/ 602461 h 5333466"/>
              <a:gd name="connsiteX118" fmla="*/ 10351371 w 11235156"/>
              <a:gd name="connsiteY118" fmla="*/ 621066 h 5333466"/>
              <a:gd name="connsiteX119" fmla="*/ 10444224 w 11235156"/>
              <a:gd name="connsiteY119" fmla="*/ 641511 h 5333466"/>
              <a:gd name="connsiteX120" fmla="*/ 10580851 w 11235156"/>
              <a:gd name="connsiteY120" fmla="*/ 658812 h 5333466"/>
              <a:gd name="connsiteX121" fmla="*/ 10607961 w 11235156"/>
              <a:gd name="connsiteY121" fmla="*/ 674508 h 5333466"/>
              <a:gd name="connsiteX122" fmla="*/ 10612026 w 11235156"/>
              <a:gd name="connsiteY122" fmla="*/ 690865 h 5333466"/>
              <a:gd name="connsiteX123" fmla="*/ 10733321 w 11235156"/>
              <a:gd name="connsiteY123" fmla="*/ 773166 h 5333466"/>
              <a:gd name="connsiteX124" fmla="*/ 10741530 w 11235156"/>
              <a:gd name="connsiteY124" fmla="*/ 789025 h 5333466"/>
              <a:gd name="connsiteX125" fmla="*/ 10732661 w 11235156"/>
              <a:gd name="connsiteY125" fmla="*/ 802721 h 5333466"/>
              <a:gd name="connsiteX126" fmla="*/ 10727607 w 11235156"/>
              <a:gd name="connsiteY126" fmla="*/ 830697 h 5333466"/>
              <a:gd name="connsiteX127" fmla="*/ 10754799 w 11235156"/>
              <a:gd name="connsiteY127" fmla="*/ 829542 h 5333466"/>
              <a:gd name="connsiteX128" fmla="*/ 10814903 w 11235156"/>
              <a:gd name="connsiteY128" fmla="*/ 822333 h 5333466"/>
              <a:gd name="connsiteX129" fmla="*/ 10859504 w 11235156"/>
              <a:gd name="connsiteY129" fmla="*/ 808562 h 5333466"/>
              <a:gd name="connsiteX130" fmla="*/ 10872767 w 11235156"/>
              <a:gd name="connsiteY130" fmla="*/ 796445 h 5333466"/>
              <a:gd name="connsiteX131" fmla="*/ 10893492 w 11235156"/>
              <a:gd name="connsiteY131" fmla="*/ 793959 h 5333466"/>
              <a:gd name="connsiteX132" fmla="*/ 10895982 w 11235156"/>
              <a:gd name="connsiteY132" fmla="*/ 814714 h 5333466"/>
              <a:gd name="connsiteX133" fmla="*/ 10882139 w 11235156"/>
              <a:gd name="connsiteY133" fmla="*/ 839534 h 5333466"/>
              <a:gd name="connsiteX134" fmla="*/ 10877166 w 11235156"/>
              <a:gd name="connsiteY134" fmla="*/ 850658 h 5333466"/>
              <a:gd name="connsiteX135" fmla="*/ 10889851 w 11235156"/>
              <a:gd name="connsiteY135" fmla="*/ 851241 h 5333466"/>
              <a:gd name="connsiteX136" fmla="*/ 10903861 w 11235156"/>
              <a:gd name="connsiteY136" fmla="*/ 845350 h 5333466"/>
              <a:gd name="connsiteX137" fmla="*/ 10916296 w 11235156"/>
              <a:gd name="connsiteY137" fmla="*/ 843859 h 5333466"/>
              <a:gd name="connsiteX138" fmla="*/ 11000859 w 11235156"/>
              <a:gd name="connsiteY138" fmla="*/ 865298 h 5333466"/>
              <a:gd name="connsiteX139" fmla="*/ 11044383 w 11235156"/>
              <a:gd name="connsiteY139" fmla="*/ 860078 h 5333466"/>
              <a:gd name="connsiteX140" fmla="*/ 11070498 w 11235156"/>
              <a:gd name="connsiteY140" fmla="*/ 867473 h 5333466"/>
              <a:gd name="connsiteX141" fmla="*/ 11058480 w 11235156"/>
              <a:gd name="connsiteY141" fmla="*/ 889969 h 5333466"/>
              <a:gd name="connsiteX142" fmla="*/ 11047289 w 11235156"/>
              <a:gd name="connsiteY142" fmla="*/ 901838 h 5333466"/>
              <a:gd name="connsiteX143" fmla="*/ 11038918 w 11235156"/>
              <a:gd name="connsiteY143" fmla="*/ 919685 h 5333466"/>
              <a:gd name="connsiteX144" fmla="*/ 11060390 w 11235156"/>
              <a:gd name="connsiteY144" fmla="*/ 923426 h 5333466"/>
              <a:gd name="connsiteX145" fmla="*/ 11113697 w 11235156"/>
              <a:gd name="connsiteY145" fmla="*/ 929665 h 5333466"/>
              <a:gd name="connsiteX146" fmla="*/ 11190793 w 11235156"/>
              <a:gd name="connsiteY146" fmla="*/ 888837 h 5333466"/>
              <a:gd name="connsiteX147" fmla="*/ 11221215 w 11235156"/>
              <a:gd name="connsiteY147" fmla="*/ 862029 h 5333466"/>
              <a:gd name="connsiteX148" fmla="*/ 11235156 w 11235156"/>
              <a:gd name="connsiteY148" fmla="*/ 978261 h 5333466"/>
              <a:gd name="connsiteX149" fmla="*/ 11211946 w 11235156"/>
              <a:gd name="connsiteY149" fmla="*/ 1012626 h 5333466"/>
              <a:gd name="connsiteX150" fmla="*/ 11220155 w 11235156"/>
              <a:gd name="connsiteY150" fmla="*/ 1028484 h 5333466"/>
              <a:gd name="connsiteX151" fmla="*/ 11199679 w 11235156"/>
              <a:gd name="connsiteY151" fmla="*/ 1033045 h 5333466"/>
              <a:gd name="connsiteX152" fmla="*/ 11184673 w 11235156"/>
              <a:gd name="connsiteY152" fmla="*/ 1030635 h 5333466"/>
              <a:gd name="connsiteX153" fmla="*/ 11165441 w 11235156"/>
              <a:gd name="connsiteY153" fmla="*/ 1045573 h 5333466"/>
              <a:gd name="connsiteX154" fmla="*/ 11148531 w 11235156"/>
              <a:gd name="connsiteY154" fmla="*/ 1062340 h 5333466"/>
              <a:gd name="connsiteX155" fmla="*/ 11104012 w 11235156"/>
              <a:gd name="connsiteY155" fmla="*/ 1059257 h 5333466"/>
              <a:gd name="connsiteX156" fmla="*/ 11062312 w 11235156"/>
              <a:gd name="connsiteY156" fmla="*/ 1062152 h 5333466"/>
              <a:gd name="connsiteX157" fmla="*/ 11049216 w 11235156"/>
              <a:gd name="connsiteY157" fmla="*/ 1093200 h 5333466"/>
              <a:gd name="connsiteX158" fmla="*/ 11042420 w 11235156"/>
              <a:gd name="connsiteY158" fmla="*/ 1106647 h 5333466"/>
              <a:gd name="connsiteX159" fmla="*/ 10994166 w 11235156"/>
              <a:gd name="connsiteY159" fmla="*/ 1072431 h 5333466"/>
              <a:gd name="connsiteX160" fmla="*/ 10981065 w 11235156"/>
              <a:gd name="connsiteY160" fmla="*/ 1050843 h 5333466"/>
              <a:gd name="connsiteX161" fmla="*/ 10934723 w 11235156"/>
              <a:gd name="connsiteY161" fmla="*/ 1050085 h 5333466"/>
              <a:gd name="connsiteX162" fmla="*/ 10932071 w 11235156"/>
              <a:gd name="connsiteY162" fmla="*/ 1063035 h 5333466"/>
              <a:gd name="connsiteX163" fmla="*/ 10930166 w 11235156"/>
              <a:gd name="connsiteY163" fmla="*/ 1082213 h 5333466"/>
              <a:gd name="connsiteX164" fmla="*/ 10910437 w 11235156"/>
              <a:gd name="connsiteY164" fmla="*/ 1093000 h 5333466"/>
              <a:gd name="connsiteX165" fmla="*/ 10847594 w 11235156"/>
              <a:gd name="connsiteY165" fmla="*/ 1077378 h 5333466"/>
              <a:gd name="connsiteX166" fmla="*/ 10810619 w 11235156"/>
              <a:gd name="connsiteY166" fmla="*/ 1067075 h 5333466"/>
              <a:gd name="connsiteX167" fmla="*/ 10712381 w 11235156"/>
              <a:gd name="connsiteY167" fmla="*/ 1089384 h 5333466"/>
              <a:gd name="connsiteX168" fmla="*/ 10683863 w 11235156"/>
              <a:gd name="connsiteY168" fmla="*/ 1097015 h 5333466"/>
              <a:gd name="connsiteX169" fmla="*/ 10590511 w 11235156"/>
              <a:gd name="connsiteY169" fmla="*/ 1072419 h 5333466"/>
              <a:gd name="connsiteX170" fmla="*/ 10538449 w 11235156"/>
              <a:gd name="connsiteY170" fmla="*/ 1076558 h 5333466"/>
              <a:gd name="connsiteX171" fmla="*/ 10471965 w 11235156"/>
              <a:gd name="connsiteY171" fmla="*/ 1118218 h 5333466"/>
              <a:gd name="connsiteX172" fmla="*/ 10463339 w 11235156"/>
              <a:gd name="connsiteY172" fmla="*/ 1081355 h 5333466"/>
              <a:gd name="connsiteX173" fmla="*/ 10425367 w 11235156"/>
              <a:gd name="connsiteY173" fmla="*/ 1062750 h 5333466"/>
              <a:gd name="connsiteX174" fmla="*/ 10420064 w 11235156"/>
              <a:gd name="connsiteY174" fmla="*/ 1088651 h 5333466"/>
              <a:gd name="connsiteX175" fmla="*/ 10399009 w 11235156"/>
              <a:gd name="connsiteY175" fmla="*/ 1105915 h 5333466"/>
              <a:gd name="connsiteX176" fmla="*/ 10348521 w 11235156"/>
              <a:gd name="connsiteY176" fmla="*/ 1105653 h 5333466"/>
              <a:gd name="connsiteX177" fmla="*/ 10280955 w 11235156"/>
              <a:gd name="connsiteY177" fmla="*/ 1103230 h 5333466"/>
              <a:gd name="connsiteX178" fmla="*/ 10245970 w 11235156"/>
              <a:gd name="connsiteY178" fmla="*/ 1109531 h 5333466"/>
              <a:gd name="connsiteX179" fmla="*/ 10231381 w 11235156"/>
              <a:gd name="connsiteY179" fmla="*/ 1128124 h 5333466"/>
              <a:gd name="connsiteX180" fmla="*/ 10204606 w 11235156"/>
              <a:gd name="connsiteY180" fmla="*/ 1150284 h 5333466"/>
              <a:gd name="connsiteX181" fmla="*/ 10190758 w 11235156"/>
              <a:gd name="connsiteY181" fmla="*/ 1122469 h 5333466"/>
              <a:gd name="connsiteX182" fmla="*/ 10175255 w 11235156"/>
              <a:gd name="connsiteY182" fmla="*/ 1115907 h 5333466"/>
              <a:gd name="connsiteX183" fmla="*/ 10165888 w 11235156"/>
              <a:gd name="connsiteY183" fmla="*/ 1125452 h 5333466"/>
              <a:gd name="connsiteX184" fmla="*/ 10142678 w 11235156"/>
              <a:gd name="connsiteY184" fmla="*/ 1159817 h 5333466"/>
              <a:gd name="connsiteX185" fmla="*/ 10137375 w 11235156"/>
              <a:gd name="connsiteY185" fmla="*/ 1185718 h 5333466"/>
              <a:gd name="connsiteX186" fmla="*/ 10152879 w 11235156"/>
              <a:gd name="connsiteY186" fmla="*/ 1192280 h 5333466"/>
              <a:gd name="connsiteX187" fmla="*/ 10330128 w 11235156"/>
              <a:gd name="connsiteY187" fmla="*/ 1215236 h 5333466"/>
              <a:gd name="connsiteX188" fmla="*/ 10466424 w 11235156"/>
              <a:gd name="connsiteY188" fmla="*/ 1247313 h 5333466"/>
              <a:gd name="connsiteX189" fmla="*/ 10528774 w 11235156"/>
              <a:gd name="connsiteY189" fmla="*/ 1311419 h 5333466"/>
              <a:gd name="connsiteX190" fmla="*/ 10573624 w 11235156"/>
              <a:gd name="connsiteY190" fmla="*/ 1299724 h 5333466"/>
              <a:gd name="connsiteX191" fmla="*/ 10585150 w 11235156"/>
              <a:gd name="connsiteY191" fmla="*/ 1325712 h 5333466"/>
              <a:gd name="connsiteX192" fmla="*/ 10615329 w 11235156"/>
              <a:gd name="connsiteY192" fmla="*/ 1349463 h 5333466"/>
              <a:gd name="connsiteX193" fmla="*/ 10640281 w 11235156"/>
              <a:gd name="connsiteY193" fmla="*/ 1329627 h 5333466"/>
              <a:gd name="connsiteX194" fmla="*/ 10652629 w 11235156"/>
              <a:gd name="connsiteY194" fmla="*/ 1292354 h 5333466"/>
              <a:gd name="connsiteX195" fmla="*/ 10679659 w 11235156"/>
              <a:gd name="connsiteY195" fmla="*/ 1324905 h 5333466"/>
              <a:gd name="connsiteX196" fmla="*/ 10711663 w 11235156"/>
              <a:gd name="connsiteY196" fmla="*/ 1346331 h 5333466"/>
              <a:gd name="connsiteX197" fmla="*/ 10698654 w 11235156"/>
              <a:gd name="connsiteY197" fmla="*/ 1413159 h 5333466"/>
              <a:gd name="connsiteX198" fmla="*/ 10668810 w 11235156"/>
              <a:gd name="connsiteY198" fmla="*/ 1427265 h 5333466"/>
              <a:gd name="connsiteX199" fmla="*/ 10653885 w 11235156"/>
              <a:gd name="connsiteY199" fmla="*/ 1408001 h 5333466"/>
              <a:gd name="connsiteX200" fmla="*/ 10639956 w 11235156"/>
              <a:gd name="connsiteY200" fmla="*/ 1397039 h 5333466"/>
              <a:gd name="connsiteX201" fmla="*/ 10583083 w 11235156"/>
              <a:gd name="connsiteY201" fmla="*/ 1378595 h 5333466"/>
              <a:gd name="connsiteX202" fmla="*/ 10537238 w 11235156"/>
              <a:gd name="connsiteY202" fmla="*/ 1381988 h 5333466"/>
              <a:gd name="connsiteX203" fmla="*/ 10524056 w 11235156"/>
              <a:gd name="connsiteY203" fmla="*/ 1377253 h 5333466"/>
              <a:gd name="connsiteX204" fmla="*/ 10509878 w 11235156"/>
              <a:gd name="connsiteY204" fmla="*/ 1364215 h 5333466"/>
              <a:gd name="connsiteX205" fmla="*/ 10402105 w 11235156"/>
              <a:gd name="connsiteY205" fmla="*/ 1377141 h 5333466"/>
              <a:gd name="connsiteX206" fmla="*/ 10346644 w 11235156"/>
              <a:gd name="connsiteY206" fmla="*/ 1388004 h 5333466"/>
              <a:gd name="connsiteX207" fmla="*/ 10300134 w 11235156"/>
              <a:gd name="connsiteY207" fmla="*/ 1368317 h 5333466"/>
              <a:gd name="connsiteX208" fmla="*/ 10278413 w 11235156"/>
              <a:gd name="connsiteY208" fmla="*/ 1362501 h 5333466"/>
              <a:gd name="connsiteX209" fmla="*/ 10273109 w 11235156"/>
              <a:gd name="connsiteY209" fmla="*/ 1388401 h 5333466"/>
              <a:gd name="connsiteX210" fmla="*/ 10279993 w 11235156"/>
              <a:gd name="connsiteY210" fmla="*/ 1410735 h 5333466"/>
              <a:gd name="connsiteX211" fmla="*/ 10315562 w 11235156"/>
              <a:gd name="connsiteY211" fmla="*/ 1444367 h 5333466"/>
              <a:gd name="connsiteX212" fmla="*/ 10424996 w 11235156"/>
              <a:gd name="connsiteY212" fmla="*/ 1462823 h 5333466"/>
              <a:gd name="connsiteX213" fmla="*/ 10437767 w 11235156"/>
              <a:gd name="connsiteY213" fmla="*/ 1499188 h 5333466"/>
              <a:gd name="connsiteX214" fmla="*/ 10436192 w 11235156"/>
              <a:gd name="connsiteY214" fmla="*/ 1503588 h 5333466"/>
              <a:gd name="connsiteX215" fmla="*/ 10408259 w 11235156"/>
              <a:gd name="connsiteY215" fmla="*/ 1551153 h 5333466"/>
              <a:gd name="connsiteX216" fmla="*/ 10391181 w 11235156"/>
              <a:gd name="connsiteY216" fmla="*/ 1548989 h 5333466"/>
              <a:gd name="connsiteX217" fmla="*/ 10410494 w 11235156"/>
              <a:gd name="connsiteY217" fmla="*/ 1517197 h 5333466"/>
              <a:gd name="connsiteX218" fmla="*/ 10387528 w 11235156"/>
              <a:gd name="connsiteY218" fmla="*/ 1501003 h 5333466"/>
              <a:gd name="connsiteX219" fmla="*/ 10378908 w 11235156"/>
              <a:gd name="connsiteY219" fmla="*/ 1516775 h 5333466"/>
              <a:gd name="connsiteX220" fmla="*/ 10335471 w 11235156"/>
              <a:gd name="connsiteY220" fmla="*/ 1557777 h 5333466"/>
              <a:gd name="connsiteX221" fmla="*/ 10246351 w 11235156"/>
              <a:gd name="connsiteY221" fmla="*/ 1568465 h 5333466"/>
              <a:gd name="connsiteX222" fmla="*/ 10199921 w 11235156"/>
              <a:gd name="connsiteY222" fmla="*/ 1531926 h 5333466"/>
              <a:gd name="connsiteX223" fmla="*/ 10199175 w 11235156"/>
              <a:gd name="connsiteY223" fmla="*/ 1525699 h 5333466"/>
              <a:gd name="connsiteX224" fmla="*/ 10194862 w 11235156"/>
              <a:gd name="connsiteY224" fmla="*/ 1507268 h 5333466"/>
              <a:gd name="connsiteX225" fmla="*/ 10168665 w 11235156"/>
              <a:gd name="connsiteY225" fmla="*/ 1516726 h 5333466"/>
              <a:gd name="connsiteX226" fmla="*/ 10161042 w 11235156"/>
              <a:gd name="connsiteY226" fmla="*/ 1540800 h 5333466"/>
              <a:gd name="connsiteX227" fmla="*/ 10132772 w 11235156"/>
              <a:gd name="connsiteY227" fmla="*/ 1550506 h 5333466"/>
              <a:gd name="connsiteX228" fmla="*/ 10127712 w 11235156"/>
              <a:gd name="connsiteY228" fmla="*/ 1525848 h 5333466"/>
              <a:gd name="connsiteX229" fmla="*/ 10132685 w 11235156"/>
              <a:gd name="connsiteY229" fmla="*/ 1514724 h 5333466"/>
              <a:gd name="connsiteX230" fmla="*/ 10130943 w 11235156"/>
              <a:gd name="connsiteY230" fmla="*/ 1500196 h 5333466"/>
              <a:gd name="connsiteX231" fmla="*/ 10119005 w 11235156"/>
              <a:gd name="connsiteY231" fmla="*/ 1505838 h 5333466"/>
              <a:gd name="connsiteX232" fmla="*/ 10103339 w 11235156"/>
              <a:gd name="connsiteY232" fmla="*/ 1532982 h 5333466"/>
              <a:gd name="connsiteX233" fmla="*/ 10051445 w 11235156"/>
              <a:gd name="connsiteY233" fmla="*/ 1556050 h 5333466"/>
              <a:gd name="connsiteX234" fmla="*/ 10011649 w 11235156"/>
              <a:gd name="connsiteY234" fmla="*/ 1539768 h 5333466"/>
              <a:gd name="connsiteX235" fmla="*/ 9985204 w 11235156"/>
              <a:gd name="connsiteY235" fmla="*/ 1547151 h 5333466"/>
              <a:gd name="connsiteX236" fmla="*/ 9950885 w 11235156"/>
              <a:gd name="connsiteY236" fmla="*/ 1576531 h 5333466"/>
              <a:gd name="connsiteX237" fmla="*/ 9919050 w 11235156"/>
              <a:gd name="connsiteY237" fmla="*/ 1574034 h 5333466"/>
              <a:gd name="connsiteX238" fmla="*/ 9739977 w 11235156"/>
              <a:gd name="connsiteY238" fmla="*/ 1553402 h 5333466"/>
              <a:gd name="connsiteX239" fmla="*/ 9712288 w 11235156"/>
              <a:gd name="connsiteY239" fmla="*/ 1550406 h 5333466"/>
              <a:gd name="connsiteX240" fmla="*/ 9643974 w 11235156"/>
              <a:gd name="connsiteY240" fmla="*/ 1541757 h 5333466"/>
              <a:gd name="connsiteX241" fmla="*/ 9550797 w 11235156"/>
              <a:gd name="connsiteY241" fmla="*/ 1588724 h 5333466"/>
              <a:gd name="connsiteX242" fmla="*/ 9506944 w 11235156"/>
              <a:gd name="connsiteY242" fmla="*/ 1608722 h 5333466"/>
              <a:gd name="connsiteX243" fmla="*/ 9340554 w 11235156"/>
              <a:gd name="connsiteY243" fmla="*/ 1588675 h 5333466"/>
              <a:gd name="connsiteX244" fmla="*/ 9312036 w 11235156"/>
              <a:gd name="connsiteY244" fmla="*/ 1596306 h 5333466"/>
              <a:gd name="connsiteX245" fmla="*/ 9300846 w 11235156"/>
              <a:gd name="connsiteY245" fmla="*/ 1608175 h 5333466"/>
              <a:gd name="connsiteX246" fmla="*/ 9296122 w 11235156"/>
              <a:gd name="connsiteY246" fmla="*/ 1621374 h 5333466"/>
              <a:gd name="connsiteX247" fmla="*/ 9323233 w 11235156"/>
              <a:gd name="connsiteY247" fmla="*/ 1637071 h 5333466"/>
              <a:gd name="connsiteX248" fmla="*/ 9344873 w 11235156"/>
              <a:gd name="connsiteY248" fmla="*/ 1659740 h 5333466"/>
              <a:gd name="connsiteX249" fmla="*/ 9322573 w 11235156"/>
              <a:gd name="connsiteY249" fmla="*/ 1666626 h 5333466"/>
              <a:gd name="connsiteX250" fmla="*/ 9282610 w 11235156"/>
              <a:gd name="connsiteY250" fmla="*/ 1631417 h 5333466"/>
              <a:gd name="connsiteX251" fmla="*/ 9140096 w 11235156"/>
              <a:gd name="connsiteY251" fmla="*/ 1600084 h 5333466"/>
              <a:gd name="connsiteX252" fmla="*/ 9097568 w 11235156"/>
              <a:gd name="connsiteY252" fmla="*/ 1613607 h 5333466"/>
              <a:gd name="connsiteX253" fmla="*/ 9081567 w 11235156"/>
              <a:gd name="connsiteY253" fmla="*/ 1602893 h 5333466"/>
              <a:gd name="connsiteX254" fmla="*/ 9052383 w 11235156"/>
              <a:gd name="connsiteY254" fmla="*/ 1587444 h 5333466"/>
              <a:gd name="connsiteX255" fmla="*/ 8950000 w 11235156"/>
              <a:gd name="connsiteY255" fmla="*/ 1610251 h 5333466"/>
              <a:gd name="connsiteX256" fmla="*/ 8804927 w 11235156"/>
              <a:gd name="connsiteY256" fmla="*/ 1680285 h 5333466"/>
              <a:gd name="connsiteX257" fmla="*/ 8802357 w 11235156"/>
              <a:gd name="connsiteY257" fmla="*/ 1676383 h 5333466"/>
              <a:gd name="connsiteX258" fmla="*/ 8808158 w 11235156"/>
              <a:gd name="connsiteY258" fmla="*/ 1654633 h 5333466"/>
              <a:gd name="connsiteX259" fmla="*/ 8785771 w 11235156"/>
              <a:gd name="connsiteY259" fmla="*/ 1625737 h 5333466"/>
              <a:gd name="connsiteX260" fmla="*/ 8757421 w 11235156"/>
              <a:gd name="connsiteY260" fmla="*/ 1652297 h 5333466"/>
              <a:gd name="connsiteX261" fmla="*/ 8751371 w 11235156"/>
              <a:gd name="connsiteY261" fmla="*/ 1671971 h 5333466"/>
              <a:gd name="connsiteX262" fmla="*/ 8724839 w 11235156"/>
              <a:gd name="connsiteY262" fmla="*/ 1643572 h 5333466"/>
              <a:gd name="connsiteX263" fmla="*/ 8714059 w 11235156"/>
              <a:gd name="connsiteY263" fmla="*/ 1623810 h 5333466"/>
              <a:gd name="connsiteX264" fmla="*/ 8630574 w 11235156"/>
              <a:gd name="connsiteY264" fmla="*/ 1593821 h 5333466"/>
              <a:gd name="connsiteX265" fmla="*/ 8564251 w 11235156"/>
              <a:gd name="connsiteY265" fmla="*/ 1601775 h 5333466"/>
              <a:gd name="connsiteX266" fmla="*/ 8540376 w 11235156"/>
              <a:gd name="connsiteY266" fmla="*/ 1613060 h 5333466"/>
              <a:gd name="connsiteX267" fmla="*/ 8489889 w 11235156"/>
              <a:gd name="connsiteY267" fmla="*/ 1612799 h 5333466"/>
              <a:gd name="connsiteX268" fmla="*/ 8460456 w 11235156"/>
              <a:gd name="connsiteY268" fmla="*/ 1595275 h 5333466"/>
              <a:gd name="connsiteX269" fmla="*/ 8436164 w 11235156"/>
              <a:gd name="connsiteY269" fmla="*/ 1585556 h 5333466"/>
              <a:gd name="connsiteX270" fmla="*/ 8403750 w 11235156"/>
              <a:gd name="connsiteY270" fmla="*/ 1595760 h 5333466"/>
              <a:gd name="connsiteX271" fmla="*/ 8365703 w 11235156"/>
              <a:gd name="connsiteY271" fmla="*/ 1646641 h 5333466"/>
              <a:gd name="connsiteX272" fmla="*/ 8364545 w 11235156"/>
              <a:gd name="connsiteY272" fmla="*/ 1672045 h 5333466"/>
              <a:gd name="connsiteX273" fmla="*/ 8255356 w 11235156"/>
              <a:gd name="connsiteY273" fmla="*/ 1603030 h 5333466"/>
              <a:gd name="connsiteX274" fmla="*/ 8221366 w 11235156"/>
              <a:gd name="connsiteY274" fmla="*/ 1617634 h 5333466"/>
              <a:gd name="connsiteX275" fmla="*/ 8214737 w 11235156"/>
              <a:gd name="connsiteY275" fmla="*/ 1650010 h 5333466"/>
              <a:gd name="connsiteX276" fmla="*/ 8238033 w 11235156"/>
              <a:gd name="connsiteY276" fmla="*/ 1651427 h 5333466"/>
              <a:gd name="connsiteX277" fmla="*/ 8257682 w 11235156"/>
              <a:gd name="connsiteY277" fmla="*/ 1657493 h 5333466"/>
              <a:gd name="connsiteX278" fmla="*/ 8250057 w 11235156"/>
              <a:gd name="connsiteY278" fmla="*/ 1681566 h 5333466"/>
              <a:gd name="connsiteX279" fmla="*/ 8223861 w 11235156"/>
              <a:gd name="connsiteY279" fmla="*/ 1691024 h 5333466"/>
              <a:gd name="connsiteX280" fmla="*/ 8197913 w 11235156"/>
              <a:gd name="connsiteY280" fmla="*/ 1702558 h 5333466"/>
              <a:gd name="connsiteX281" fmla="*/ 8241854 w 11235156"/>
              <a:gd name="connsiteY281" fmla="*/ 1718342 h 5333466"/>
              <a:gd name="connsiteX282" fmla="*/ 8368117 w 11235156"/>
              <a:gd name="connsiteY282" fmla="*/ 1736885 h 5333466"/>
              <a:gd name="connsiteX283" fmla="*/ 8448200 w 11235156"/>
              <a:gd name="connsiteY283" fmla="*/ 1720964 h 5333466"/>
              <a:gd name="connsiteX284" fmla="*/ 8473568 w 11235156"/>
              <a:gd name="connsiteY284" fmla="*/ 1722133 h 5333466"/>
              <a:gd name="connsiteX285" fmla="*/ 8529863 w 11235156"/>
              <a:gd name="connsiteY285" fmla="*/ 1753278 h 5333466"/>
              <a:gd name="connsiteX286" fmla="*/ 8560702 w 11235156"/>
              <a:gd name="connsiteY286" fmla="*/ 1747474 h 5333466"/>
              <a:gd name="connsiteX287" fmla="*/ 8625779 w 11235156"/>
              <a:gd name="connsiteY287" fmla="*/ 1729142 h 5333466"/>
              <a:gd name="connsiteX288" fmla="*/ 8688123 w 11235156"/>
              <a:gd name="connsiteY288" fmla="*/ 1740614 h 5333466"/>
              <a:gd name="connsiteX289" fmla="*/ 8711500 w 11235156"/>
              <a:gd name="connsiteY289" fmla="*/ 1725178 h 5333466"/>
              <a:gd name="connsiteX290" fmla="*/ 8726089 w 11235156"/>
              <a:gd name="connsiteY290" fmla="*/ 1706584 h 5333466"/>
              <a:gd name="connsiteX291" fmla="*/ 8752373 w 11235156"/>
              <a:gd name="connsiteY291" fmla="*/ 1732908 h 5333466"/>
              <a:gd name="connsiteX292" fmla="*/ 8783549 w 11235156"/>
              <a:gd name="connsiteY292" fmla="*/ 1764961 h 5333466"/>
              <a:gd name="connsiteX293" fmla="*/ 8836936 w 11235156"/>
              <a:gd name="connsiteY293" fmla="*/ 1754347 h 5333466"/>
              <a:gd name="connsiteX294" fmla="*/ 8914367 w 11235156"/>
              <a:gd name="connsiteY294" fmla="*/ 1751376 h 5333466"/>
              <a:gd name="connsiteX295" fmla="*/ 8938826 w 11235156"/>
              <a:gd name="connsiteY295" fmla="*/ 1780024 h 5333466"/>
              <a:gd name="connsiteX296" fmla="*/ 8962788 w 11235156"/>
              <a:gd name="connsiteY296" fmla="*/ 1804520 h 5333466"/>
              <a:gd name="connsiteX297" fmla="*/ 9110773 w 11235156"/>
              <a:gd name="connsiteY297" fmla="*/ 1828881 h 5333466"/>
              <a:gd name="connsiteX298" fmla="*/ 9187289 w 11235156"/>
              <a:gd name="connsiteY298" fmla="*/ 1800755 h 5333466"/>
              <a:gd name="connsiteX299" fmla="*/ 9191435 w 11235156"/>
              <a:gd name="connsiteY299" fmla="*/ 1800257 h 5333466"/>
              <a:gd name="connsiteX300" fmla="*/ 9204784 w 11235156"/>
              <a:gd name="connsiteY300" fmla="*/ 1823921 h 5333466"/>
              <a:gd name="connsiteX301" fmla="*/ 9226917 w 11235156"/>
              <a:gd name="connsiteY301" fmla="*/ 1798107 h 5333466"/>
              <a:gd name="connsiteX302" fmla="*/ 9232139 w 11235156"/>
              <a:gd name="connsiteY302" fmla="*/ 1789059 h 5333466"/>
              <a:gd name="connsiteX303" fmla="*/ 9245564 w 11235156"/>
              <a:gd name="connsiteY303" fmla="*/ 1743235 h 5333466"/>
              <a:gd name="connsiteX304" fmla="*/ 9267366 w 11235156"/>
              <a:gd name="connsiteY304" fmla="*/ 1732199 h 5333466"/>
              <a:gd name="connsiteX305" fmla="*/ 9279969 w 11235156"/>
              <a:gd name="connsiteY305" fmla="*/ 1749636 h 5333466"/>
              <a:gd name="connsiteX306" fmla="*/ 9289180 w 11235156"/>
              <a:gd name="connsiteY306" fmla="*/ 1826431 h 5333466"/>
              <a:gd name="connsiteX307" fmla="*/ 9310901 w 11235156"/>
              <a:gd name="connsiteY307" fmla="*/ 1832248 h 5333466"/>
              <a:gd name="connsiteX308" fmla="*/ 9376557 w 11235156"/>
              <a:gd name="connsiteY308" fmla="*/ 1801214 h 5333466"/>
              <a:gd name="connsiteX309" fmla="*/ 9393635 w 11235156"/>
              <a:gd name="connsiteY309" fmla="*/ 1803376 h 5333466"/>
              <a:gd name="connsiteX310" fmla="*/ 9455650 w 11235156"/>
              <a:gd name="connsiteY310" fmla="*/ 1829626 h 5333466"/>
              <a:gd name="connsiteX311" fmla="*/ 9510948 w 11235156"/>
              <a:gd name="connsiteY311" fmla="*/ 1852469 h 5333466"/>
              <a:gd name="connsiteX312" fmla="*/ 9530597 w 11235156"/>
              <a:gd name="connsiteY312" fmla="*/ 1858535 h 5333466"/>
              <a:gd name="connsiteX313" fmla="*/ 9635718 w 11235156"/>
              <a:gd name="connsiteY313" fmla="*/ 1858559 h 5333466"/>
              <a:gd name="connsiteX314" fmla="*/ 9669128 w 11235156"/>
              <a:gd name="connsiteY314" fmla="*/ 1856657 h 5333466"/>
              <a:gd name="connsiteX315" fmla="*/ 9750704 w 11235156"/>
              <a:gd name="connsiteY315" fmla="*/ 1853190 h 5333466"/>
              <a:gd name="connsiteX316" fmla="*/ 9771929 w 11235156"/>
              <a:gd name="connsiteY316" fmla="*/ 1854856 h 5333466"/>
              <a:gd name="connsiteX317" fmla="*/ 9890647 w 11235156"/>
              <a:gd name="connsiteY317" fmla="*/ 1880619 h 5333466"/>
              <a:gd name="connsiteX318" fmla="*/ 9945113 w 11235156"/>
              <a:gd name="connsiteY318" fmla="*/ 1861454 h 5333466"/>
              <a:gd name="connsiteX319" fmla="*/ 10031830 w 11235156"/>
              <a:gd name="connsiteY319" fmla="*/ 1865793 h 5333466"/>
              <a:gd name="connsiteX320" fmla="*/ 10111588 w 11235156"/>
              <a:gd name="connsiteY320" fmla="*/ 1917283 h 5333466"/>
              <a:gd name="connsiteX321" fmla="*/ 10114905 w 11235156"/>
              <a:gd name="connsiteY321" fmla="*/ 1927412 h 5333466"/>
              <a:gd name="connsiteX322" fmla="*/ 10138450 w 11235156"/>
              <a:gd name="connsiteY322" fmla="*/ 1930905 h 5333466"/>
              <a:gd name="connsiteX323" fmla="*/ 10162406 w 11235156"/>
              <a:gd name="connsiteY323" fmla="*/ 1902766 h 5333466"/>
              <a:gd name="connsiteX324" fmla="*/ 10266699 w 11235156"/>
              <a:gd name="connsiteY324" fmla="*/ 1913418 h 5333466"/>
              <a:gd name="connsiteX325" fmla="*/ 10311803 w 11235156"/>
              <a:gd name="connsiteY325" fmla="*/ 1956433 h 5333466"/>
              <a:gd name="connsiteX326" fmla="*/ 10360554 w 11235156"/>
              <a:gd name="connsiteY326" fmla="*/ 1994800 h 5333466"/>
              <a:gd name="connsiteX327" fmla="*/ 10365024 w 11235156"/>
              <a:gd name="connsiteY327" fmla="*/ 1926890 h 5333466"/>
              <a:gd name="connsiteX328" fmla="*/ 10414186 w 11235156"/>
              <a:gd name="connsiteY328" fmla="*/ 1933626 h 5333466"/>
              <a:gd name="connsiteX329" fmla="*/ 10447347 w 11235156"/>
              <a:gd name="connsiteY329" fmla="*/ 1929650 h 5333466"/>
              <a:gd name="connsiteX330" fmla="*/ 10551061 w 11235156"/>
              <a:gd name="connsiteY330" fmla="*/ 1953003 h 5333466"/>
              <a:gd name="connsiteX331" fmla="*/ 10866928 w 11235156"/>
              <a:gd name="connsiteY331" fmla="*/ 2009862 h 5333466"/>
              <a:gd name="connsiteX332" fmla="*/ 10889147 w 11235156"/>
              <a:gd name="connsiteY332" fmla="*/ 2019830 h 5333466"/>
              <a:gd name="connsiteX333" fmla="*/ 10877128 w 11235156"/>
              <a:gd name="connsiteY333" fmla="*/ 2042325 h 5333466"/>
              <a:gd name="connsiteX334" fmla="*/ 10868757 w 11235156"/>
              <a:gd name="connsiteY334" fmla="*/ 2060174 h 5333466"/>
              <a:gd name="connsiteX335" fmla="*/ 10889402 w 11235156"/>
              <a:gd name="connsiteY335" fmla="*/ 2074541 h 5333466"/>
              <a:gd name="connsiteX336" fmla="*/ 10908054 w 11235156"/>
              <a:gd name="connsiteY336" fmla="*/ 2072303 h 5333466"/>
              <a:gd name="connsiteX337" fmla="*/ 10959376 w 11235156"/>
              <a:gd name="connsiteY337" fmla="*/ 2114572 h 5333466"/>
              <a:gd name="connsiteX338" fmla="*/ 10958965 w 11235156"/>
              <a:gd name="connsiteY338" fmla="*/ 2146203 h 5333466"/>
              <a:gd name="connsiteX339" fmla="*/ 10979360 w 11235156"/>
              <a:gd name="connsiteY339" fmla="*/ 2158495 h 5333466"/>
              <a:gd name="connsiteX340" fmla="*/ 11004225 w 11235156"/>
              <a:gd name="connsiteY340" fmla="*/ 2102877 h 5333466"/>
              <a:gd name="connsiteX341" fmla="*/ 11041039 w 11235156"/>
              <a:gd name="connsiteY341" fmla="*/ 2146887 h 5333466"/>
              <a:gd name="connsiteX342" fmla="*/ 11034497 w 11235156"/>
              <a:gd name="connsiteY342" fmla="*/ 2215044 h 5333466"/>
              <a:gd name="connsiteX343" fmla="*/ 10982185 w 11235156"/>
              <a:gd name="connsiteY343" fmla="*/ 2217108 h 5333466"/>
              <a:gd name="connsiteX344" fmla="*/ 10911302 w 11235156"/>
              <a:gd name="connsiteY344" fmla="*/ 2204555 h 5333466"/>
              <a:gd name="connsiteX345" fmla="*/ 10863633 w 11235156"/>
              <a:gd name="connsiteY345" fmla="*/ 2210272 h 5333466"/>
              <a:gd name="connsiteX346" fmla="*/ 10667812 w 11235156"/>
              <a:gd name="connsiteY346" fmla="*/ 2172700 h 5333466"/>
              <a:gd name="connsiteX347" fmla="*/ 10625782 w 11235156"/>
              <a:gd name="connsiteY347" fmla="*/ 2190374 h 5333466"/>
              <a:gd name="connsiteX348" fmla="*/ 10623131 w 11235156"/>
              <a:gd name="connsiteY348" fmla="*/ 2203325 h 5333466"/>
              <a:gd name="connsiteX349" fmla="*/ 10609700 w 11235156"/>
              <a:gd name="connsiteY349" fmla="*/ 2196513 h 5333466"/>
              <a:gd name="connsiteX350" fmla="*/ 10602237 w 11235156"/>
              <a:gd name="connsiteY350" fmla="*/ 2186881 h 5333466"/>
              <a:gd name="connsiteX351" fmla="*/ 10576371 w 11235156"/>
              <a:gd name="connsiteY351" fmla="*/ 2181562 h 5333466"/>
              <a:gd name="connsiteX352" fmla="*/ 10586902 w 11235156"/>
              <a:gd name="connsiteY352" fmla="*/ 2199248 h 5333466"/>
              <a:gd name="connsiteX353" fmla="*/ 10589472 w 11235156"/>
              <a:gd name="connsiteY353" fmla="*/ 2203150 h 5333466"/>
              <a:gd name="connsiteX354" fmla="*/ 10593287 w 11235156"/>
              <a:gd name="connsiteY354" fmla="*/ 2217431 h 5333466"/>
              <a:gd name="connsiteX355" fmla="*/ 10579028 w 11235156"/>
              <a:gd name="connsiteY355" fmla="*/ 2221246 h 5333466"/>
              <a:gd name="connsiteX356" fmla="*/ 10517020 w 11235156"/>
              <a:gd name="connsiteY356" fmla="*/ 2247632 h 5333466"/>
              <a:gd name="connsiteX357" fmla="*/ 10506327 w 11235156"/>
              <a:gd name="connsiteY357" fmla="*/ 2263652 h 5333466"/>
              <a:gd name="connsiteX358" fmla="*/ 10554829 w 11235156"/>
              <a:gd name="connsiteY358" fmla="*/ 2299943 h 5333466"/>
              <a:gd name="connsiteX359" fmla="*/ 10677028 w 11235156"/>
              <a:gd name="connsiteY359" fmla="*/ 2302131 h 5333466"/>
              <a:gd name="connsiteX360" fmla="*/ 10718230 w 11235156"/>
              <a:gd name="connsiteY360" fmla="*/ 2295085 h 5333466"/>
              <a:gd name="connsiteX361" fmla="*/ 10735807 w 11235156"/>
              <a:gd name="connsiteY361" fmla="*/ 2301397 h 5333466"/>
              <a:gd name="connsiteX362" fmla="*/ 10768556 w 11235156"/>
              <a:gd name="connsiteY362" fmla="*/ 2329051 h 5333466"/>
              <a:gd name="connsiteX363" fmla="*/ 10824683 w 11235156"/>
              <a:gd name="connsiteY363" fmla="*/ 2341268 h 5333466"/>
              <a:gd name="connsiteX364" fmla="*/ 10849391 w 11235156"/>
              <a:gd name="connsiteY364" fmla="*/ 2371991 h 5333466"/>
              <a:gd name="connsiteX365" fmla="*/ 10848563 w 11235156"/>
              <a:gd name="connsiteY365" fmla="*/ 2382618 h 5333466"/>
              <a:gd name="connsiteX366" fmla="*/ 10867384 w 11235156"/>
              <a:gd name="connsiteY366" fmla="*/ 2399309 h 5333466"/>
              <a:gd name="connsiteX367" fmla="*/ 10873683 w 11235156"/>
              <a:gd name="connsiteY367" fmla="*/ 2381711 h 5333466"/>
              <a:gd name="connsiteX368" fmla="*/ 10885950 w 11235156"/>
              <a:gd name="connsiteY368" fmla="*/ 2361290 h 5333466"/>
              <a:gd name="connsiteX369" fmla="*/ 10921768 w 11235156"/>
              <a:gd name="connsiteY369" fmla="*/ 2396998 h 5333466"/>
              <a:gd name="connsiteX370" fmla="*/ 10923760 w 11235156"/>
              <a:gd name="connsiteY370" fmla="*/ 2413602 h 5333466"/>
              <a:gd name="connsiteX371" fmla="*/ 10933127 w 11235156"/>
              <a:gd name="connsiteY371" fmla="*/ 2404057 h 5333466"/>
              <a:gd name="connsiteX372" fmla="*/ 10960320 w 11235156"/>
              <a:gd name="connsiteY372" fmla="*/ 2402901 h 5333466"/>
              <a:gd name="connsiteX373" fmla="*/ 11010315 w 11235156"/>
              <a:gd name="connsiteY373" fmla="*/ 2451646 h 5333466"/>
              <a:gd name="connsiteX374" fmla="*/ 11055835 w 11235156"/>
              <a:gd name="connsiteY374" fmla="*/ 2515665 h 5333466"/>
              <a:gd name="connsiteX375" fmla="*/ 11075652 w 11235156"/>
              <a:gd name="connsiteY375" fmla="*/ 2540658 h 5333466"/>
              <a:gd name="connsiteX376" fmla="*/ 11180367 w 11235156"/>
              <a:gd name="connsiteY376" fmla="*/ 2624948 h 5333466"/>
              <a:gd name="connsiteX377" fmla="*/ 11187998 w 11235156"/>
              <a:gd name="connsiteY377" fmla="*/ 2653510 h 5333466"/>
              <a:gd name="connsiteX378" fmla="*/ 11164951 w 11235156"/>
              <a:gd name="connsiteY378" fmla="*/ 2654168 h 5333466"/>
              <a:gd name="connsiteX379" fmla="*/ 11127645 w 11235156"/>
              <a:gd name="connsiteY379" fmla="*/ 2658641 h 5333466"/>
              <a:gd name="connsiteX380" fmla="*/ 11079646 w 11235156"/>
              <a:gd name="connsiteY380" fmla="*/ 2679137 h 5333466"/>
              <a:gd name="connsiteX381" fmla="*/ 11033795 w 11235156"/>
              <a:gd name="connsiteY381" fmla="*/ 2629895 h 5333466"/>
              <a:gd name="connsiteX382" fmla="*/ 11035452 w 11235156"/>
              <a:gd name="connsiteY382" fmla="*/ 2608643 h 5333466"/>
              <a:gd name="connsiteX383" fmla="*/ 11037025 w 11235156"/>
              <a:gd name="connsiteY383" fmla="*/ 2604242 h 5333466"/>
              <a:gd name="connsiteX384" fmla="*/ 11033130 w 11235156"/>
              <a:gd name="connsiteY384" fmla="*/ 2606815 h 5333466"/>
              <a:gd name="connsiteX385" fmla="*/ 11010084 w 11235156"/>
              <a:gd name="connsiteY385" fmla="*/ 2607474 h 5333466"/>
              <a:gd name="connsiteX386" fmla="*/ 10950065 w 11235156"/>
              <a:gd name="connsiteY386" fmla="*/ 2650464 h 5333466"/>
              <a:gd name="connsiteX387" fmla="*/ 10917073 w 11235156"/>
              <a:gd name="connsiteY387" fmla="*/ 2673370 h 5333466"/>
              <a:gd name="connsiteX388" fmla="*/ 10882997 w 11235156"/>
              <a:gd name="connsiteY388" fmla="*/ 2652192 h 5333466"/>
              <a:gd name="connsiteX389" fmla="*/ 10767838 w 11235156"/>
              <a:gd name="connsiteY389" fmla="*/ 2585998 h 5333466"/>
              <a:gd name="connsiteX390" fmla="*/ 10740234 w 11235156"/>
              <a:gd name="connsiteY390" fmla="*/ 2618784 h 5333466"/>
              <a:gd name="connsiteX391" fmla="*/ 10726560 w 11235156"/>
              <a:gd name="connsiteY391" fmla="*/ 2662532 h 5333466"/>
              <a:gd name="connsiteX392" fmla="*/ 10678307 w 11235156"/>
              <a:gd name="connsiteY392" fmla="*/ 2628317 h 5333466"/>
              <a:gd name="connsiteX393" fmla="*/ 10618533 w 11235156"/>
              <a:gd name="connsiteY393" fmla="*/ 2620748 h 5333466"/>
              <a:gd name="connsiteX394" fmla="*/ 10614139 w 11235156"/>
              <a:gd name="connsiteY394" fmla="*/ 2619169 h 5333466"/>
              <a:gd name="connsiteX395" fmla="*/ 10581233 w 11235156"/>
              <a:gd name="connsiteY395" fmla="*/ 2677857 h 5333466"/>
              <a:gd name="connsiteX396" fmla="*/ 10568884 w 11235156"/>
              <a:gd name="connsiteY396" fmla="*/ 2715129 h 5333466"/>
              <a:gd name="connsiteX397" fmla="*/ 10560594 w 11235156"/>
              <a:gd name="connsiteY397" fmla="*/ 2716124 h 5333466"/>
              <a:gd name="connsiteX398" fmla="*/ 10528591 w 11235156"/>
              <a:gd name="connsiteY398" fmla="*/ 2694698 h 5333466"/>
              <a:gd name="connsiteX399" fmla="*/ 10503883 w 11235156"/>
              <a:gd name="connsiteY399" fmla="*/ 2663975 h 5333466"/>
              <a:gd name="connsiteX400" fmla="*/ 10476106 w 11235156"/>
              <a:gd name="connsiteY400" fmla="*/ 2625198 h 5333466"/>
              <a:gd name="connsiteX401" fmla="*/ 10433329 w 11235156"/>
              <a:gd name="connsiteY401" fmla="*/ 2636644 h 5333466"/>
              <a:gd name="connsiteX402" fmla="*/ 10415753 w 11235156"/>
              <a:gd name="connsiteY402" fmla="*/ 2630331 h 5333466"/>
              <a:gd name="connsiteX403" fmla="*/ 10386321 w 11235156"/>
              <a:gd name="connsiteY403" fmla="*/ 2612806 h 5333466"/>
              <a:gd name="connsiteX404" fmla="*/ 10374134 w 11235156"/>
              <a:gd name="connsiteY404" fmla="*/ 2616373 h 5333466"/>
              <a:gd name="connsiteX405" fmla="*/ 10330443 w 11235156"/>
              <a:gd name="connsiteY405" fmla="*/ 2602664 h 5333466"/>
              <a:gd name="connsiteX406" fmla="*/ 10279040 w 11235156"/>
              <a:gd name="connsiteY406" fmla="*/ 2577249 h 5333466"/>
              <a:gd name="connsiteX407" fmla="*/ 10254337 w 11235156"/>
              <a:gd name="connsiteY407" fmla="*/ 2599160 h 5333466"/>
              <a:gd name="connsiteX408" fmla="*/ 10252682 w 11235156"/>
              <a:gd name="connsiteY408" fmla="*/ 2620413 h 5333466"/>
              <a:gd name="connsiteX409" fmla="*/ 10259734 w 11235156"/>
              <a:gd name="connsiteY409" fmla="*/ 2661675 h 5333466"/>
              <a:gd name="connsiteX410" fmla="*/ 10290665 w 11235156"/>
              <a:gd name="connsiteY410" fmla="*/ 2744287 h 5333466"/>
              <a:gd name="connsiteX411" fmla="*/ 10243077 w 11235156"/>
              <a:gd name="connsiteY411" fmla="*/ 2733151 h 5333466"/>
              <a:gd name="connsiteX412" fmla="*/ 10185127 w 11235156"/>
              <a:gd name="connsiteY412" fmla="*/ 2723259 h 5333466"/>
              <a:gd name="connsiteX413" fmla="*/ 10134222 w 11235156"/>
              <a:gd name="connsiteY413" fmla="*/ 2701993 h 5333466"/>
              <a:gd name="connsiteX414" fmla="*/ 9980762 w 11235156"/>
              <a:gd name="connsiteY414" fmla="*/ 2631971 h 5333466"/>
              <a:gd name="connsiteX415" fmla="*/ 9960782 w 11235156"/>
              <a:gd name="connsiteY415" fmla="*/ 2640683 h 5333466"/>
              <a:gd name="connsiteX416" fmla="*/ 9949592 w 11235156"/>
              <a:gd name="connsiteY416" fmla="*/ 2652553 h 5333466"/>
              <a:gd name="connsiteX417" fmla="*/ 9941631 w 11235156"/>
              <a:gd name="connsiteY417" fmla="*/ 2638770 h 5333466"/>
              <a:gd name="connsiteX418" fmla="*/ 9926707 w 11235156"/>
              <a:gd name="connsiteY418" fmla="*/ 2619506 h 5333466"/>
              <a:gd name="connsiteX419" fmla="*/ 9896197 w 11235156"/>
              <a:gd name="connsiteY419" fmla="*/ 2610532 h 5333466"/>
              <a:gd name="connsiteX420" fmla="*/ 9882847 w 11235156"/>
              <a:gd name="connsiteY420" fmla="*/ 2586868 h 5333466"/>
              <a:gd name="connsiteX421" fmla="*/ 9864605 w 11235156"/>
              <a:gd name="connsiteY421" fmla="*/ 2557474 h 5333466"/>
              <a:gd name="connsiteX422" fmla="*/ 9845623 w 11235156"/>
              <a:gd name="connsiteY422" fmla="*/ 2574490 h 5333466"/>
              <a:gd name="connsiteX423" fmla="*/ 9838328 w 11235156"/>
              <a:gd name="connsiteY423" fmla="*/ 2583786 h 5333466"/>
              <a:gd name="connsiteX424" fmla="*/ 9821910 w 11235156"/>
              <a:gd name="connsiteY424" fmla="*/ 2552068 h 5333466"/>
              <a:gd name="connsiteX425" fmla="*/ 9801514 w 11235156"/>
              <a:gd name="connsiteY425" fmla="*/ 2539777 h 5333466"/>
              <a:gd name="connsiteX426" fmla="*/ 9791071 w 11235156"/>
              <a:gd name="connsiteY426" fmla="*/ 2557872 h 5333466"/>
              <a:gd name="connsiteX427" fmla="*/ 9712401 w 11235156"/>
              <a:gd name="connsiteY427" fmla="*/ 2603100 h 5333466"/>
              <a:gd name="connsiteX428" fmla="*/ 9688109 w 11235156"/>
              <a:gd name="connsiteY428" fmla="*/ 2593381 h 5333466"/>
              <a:gd name="connsiteX429" fmla="*/ 9594016 w 11235156"/>
              <a:gd name="connsiteY429" fmla="*/ 2615193 h 5333466"/>
              <a:gd name="connsiteX430" fmla="*/ 9592193 w 11235156"/>
              <a:gd name="connsiteY430" fmla="*/ 2617517 h 5333466"/>
              <a:gd name="connsiteX431" fmla="*/ 9563177 w 11235156"/>
              <a:gd name="connsiteY431" fmla="*/ 2620997 h 5333466"/>
              <a:gd name="connsiteX432" fmla="*/ 9555466 w 11235156"/>
              <a:gd name="connsiteY432" fmla="*/ 2609289 h 5333466"/>
              <a:gd name="connsiteX433" fmla="*/ 9574449 w 11235156"/>
              <a:gd name="connsiteY433" fmla="*/ 2592275 h 5333466"/>
              <a:gd name="connsiteX434" fmla="*/ 9587961 w 11235156"/>
              <a:gd name="connsiteY434" fmla="*/ 2582233 h 5333466"/>
              <a:gd name="connsiteX435" fmla="*/ 9574282 w 11235156"/>
              <a:gd name="connsiteY435" fmla="*/ 2573347 h 5333466"/>
              <a:gd name="connsiteX436" fmla="*/ 9541948 w 11235156"/>
              <a:gd name="connsiteY436" fmla="*/ 2566697 h 5333466"/>
              <a:gd name="connsiteX437" fmla="*/ 9503976 w 11235156"/>
              <a:gd name="connsiteY437" fmla="*/ 2548091 h 5333466"/>
              <a:gd name="connsiteX438" fmla="*/ 9480680 w 11235156"/>
              <a:gd name="connsiteY438" fmla="*/ 2546675 h 5333466"/>
              <a:gd name="connsiteX439" fmla="*/ 9411869 w 11235156"/>
              <a:gd name="connsiteY439" fmla="*/ 2533873 h 5333466"/>
              <a:gd name="connsiteX440" fmla="*/ 9382020 w 11235156"/>
              <a:gd name="connsiteY440" fmla="*/ 2495345 h 5333466"/>
              <a:gd name="connsiteX441" fmla="*/ 9334514 w 11235156"/>
              <a:gd name="connsiteY441" fmla="*/ 2467356 h 5333466"/>
              <a:gd name="connsiteX442" fmla="*/ 9295552 w 11235156"/>
              <a:gd name="connsiteY442" fmla="*/ 2493083 h 5333466"/>
              <a:gd name="connsiteX443" fmla="*/ 9249377 w 11235156"/>
              <a:gd name="connsiteY443" fmla="*/ 2511254 h 5333466"/>
              <a:gd name="connsiteX444" fmla="*/ 9225832 w 11235156"/>
              <a:gd name="connsiteY444" fmla="*/ 2507761 h 5333466"/>
              <a:gd name="connsiteX445" fmla="*/ 9198721 w 11235156"/>
              <a:gd name="connsiteY445" fmla="*/ 2492064 h 5333466"/>
              <a:gd name="connsiteX446" fmla="*/ 9197476 w 11235156"/>
              <a:gd name="connsiteY446" fmla="*/ 2481687 h 5333466"/>
              <a:gd name="connsiteX447" fmla="*/ 9170614 w 11235156"/>
              <a:gd name="connsiteY447" fmla="*/ 2468065 h 5333466"/>
              <a:gd name="connsiteX448" fmla="*/ 9135051 w 11235156"/>
              <a:gd name="connsiteY448" fmla="*/ 2487067 h 5333466"/>
              <a:gd name="connsiteX449" fmla="*/ 9005055 w 11235156"/>
              <a:gd name="connsiteY449" fmla="*/ 2437391 h 5333466"/>
              <a:gd name="connsiteX450" fmla="*/ 9002727 w 11235156"/>
              <a:gd name="connsiteY450" fmla="*/ 2382930 h 5333466"/>
              <a:gd name="connsiteX451" fmla="*/ 8963841 w 11235156"/>
              <a:gd name="connsiteY451" fmla="*/ 2339169 h 5333466"/>
              <a:gd name="connsiteX452" fmla="*/ 8925290 w 11235156"/>
              <a:gd name="connsiteY452" fmla="*/ 2333266 h 5333466"/>
              <a:gd name="connsiteX453" fmla="*/ 8878038 w 11235156"/>
              <a:gd name="connsiteY453" fmla="*/ 2359987 h 5333466"/>
              <a:gd name="connsiteX454" fmla="*/ 8853416 w 11235156"/>
              <a:gd name="connsiteY454" fmla="*/ 2365045 h 5333466"/>
              <a:gd name="connsiteX455" fmla="*/ 8803096 w 11235156"/>
              <a:gd name="connsiteY455" fmla="*/ 2383713 h 5333466"/>
              <a:gd name="connsiteX456" fmla="*/ 8811803 w 11235156"/>
              <a:gd name="connsiteY456" fmla="*/ 2403723 h 5333466"/>
              <a:gd name="connsiteX457" fmla="*/ 8824817 w 11235156"/>
              <a:gd name="connsiteY457" fmla="*/ 2389529 h 5333466"/>
              <a:gd name="connsiteX458" fmla="*/ 8836008 w 11235156"/>
              <a:gd name="connsiteY458" fmla="*/ 2377660 h 5333466"/>
              <a:gd name="connsiteX459" fmla="*/ 8850186 w 11235156"/>
              <a:gd name="connsiteY459" fmla="*/ 2390698 h 5333466"/>
              <a:gd name="connsiteX460" fmla="*/ 8856577 w 11235156"/>
              <a:gd name="connsiteY460" fmla="*/ 2461516 h 5333466"/>
              <a:gd name="connsiteX461" fmla="*/ 8844721 w 11235156"/>
              <a:gd name="connsiteY461" fmla="*/ 2450305 h 5333466"/>
              <a:gd name="connsiteX462" fmla="*/ 8799206 w 11235156"/>
              <a:gd name="connsiteY462" fmla="*/ 2438921 h 5333466"/>
              <a:gd name="connsiteX463" fmla="*/ 8784368 w 11235156"/>
              <a:gd name="connsiteY463" fmla="*/ 2455438 h 5333466"/>
              <a:gd name="connsiteX464" fmla="*/ 8749881 w 11235156"/>
              <a:gd name="connsiteY464" fmla="*/ 2465890 h 5333466"/>
              <a:gd name="connsiteX465" fmla="*/ 8707683 w 11235156"/>
              <a:gd name="connsiteY465" fmla="*/ 2464635 h 5333466"/>
              <a:gd name="connsiteX466" fmla="*/ 8724351 w 11235156"/>
              <a:gd name="connsiteY466" fmla="*/ 2498428 h 5333466"/>
              <a:gd name="connsiteX467" fmla="*/ 8688289 w 11235156"/>
              <a:gd name="connsiteY467" fmla="*/ 2513280 h 5333466"/>
              <a:gd name="connsiteX468" fmla="*/ 8684642 w 11235156"/>
              <a:gd name="connsiteY468" fmla="*/ 2517928 h 5333466"/>
              <a:gd name="connsiteX469" fmla="*/ 8695670 w 11235156"/>
              <a:gd name="connsiteY469" fmla="*/ 2539765 h 5333466"/>
              <a:gd name="connsiteX470" fmla="*/ 8741434 w 11235156"/>
              <a:gd name="connsiteY470" fmla="*/ 2553225 h 5333466"/>
              <a:gd name="connsiteX471" fmla="*/ 8779817 w 11235156"/>
              <a:gd name="connsiteY471" fmla="*/ 2540200 h 5333466"/>
              <a:gd name="connsiteX472" fmla="*/ 8804439 w 11235156"/>
              <a:gd name="connsiteY472" fmla="*/ 2535141 h 5333466"/>
              <a:gd name="connsiteX473" fmla="*/ 8858082 w 11235156"/>
              <a:gd name="connsiteY473" fmla="*/ 2579238 h 5333466"/>
              <a:gd name="connsiteX474" fmla="*/ 8889668 w 11235156"/>
              <a:gd name="connsiteY474" fmla="*/ 2579660 h 5333466"/>
              <a:gd name="connsiteX475" fmla="*/ 8919511 w 11235156"/>
              <a:gd name="connsiteY475" fmla="*/ 2565554 h 5333466"/>
              <a:gd name="connsiteX476" fmla="*/ 8942975 w 11235156"/>
              <a:gd name="connsiteY476" fmla="*/ 2585899 h 5333466"/>
              <a:gd name="connsiteX477" fmla="*/ 8985752 w 11235156"/>
              <a:gd name="connsiteY477" fmla="*/ 2574453 h 5333466"/>
              <a:gd name="connsiteX478" fmla="*/ 9021732 w 11235156"/>
              <a:gd name="connsiteY478" fmla="*/ 2576454 h 5333466"/>
              <a:gd name="connsiteX479" fmla="*/ 9077859 w 11235156"/>
              <a:gd name="connsiteY479" fmla="*/ 2588671 h 5333466"/>
              <a:gd name="connsiteX480" fmla="*/ 9109283 w 11235156"/>
              <a:gd name="connsiteY480" fmla="*/ 2622799 h 5333466"/>
              <a:gd name="connsiteX481" fmla="*/ 9167563 w 11235156"/>
              <a:gd name="connsiteY481" fmla="*/ 2617915 h 5333466"/>
              <a:gd name="connsiteX482" fmla="*/ 9183478 w 11235156"/>
              <a:gd name="connsiteY482" fmla="*/ 2592847 h 5333466"/>
              <a:gd name="connsiteX483" fmla="*/ 9201390 w 11235156"/>
              <a:gd name="connsiteY483" fmla="*/ 2637017 h 5333466"/>
              <a:gd name="connsiteX484" fmla="*/ 9206612 w 11235156"/>
              <a:gd name="connsiteY484" fmla="*/ 2627970 h 5333466"/>
              <a:gd name="connsiteX485" fmla="*/ 9268290 w 11235156"/>
              <a:gd name="connsiteY485" fmla="*/ 2616361 h 5333466"/>
              <a:gd name="connsiteX486" fmla="*/ 9283215 w 11235156"/>
              <a:gd name="connsiteY486" fmla="*/ 2635626 h 5333466"/>
              <a:gd name="connsiteX487" fmla="*/ 9284957 w 11235156"/>
              <a:gd name="connsiteY487" fmla="*/ 2650154 h 5333466"/>
              <a:gd name="connsiteX488" fmla="*/ 9295407 w 11235156"/>
              <a:gd name="connsiteY488" fmla="*/ 2684693 h 5333466"/>
              <a:gd name="connsiteX489" fmla="*/ 9406583 w 11235156"/>
              <a:gd name="connsiteY489" fmla="*/ 2717678 h 5333466"/>
              <a:gd name="connsiteX490" fmla="*/ 9588395 w 11235156"/>
              <a:gd name="connsiteY490" fmla="*/ 2761140 h 5333466"/>
              <a:gd name="connsiteX491" fmla="*/ 9646096 w 11235156"/>
              <a:gd name="connsiteY491" fmla="*/ 2768959 h 5333466"/>
              <a:gd name="connsiteX492" fmla="*/ 9689289 w 11235156"/>
              <a:gd name="connsiteY492" fmla="*/ 2778516 h 5333466"/>
              <a:gd name="connsiteX493" fmla="*/ 9763739 w 11235156"/>
              <a:gd name="connsiteY493" fmla="*/ 2803274 h 5333466"/>
              <a:gd name="connsiteX494" fmla="*/ 9841089 w 11235156"/>
              <a:gd name="connsiteY494" fmla="*/ 2817156 h 5333466"/>
              <a:gd name="connsiteX495" fmla="*/ 9905089 w 11235156"/>
              <a:gd name="connsiteY495" fmla="*/ 2807375 h 5333466"/>
              <a:gd name="connsiteX496" fmla="*/ 9959560 w 11235156"/>
              <a:gd name="connsiteY496" fmla="*/ 2840844 h 5333466"/>
              <a:gd name="connsiteX497" fmla="*/ 10013365 w 11235156"/>
              <a:gd name="connsiteY497" fmla="*/ 2851234 h 5333466"/>
              <a:gd name="connsiteX498" fmla="*/ 10091132 w 11235156"/>
              <a:gd name="connsiteY498" fmla="*/ 2886121 h 5333466"/>
              <a:gd name="connsiteX499" fmla="*/ 10238787 w 11235156"/>
              <a:gd name="connsiteY499" fmla="*/ 2925259 h 5333466"/>
              <a:gd name="connsiteX500" fmla="*/ 10357507 w 11235156"/>
              <a:gd name="connsiteY500" fmla="*/ 2951022 h 5333466"/>
              <a:gd name="connsiteX501" fmla="*/ 10384618 w 11235156"/>
              <a:gd name="connsiteY501" fmla="*/ 2966720 h 5333466"/>
              <a:gd name="connsiteX502" fmla="*/ 10451275 w 11235156"/>
              <a:gd name="connsiteY502" fmla="*/ 2996623 h 5333466"/>
              <a:gd name="connsiteX503" fmla="*/ 10465783 w 11235156"/>
              <a:gd name="connsiteY503" fmla="*/ 2994883 h 5333466"/>
              <a:gd name="connsiteX504" fmla="*/ 10451362 w 11235156"/>
              <a:gd name="connsiteY504" fmla="*/ 3032404 h 5333466"/>
              <a:gd name="connsiteX505" fmla="*/ 10409002 w 11235156"/>
              <a:gd name="connsiteY505" fmla="*/ 3064855 h 5333466"/>
              <a:gd name="connsiteX506" fmla="*/ 10373519 w 11235156"/>
              <a:gd name="connsiteY506" fmla="*/ 3067005 h 5333466"/>
              <a:gd name="connsiteX507" fmla="*/ 10339942 w 11235156"/>
              <a:gd name="connsiteY507" fmla="*/ 3049978 h 5333466"/>
              <a:gd name="connsiteX508" fmla="*/ 10336955 w 11235156"/>
              <a:gd name="connsiteY508" fmla="*/ 3025071 h 5333466"/>
              <a:gd name="connsiteX509" fmla="*/ 10320704 w 11235156"/>
              <a:gd name="connsiteY509" fmla="*/ 3012283 h 5333466"/>
              <a:gd name="connsiteX510" fmla="*/ 10269556 w 11235156"/>
              <a:gd name="connsiteY510" fmla="*/ 3041576 h 5333466"/>
              <a:gd name="connsiteX511" fmla="*/ 10257868 w 11235156"/>
              <a:gd name="connsiteY511" fmla="*/ 3049295 h 5333466"/>
              <a:gd name="connsiteX512" fmla="*/ 10250156 w 11235156"/>
              <a:gd name="connsiteY512" fmla="*/ 3037587 h 5333466"/>
              <a:gd name="connsiteX513" fmla="*/ 10248912 w 11235156"/>
              <a:gd name="connsiteY513" fmla="*/ 3027209 h 5333466"/>
              <a:gd name="connsiteX514" fmla="*/ 10228516 w 11235156"/>
              <a:gd name="connsiteY514" fmla="*/ 3014918 h 5333466"/>
              <a:gd name="connsiteX515" fmla="*/ 10202401 w 11235156"/>
              <a:gd name="connsiteY515" fmla="*/ 3007523 h 5333466"/>
              <a:gd name="connsiteX516" fmla="*/ 10201735 w 11235156"/>
              <a:gd name="connsiteY516" fmla="*/ 2984443 h 5333466"/>
              <a:gd name="connsiteX517" fmla="*/ 10226855 w 11235156"/>
              <a:gd name="connsiteY517" fmla="*/ 2983536 h 5333466"/>
              <a:gd name="connsiteX518" fmla="*/ 10243186 w 11235156"/>
              <a:gd name="connsiteY518" fmla="*/ 2979471 h 5333466"/>
              <a:gd name="connsiteX519" fmla="*/ 10238873 w 11235156"/>
              <a:gd name="connsiteY519" fmla="*/ 2961040 h 5333466"/>
              <a:gd name="connsiteX520" fmla="*/ 10188802 w 11235156"/>
              <a:gd name="connsiteY520" fmla="*/ 2981783 h 5333466"/>
              <a:gd name="connsiteX521" fmla="*/ 10145446 w 11235156"/>
              <a:gd name="connsiteY521" fmla="*/ 3005932 h 5333466"/>
              <a:gd name="connsiteX522" fmla="*/ 10027224 w 11235156"/>
              <a:gd name="connsiteY522" fmla="*/ 2984318 h 5333466"/>
              <a:gd name="connsiteX523" fmla="*/ 10018517 w 11235156"/>
              <a:gd name="connsiteY523" fmla="*/ 2964309 h 5333466"/>
              <a:gd name="connsiteX524" fmla="*/ 10024898 w 11235156"/>
              <a:gd name="connsiteY524" fmla="*/ 2929857 h 5333466"/>
              <a:gd name="connsiteX525" fmla="*/ 10005827 w 11235156"/>
              <a:gd name="connsiteY525" fmla="*/ 2911090 h 5333466"/>
              <a:gd name="connsiteX526" fmla="*/ 9994388 w 11235156"/>
              <a:gd name="connsiteY526" fmla="*/ 2920883 h 5333466"/>
              <a:gd name="connsiteX527" fmla="*/ 9966455 w 11235156"/>
              <a:gd name="connsiteY527" fmla="*/ 2968448 h 5333466"/>
              <a:gd name="connsiteX528" fmla="*/ 9963386 w 11235156"/>
              <a:gd name="connsiteY528" fmla="*/ 2960394 h 5333466"/>
              <a:gd name="connsiteX529" fmla="*/ 9937023 w 11235156"/>
              <a:gd name="connsiteY529" fmla="*/ 2950924 h 5333466"/>
              <a:gd name="connsiteX530" fmla="*/ 9924089 w 11235156"/>
              <a:gd name="connsiteY530" fmla="*/ 2948263 h 5333466"/>
              <a:gd name="connsiteX531" fmla="*/ 9888688 w 11235156"/>
              <a:gd name="connsiteY531" fmla="*/ 2933561 h 5333466"/>
              <a:gd name="connsiteX532" fmla="*/ 9821289 w 11235156"/>
              <a:gd name="connsiteY532" fmla="*/ 2950066 h 5333466"/>
              <a:gd name="connsiteX533" fmla="*/ 9812669 w 11235156"/>
              <a:gd name="connsiteY533" fmla="*/ 2965837 h 5333466"/>
              <a:gd name="connsiteX534" fmla="*/ 9805792 w 11235156"/>
              <a:gd name="connsiteY534" fmla="*/ 2996138 h 5333466"/>
              <a:gd name="connsiteX535" fmla="*/ 9861918 w 11235156"/>
              <a:gd name="connsiteY535" fmla="*/ 3008356 h 5333466"/>
              <a:gd name="connsiteX536" fmla="*/ 9910999 w 11235156"/>
              <a:gd name="connsiteY536" fmla="*/ 3031944 h 5333466"/>
              <a:gd name="connsiteX537" fmla="*/ 9843184 w 11235156"/>
              <a:gd name="connsiteY537" fmla="*/ 3027445 h 5333466"/>
              <a:gd name="connsiteX538" fmla="*/ 9792366 w 11235156"/>
              <a:gd name="connsiteY538" fmla="*/ 3041962 h 5333466"/>
              <a:gd name="connsiteX539" fmla="*/ 9765174 w 11235156"/>
              <a:gd name="connsiteY539" fmla="*/ 3043118 h 5333466"/>
              <a:gd name="connsiteX540" fmla="*/ 9762355 w 11235156"/>
              <a:gd name="connsiteY540" fmla="*/ 3037140 h 5333466"/>
              <a:gd name="connsiteX541" fmla="*/ 9663700 w 11235156"/>
              <a:gd name="connsiteY541" fmla="*/ 3038445 h 5333466"/>
              <a:gd name="connsiteX542" fmla="*/ 9609901 w 11235156"/>
              <a:gd name="connsiteY542" fmla="*/ 3080689 h 5333466"/>
              <a:gd name="connsiteX543" fmla="*/ 9539764 w 11235156"/>
              <a:gd name="connsiteY543" fmla="*/ 3074363 h 5333466"/>
              <a:gd name="connsiteX544" fmla="*/ 9451304 w 11235156"/>
              <a:gd name="connsiteY544" fmla="*/ 3055497 h 5333466"/>
              <a:gd name="connsiteX545" fmla="*/ 9384815 w 11235156"/>
              <a:gd name="connsiteY545" fmla="*/ 3044523 h 5333466"/>
              <a:gd name="connsiteX546" fmla="*/ 9333829 w 11235156"/>
              <a:gd name="connsiteY546" fmla="*/ 3040111 h 5333466"/>
              <a:gd name="connsiteX547" fmla="*/ 9290387 w 11235156"/>
              <a:gd name="connsiteY547" fmla="*/ 3028477 h 5333466"/>
              <a:gd name="connsiteX548" fmla="*/ 9250169 w 11235156"/>
              <a:gd name="connsiteY548" fmla="*/ 2938558 h 5333466"/>
              <a:gd name="connsiteX549" fmla="*/ 9235244 w 11235156"/>
              <a:gd name="connsiteY549" fmla="*/ 2919293 h 5333466"/>
              <a:gd name="connsiteX550" fmla="*/ 9213691 w 11235156"/>
              <a:gd name="connsiteY550" fmla="*/ 2932405 h 5333466"/>
              <a:gd name="connsiteX551" fmla="*/ 9203247 w 11235156"/>
              <a:gd name="connsiteY551" fmla="*/ 2950502 h 5333466"/>
              <a:gd name="connsiteX552" fmla="*/ 9144058 w 11235156"/>
              <a:gd name="connsiteY552" fmla="*/ 2982865 h 5333466"/>
              <a:gd name="connsiteX553" fmla="*/ 9113878 w 11235156"/>
              <a:gd name="connsiteY553" fmla="*/ 2959115 h 5333466"/>
              <a:gd name="connsiteX554" fmla="*/ 9071021 w 11235156"/>
              <a:gd name="connsiteY554" fmla="*/ 2987414 h 5333466"/>
              <a:gd name="connsiteX555" fmla="*/ 9002378 w 11235156"/>
              <a:gd name="connsiteY555" fmla="*/ 2993542 h 5333466"/>
              <a:gd name="connsiteX556" fmla="*/ 8868403 w 11235156"/>
              <a:gd name="connsiteY556" fmla="*/ 2963290 h 5333466"/>
              <a:gd name="connsiteX557" fmla="*/ 8846682 w 11235156"/>
              <a:gd name="connsiteY557" fmla="*/ 2957474 h 5333466"/>
              <a:gd name="connsiteX558" fmla="*/ 8797687 w 11235156"/>
              <a:gd name="connsiteY558" fmla="*/ 2969667 h 5333466"/>
              <a:gd name="connsiteX559" fmla="*/ 8784175 w 11235156"/>
              <a:gd name="connsiteY559" fmla="*/ 2979708 h 5333466"/>
              <a:gd name="connsiteX560" fmla="*/ 8763948 w 11235156"/>
              <a:gd name="connsiteY560" fmla="*/ 2986345 h 5333466"/>
              <a:gd name="connsiteX561" fmla="*/ 8734764 w 11235156"/>
              <a:gd name="connsiteY561" fmla="*/ 2970896 h 5333466"/>
              <a:gd name="connsiteX562" fmla="*/ 8708730 w 11235156"/>
              <a:gd name="connsiteY562" fmla="*/ 2946649 h 5333466"/>
              <a:gd name="connsiteX563" fmla="*/ 8680293 w 11235156"/>
              <a:gd name="connsiteY563" fmla="*/ 2937427 h 5333466"/>
              <a:gd name="connsiteX564" fmla="*/ 8639172 w 11235156"/>
              <a:gd name="connsiteY564" fmla="*/ 2927621 h 5333466"/>
              <a:gd name="connsiteX565" fmla="*/ 8620519 w 11235156"/>
              <a:gd name="connsiteY565" fmla="*/ 2929859 h 5333466"/>
              <a:gd name="connsiteX566" fmla="*/ 8532725 w 11235156"/>
              <a:gd name="connsiteY566" fmla="*/ 2934071 h 5333466"/>
              <a:gd name="connsiteX567" fmla="*/ 8500809 w 11235156"/>
              <a:gd name="connsiteY567" fmla="*/ 2948426 h 5333466"/>
              <a:gd name="connsiteX568" fmla="*/ 8526594 w 11235156"/>
              <a:gd name="connsiteY568" fmla="*/ 2970599 h 5333466"/>
              <a:gd name="connsiteX569" fmla="*/ 8533310 w 11235156"/>
              <a:gd name="connsiteY569" fmla="*/ 2974004 h 5333466"/>
              <a:gd name="connsiteX570" fmla="*/ 8552883 w 11235156"/>
              <a:gd name="connsiteY570" fmla="*/ 3049557 h 5333466"/>
              <a:gd name="connsiteX571" fmla="*/ 8517065 w 11235156"/>
              <a:gd name="connsiteY571" fmla="*/ 3013850 h 5333466"/>
              <a:gd name="connsiteX572" fmla="*/ 8468569 w 11235156"/>
              <a:gd name="connsiteY572" fmla="*/ 3030193 h 5333466"/>
              <a:gd name="connsiteX573" fmla="*/ 8457210 w 11235156"/>
              <a:gd name="connsiteY573" fmla="*/ 3023134 h 5333466"/>
              <a:gd name="connsiteX574" fmla="*/ 8459862 w 11235156"/>
              <a:gd name="connsiteY574" fmla="*/ 3010184 h 5333466"/>
              <a:gd name="connsiteX575" fmla="*/ 8457621 w 11235156"/>
              <a:gd name="connsiteY575" fmla="*/ 2991504 h 5333466"/>
              <a:gd name="connsiteX576" fmla="*/ 8445435 w 11235156"/>
              <a:gd name="connsiteY576" fmla="*/ 2995071 h 5333466"/>
              <a:gd name="connsiteX577" fmla="*/ 8427361 w 11235156"/>
              <a:gd name="connsiteY577" fmla="*/ 2984605 h 5333466"/>
              <a:gd name="connsiteX578" fmla="*/ 8423795 w 11235156"/>
              <a:gd name="connsiteY578" fmla="*/ 2972401 h 5333466"/>
              <a:gd name="connsiteX579" fmla="*/ 8319009 w 11235156"/>
              <a:gd name="connsiteY579" fmla="*/ 3010234 h 5333466"/>
              <a:gd name="connsiteX580" fmla="*/ 8314614 w 11235156"/>
              <a:gd name="connsiteY580" fmla="*/ 3008655 h 5333466"/>
              <a:gd name="connsiteX581" fmla="*/ 8174591 w 11235156"/>
              <a:gd name="connsiteY581" fmla="*/ 2998078 h 5333466"/>
              <a:gd name="connsiteX582" fmla="*/ 8139439 w 11235156"/>
              <a:gd name="connsiteY582" fmla="*/ 2985451 h 5333466"/>
              <a:gd name="connsiteX583" fmla="*/ 8099146 w 11235156"/>
              <a:gd name="connsiteY583" fmla="*/ 2965018 h 5333466"/>
              <a:gd name="connsiteX584" fmla="*/ 8019144 w 11235156"/>
              <a:gd name="connsiteY584" fmla="*/ 2964087 h 5333466"/>
              <a:gd name="connsiteX585" fmla="*/ 8003976 w 11235156"/>
              <a:gd name="connsiteY585" fmla="*/ 2995382 h 5333466"/>
              <a:gd name="connsiteX586" fmla="*/ 8008040 w 11235156"/>
              <a:gd name="connsiteY586" fmla="*/ 3011737 h 5333466"/>
              <a:gd name="connsiteX587" fmla="*/ 8003733 w 11235156"/>
              <a:gd name="connsiteY587" fmla="*/ 3045940 h 5333466"/>
              <a:gd name="connsiteX588" fmla="*/ 7999507 w 11235156"/>
              <a:gd name="connsiteY588" fmla="*/ 3063291 h 5333466"/>
              <a:gd name="connsiteX589" fmla="*/ 7983505 w 11235156"/>
              <a:gd name="connsiteY589" fmla="*/ 3052577 h 5333466"/>
              <a:gd name="connsiteX590" fmla="*/ 7959376 w 11235156"/>
              <a:gd name="connsiteY590" fmla="*/ 3009153 h 5333466"/>
              <a:gd name="connsiteX591" fmla="*/ 7874893 w 11235156"/>
              <a:gd name="connsiteY591" fmla="*/ 2970861 h 5333466"/>
              <a:gd name="connsiteX592" fmla="*/ 7819184 w 11235156"/>
              <a:gd name="connsiteY592" fmla="*/ 2979647 h 5333466"/>
              <a:gd name="connsiteX593" fmla="*/ 7774248 w 11235156"/>
              <a:gd name="connsiteY593" fmla="*/ 2955561 h 5333466"/>
              <a:gd name="connsiteX594" fmla="*/ 7766537 w 11235156"/>
              <a:gd name="connsiteY594" fmla="*/ 2943853 h 5333466"/>
              <a:gd name="connsiteX595" fmla="*/ 7745319 w 11235156"/>
              <a:gd name="connsiteY595" fmla="*/ 2994823 h 5333466"/>
              <a:gd name="connsiteX596" fmla="*/ 7722521 w 11235156"/>
              <a:gd name="connsiteY596" fmla="*/ 2997557 h 5333466"/>
              <a:gd name="connsiteX597" fmla="*/ 7686292 w 11235156"/>
              <a:gd name="connsiteY597" fmla="*/ 2993480 h 5333466"/>
              <a:gd name="connsiteX598" fmla="*/ 7637547 w 11235156"/>
              <a:gd name="connsiteY598" fmla="*/ 3007749 h 5333466"/>
              <a:gd name="connsiteX599" fmla="*/ 7557377 w 11235156"/>
              <a:gd name="connsiteY599" fmla="*/ 2987887 h 5333466"/>
              <a:gd name="connsiteX600" fmla="*/ 7504487 w 11235156"/>
              <a:gd name="connsiteY600" fmla="*/ 3002653 h 5333466"/>
              <a:gd name="connsiteX601" fmla="*/ 7445708 w 11235156"/>
              <a:gd name="connsiteY601" fmla="*/ 3003386 h 5333466"/>
              <a:gd name="connsiteX602" fmla="*/ 7412298 w 11235156"/>
              <a:gd name="connsiteY602" fmla="*/ 3005287 h 5333466"/>
              <a:gd name="connsiteX603" fmla="*/ 7408403 w 11235156"/>
              <a:gd name="connsiteY603" fmla="*/ 3007860 h 5333466"/>
              <a:gd name="connsiteX604" fmla="*/ 7385106 w 11235156"/>
              <a:gd name="connsiteY604" fmla="*/ 3006443 h 5333466"/>
              <a:gd name="connsiteX605" fmla="*/ 7376648 w 11235156"/>
              <a:gd name="connsiteY605" fmla="*/ 2988509 h 5333466"/>
              <a:gd name="connsiteX606" fmla="*/ 7330138 w 11235156"/>
              <a:gd name="connsiteY606" fmla="*/ 2968822 h 5333466"/>
              <a:gd name="connsiteX607" fmla="*/ 7279040 w 11235156"/>
              <a:gd name="connsiteY607" fmla="*/ 2987583 h 5333466"/>
              <a:gd name="connsiteX608" fmla="*/ 7276910 w 11235156"/>
              <a:gd name="connsiteY608" fmla="*/ 2988666 h 5333466"/>
              <a:gd name="connsiteX609" fmla="*/ 7279854 w 11235156"/>
              <a:gd name="connsiteY609" fmla="*/ 3007526 h 5333466"/>
              <a:gd name="connsiteX610" fmla="*/ 7265230 w 11235156"/>
              <a:gd name="connsiteY610" fmla="*/ 3030931 h 5333466"/>
              <a:gd name="connsiteX611" fmla="*/ 7271065 w 11235156"/>
              <a:gd name="connsiteY611" fmla="*/ 3041285 h 5333466"/>
              <a:gd name="connsiteX612" fmla="*/ 7257553 w 11235156"/>
              <a:gd name="connsiteY612" fmla="*/ 3044803 h 5333466"/>
              <a:gd name="connsiteX613" fmla="*/ 7247516 w 11235156"/>
              <a:gd name="connsiteY613" fmla="*/ 3043554 h 5333466"/>
              <a:gd name="connsiteX614" fmla="*/ 7235077 w 11235156"/>
              <a:gd name="connsiteY614" fmla="*/ 3053945 h 5333466"/>
              <a:gd name="connsiteX615" fmla="*/ 7224226 w 11235156"/>
              <a:gd name="connsiteY615" fmla="*/ 3065495 h 5333466"/>
              <a:gd name="connsiteX616" fmla="*/ 7194543 w 11235156"/>
              <a:gd name="connsiteY616" fmla="*/ 3064498 h 5333466"/>
              <a:gd name="connsiteX617" fmla="*/ 7166876 w 11235156"/>
              <a:gd name="connsiteY617" fmla="*/ 3067410 h 5333466"/>
              <a:gd name="connsiteX618" fmla="*/ 7158900 w 11235156"/>
              <a:gd name="connsiteY618" fmla="*/ 3088369 h 5333466"/>
              <a:gd name="connsiteX619" fmla="*/ 7154697 w 11235156"/>
              <a:gd name="connsiteY619" fmla="*/ 3097473 h 5333466"/>
              <a:gd name="connsiteX620" fmla="*/ 7121795 w 11235156"/>
              <a:gd name="connsiteY620" fmla="*/ 3075857 h 5333466"/>
              <a:gd name="connsiteX621" fmla="*/ 7112570 w 11235156"/>
              <a:gd name="connsiteY621" fmla="*/ 3061808 h 5333466"/>
              <a:gd name="connsiteX622" fmla="*/ 7097262 w 11235156"/>
              <a:gd name="connsiteY622" fmla="*/ 3059446 h 5333466"/>
              <a:gd name="connsiteX623" fmla="*/ 7088766 w 11235156"/>
              <a:gd name="connsiteY623" fmla="*/ 3061061 h 5333466"/>
              <a:gd name="connsiteX624" fmla="*/ 7087097 w 11235156"/>
              <a:gd name="connsiteY624" fmla="*/ 3065608 h 5333466"/>
              <a:gd name="connsiteX625" fmla="*/ 7079589 w 11235156"/>
              <a:gd name="connsiteY625" fmla="*/ 3067494 h 5333466"/>
              <a:gd name="connsiteX626" fmla="*/ 7080271 w 11235156"/>
              <a:gd name="connsiteY626" fmla="*/ 3071075 h 5333466"/>
              <a:gd name="connsiteX627" fmla="*/ 7079458 w 11235156"/>
              <a:gd name="connsiteY627" fmla="*/ 3083876 h 5333466"/>
              <a:gd name="connsiteX628" fmla="*/ 7066591 w 11235156"/>
              <a:gd name="connsiteY628" fmla="*/ 3091517 h 5333466"/>
              <a:gd name="connsiteX629" fmla="*/ 7046166 w 11235156"/>
              <a:gd name="connsiteY629" fmla="*/ 3081153 h 5333466"/>
              <a:gd name="connsiteX630" fmla="*/ 7027259 w 11235156"/>
              <a:gd name="connsiteY630" fmla="*/ 3082421 h 5333466"/>
              <a:gd name="connsiteX631" fmla="*/ 7023450 w 11235156"/>
              <a:gd name="connsiteY631" fmla="*/ 3095875 h 5333466"/>
              <a:gd name="connsiteX632" fmla="*/ 7022583 w 11235156"/>
              <a:gd name="connsiteY632" fmla="*/ 3121506 h 5333466"/>
              <a:gd name="connsiteX633" fmla="*/ 7005169 w 11235156"/>
              <a:gd name="connsiteY633" fmla="*/ 3081487 h 5333466"/>
              <a:gd name="connsiteX634" fmla="*/ 7005789 w 11235156"/>
              <a:gd name="connsiteY634" fmla="*/ 3079236 h 5333466"/>
              <a:gd name="connsiteX635" fmla="*/ 6999586 w 11235156"/>
              <a:gd name="connsiteY635" fmla="*/ 3076633 h 5333466"/>
              <a:gd name="connsiteX636" fmla="*/ 6978865 w 11235156"/>
              <a:gd name="connsiteY636" fmla="*/ 3065919 h 5333466"/>
              <a:gd name="connsiteX637" fmla="*/ 6966128 w 11235156"/>
              <a:gd name="connsiteY637" fmla="*/ 3065246 h 5333466"/>
              <a:gd name="connsiteX638" fmla="*/ 6963800 w 11235156"/>
              <a:gd name="connsiteY638" fmla="*/ 3069605 h 5333466"/>
              <a:gd name="connsiteX639" fmla="*/ 6926580 w 11235156"/>
              <a:gd name="connsiteY639" fmla="*/ 3109861 h 5333466"/>
              <a:gd name="connsiteX640" fmla="*/ 6918209 w 11235156"/>
              <a:gd name="connsiteY640" fmla="*/ 3127708 h 5333466"/>
              <a:gd name="connsiteX641" fmla="*/ 6908680 w 11235156"/>
              <a:gd name="connsiteY641" fmla="*/ 3170960 h 5333466"/>
              <a:gd name="connsiteX642" fmla="*/ 6900471 w 11235156"/>
              <a:gd name="connsiteY642" fmla="*/ 3155101 h 5333466"/>
              <a:gd name="connsiteX643" fmla="*/ 6853381 w 11235156"/>
              <a:gd name="connsiteY643" fmla="*/ 3148116 h 5333466"/>
              <a:gd name="connsiteX644" fmla="*/ 6794522 w 11235156"/>
              <a:gd name="connsiteY644" fmla="*/ 3165702 h 5333466"/>
              <a:gd name="connsiteX645" fmla="*/ 6747681 w 11235156"/>
              <a:gd name="connsiteY645" fmla="*/ 3160793 h 5333466"/>
              <a:gd name="connsiteX646" fmla="*/ 6677627 w 11235156"/>
              <a:gd name="connsiteY646" fmla="*/ 3150773 h 5333466"/>
              <a:gd name="connsiteX647" fmla="*/ 6614638 w 11235156"/>
              <a:gd name="connsiteY647" fmla="*/ 3132511 h 5333466"/>
              <a:gd name="connsiteX648" fmla="*/ 6608124 w 11235156"/>
              <a:gd name="connsiteY648" fmla="*/ 3141627 h 5333466"/>
              <a:gd name="connsiteX649" fmla="*/ 6598484 w 11235156"/>
              <a:gd name="connsiteY649" fmla="*/ 3146300 h 5333466"/>
              <a:gd name="connsiteX650" fmla="*/ 6588616 w 11235156"/>
              <a:gd name="connsiteY650" fmla="*/ 3128128 h 5333466"/>
              <a:gd name="connsiteX651" fmla="*/ 6578150 w 11235156"/>
              <a:gd name="connsiteY651" fmla="*/ 3124130 h 5333466"/>
              <a:gd name="connsiteX652" fmla="*/ 6572144 w 11235156"/>
              <a:gd name="connsiteY652" fmla="*/ 3130700 h 5333466"/>
              <a:gd name="connsiteX653" fmla="*/ 6557520 w 11235156"/>
              <a:gd name="connsiteY653" fmla="*/ 3154105 h 5333466"/>
              <a:gd name="connsiteX654" fmla="*/ 6554605 w 11235156"/>
              <a:gd name="connsiteY654" fmla="*/ 3171458 h 5333466"/>
              <a:gd name="connsiteX655" fmla="*/ 6565072 w 11235156"/>
              <a:gd name="connsiteY655" fmla="*/ 3175456 h 5333466"/>
              <a:gd name="connsiteX656" fmla="*/ 6683506 w 11235156"/>
              <a:gd name="connsiteY656" fmla="*/ 3186534 h 5333466"/>
              <a:gd name="connsiteX657" fmla="*/ 6774918 w 11235156"/>
              <a:gd name="connsiteY657" fmla="*/ 3204648 h 5333466"/>
              <a:gd name="connsiteX658" fmla="*/ 6817903 w 11235156"/>
              <a:gd name="connsiteY658" fmla="*/ 3245812 h 5333466"/>
              <a:gd name="connsiteX659" fmla="*/ 6847457 w 11235156"/>
              <a:gd name="connsiteY659" fmla="*/ 3236973 h 5333466"/>
              <a:gd name="connsiteX660" fmla="*/ 6855736 w 11235156"/>
              <a:gd name="connsiteY660" fmla="*/ 3253986 h 5333466"/>
              <a:gd name="connsiteX661" fmla="*/ 6876370 w 11235156"/>
              <a:gd name="connsiteY661" fmla="*/ 3269070 h 5333466"/>
              <a:gd name="connsiteX662" fmla="*/ 6892498 w 11235156"/>
              <a:gd name="connsiteY662" fmla="*/ 3255287 h 5333466"/>
              <a:gd name="connsiteX663" fmla="*/ 6899830 w 11235156"/>
              <a:gd name="connsiteY663" fmla="*/ 3230204 h 5333466"/>
              <a:gd name="connsiteX664" fmla="*/ 6918578 w 11235156"/>
              <a:gd name="connsiteY664" fmla="*/ 3251215 h 5333466"/>
              <a:gd name="connsiteX665" fmla="*/ 6940370 w 11235156"/>
              <a:gd name="connsiteY665" fmla="*/ 3264710 h 5333466"/>
              <a:gd name="connsiteX666" fmla="*/ 6933298 w 11235156"/>
              <a:gd name="connsiteY666" fmla="*/ 3309465 h 5333466"/>
              <a:gd name="connsiteX667" fmla="*/ 6913780 w 11235156"/>
              <a:gd name="connsiteY667" fmla="*/ 3319554 h 5333466"/>
              <a:gd name="connsiteX668" fmla="*/ 6903399 w 11235156"/>
              <a:gd name="connsiteY668" fmla="*/ 3307093 h 5333466"/>
              <a:gd name="connsiteX669" fmla="*/ 6893876 w 11235156"/>
              <a:gd name="connsiteY669" fmla="*/ 3300131 h 5333466"/>
              <a:gd name="connsiteX670" fmla="*/ 6855613 w 11235156"/>
              <a:gd name="connsiteY670" fmla="*/ 3289208 h 5333466"/>
              <a:gd name="connsiteX671" fmla="*/ 6825200 w 11235156"/>
              <a:gd name="connsiteY671" fmla="*/ 3292549 h 5333466"/>
              <a:gd name="connsiteX672" fmla="*/ 6816320 w 11235156"/>
              <a:gd name="connsiteY672" fmla="*/ 3289711 h 5333466"/>
              <a:gd name="connsiteX673" fmla="*/ 6806582 w 11235156"/>
              <a:gd name="connsiteY673" fmla="*/ 3281375 h 5333466"/>
              <a:gd name="connsiteX674" fmla="*/ 6735206 w 11235156"/>
              <a:gd name="connsiteY674" fmla="*/ 3292520 h 5333466"/>
              <a:gd name="connsiteX675" fmla="*/ 6698574 w 11235156"/>
              <a:gd name="connsiteY675" fmla="*/ 3301055 h 5333466"/>
              <a:gd name="connsiteX676" fmla="*/ 6667175 w 11235156"/>
              <a:gd name="connsiteY676" fmla="*/ 3289061 h 5333466"/>
              <a:gd name="connsiteX677" fmla="*/ 6652590 w 11235156"/>
              <a:gd name="connsiteY677" fmla="*/ 3285705 h 5333466"/>
              <a:gd name="connsiteX678" fmla="*/ 6649675 w 11235156"/>
              <a:gd name="connsiteY678" fmla="*/ 3303058 h 5333466"/>
              <a:gd name="connsiteX679" fmla="*/ 6654782 w 11235156"/>
              <a:gd name="connsiteY679" fmla="*/ 3317750 h 5333466"/>
              <a:gd name="connsiteX680" fmla="*/ 6679233 w 11235156"/>
              <a:gd name="connsiteY680" fmla="*/ 3339278 h 5333466"/>
              <a:gd name="connsiteX681" fmla="*/ 6752457 w 11235156"/>
              <a:gd name="connsiteY681" fmla="*/ 3348966 h 5333466"/>
              <a:gd name="connsiteX682" fmla="*/ 6761810 w 11235156"/>
              <a:gd name="connsiteY682" fmla="*/ 3372852 h 5333466"/>
              <a:gd name="connsiteX683" fmla="*/ 6760866 w 11235156"/>
              <a:gd name="connsiteY683" fmla="*/ 3375816 h 5333466"/>
              <a:gd name="connsiteX684" fmla="*/ 6743413 w 11235156"/>
              <a:gd name="connsiteY684" fmla="*/ 3408112 h 5333466"/>
              <a:gd name="connsiteX685" fmla="*/ 6732001 w 11235156"/>
              <a:gd name="connsiteY685" fmla="*/ 3407078 h 5333466"/>
              <a:gd name="connsiteX686" fmla="*/ 6744096 w 11235156"/>
              <a:gd name="connsiteY686" fmla="*/ 3385475 h 5333466"/>
              <a:gd name="connsiteX687" fmla="*/ 6728438 w 11235156"/>
              <a:gd name="connsiteY687" fmla="*/ 3375247 h 5333466"/>
              <a:gd name="connsiteX688" fmla="*/ 6723078 w 11235156"/>
              <a:gd name="connsiteY688" fmla="*/ 3385941 h 5333466"/>
              <a:gd name="connsiteX689" fmla="*/ 6695156 w 11235156"/>
              <a:gd name="connsiteY689" fmla="*/ 3414238 h 5333466"/>
              <a:gd name="connsiteX690" fmla="*/ 6636134 w 11235156"/>
              <a:gd name="connsiteY690" fmla="*/ 3423454 h 5333466"/>
              <a:gd name="connsiteX691" fmla="*/ 6604389 w 11235156"/>
              <a:gd name="connsiteY691" fmla="*/ 3400249 h 5333466"/>
              <a:gd name="connsiteX692" fmla="*/ 6603744 w 11235156"/>
              <a:gd name="connsiteY692" fmla="*/ 3396125 h 5333466"/>
              <a:gd name="connsiteX693" fmla="*/ 6600440 w 11235156"/>
              <a:gd name="connsiteY693" fmla="*/ 3383968 h 5333466"/>
              <a:gd name="connsiteX694" fmla="*/ 6583240 w 11235156"/>
              <a:gd name="connsiteY694" fmla="*/ 3390877 h 5333466"/>
              <a:gd name="connsiteX695" fmla="*/ 6578738 w 11235156"/>
              <a:gd name="connsiteY695" fmla="*/ 3407069 h 5333466"/>
              <a:gd name="connsiteX696" fmla="*/ 6560166 w 11235156"/>
              <a:gd name="connsiteY696" fmla="*/ 3414194 h 5333466"/>
              <a:gd name="connsiteX697" fmla="*/ 6556217 w 11235156"/>
              <a:gd name="connsiteY697" fmla="*/ 3397913 h 5333466"/>
              <a:gd name="connsiteX698" fmla="*/ 6559262 w 11235156"/>
              <a:gd name="connsiteY698" fmla="*/ 3390397 h 5333466"/>
              <a:gd name="connsiteX699" fmla="*/ 6557760 w 11235156"/>
              <a:gd name="connsiteY699" fmla="*/ 3380775 h 5333466"/>
              <a:gd name="connsiteX700" fmla="*/ 6549953 w 11235156"/>
              <a:gd name="connsiteY700" fmla="*/ 3384810 h 5333466"/>
              <a:gd name="connsiteX701" fmla="*/ 6540175 w 11235156"/>
              <a:gd name="connsiteY701" fmla="*/ 3403234 h 5333466"/>
              <a:gd name="connsiteX702" fmla="*/ 6506204 w 11235156"/>
              <a:gd name="connsiteY702" fmla="*/ 3419803 h 5333466"/>
              <a:gd name="connsiteX703" fmla="*/ 6479352 w 11235156"/>
              <a:gd name="connsiteY703" fmla="*/ 3409915 h 5333466"/>
              <a:gd name="connsiteX704" fmla="*/ 6461936 w 11235156"/>
              <a:gd name="connsiteY704" fmla="*/ 3415450 h 5333466"/>
              <a:gd name="connsiteX705" fmla="*/ 6439805 w 11235156"/>
              <a:gd name="connsiteY705" fmla="*/ 3435802 h 5333466"/>
              <a:gd name="connsiteX706" fmla="*/ 6418572 w 11235156"/>
              <a:gd name="connsiteY706" fmla="*/ 3434894 h 5333466"/>
              <a:gd name="connsiteX707" fmla="*/ 6298980 w 11235156"/>
              <a:gd name="connsiteY707" fmla="*/ 3425405 h 5333466"/>
              <a:gd name="connsiteX708" fmla="*/ 6280492 w 11235156"/>
              <a:gd name="connsiteY708" fmla="*/ 3424067 h 5333466"/>
              <a:gd name="connsiteX709" fmla="*/ 6234851 w 11235156"/>
              <a:gd name="connsiteY709" fmla="*/ 3419928 h 5333466"/>
              <a:gd name="connsiteX710" fmla="*/ 6173987 w 11235156"/>
              <a:gd name="connsiteY710" fmla="*/ 3453369 h 5333466"/>
              <a:gd name="connsiteX711" fmla="*/ 6145292 w 11235156"/>
              <a:gd name="connsiteY711" fmla="*/ 3467707 h 5333466"/>
              <a:gd name="connsiteX712" fmla="*/ 6034149 w 11235156"/>
              <a:gd name="connsiteY712" fmla="*/ 3458306 h 5333466"/>
              <a:gd name="connsiteX713" fmla="*/ 6015362 w 11235156"/>
              <a:gd name="connsiteY713" fmla="*/ 3464055 h 5333466"/>
              <a:gd name="connsiteX714" fmla="*/ 6008201 w 11235156"/>
              <a:gd name="connsiteY714" fmla="*/ 3472215 h 5333466"/>
              <a:gd name="connsiteX715" fmla="*/ 6005370 w 11235156"/>
              <a:gd name="connsiteY715" fmla="*/ 3481105 h 5333466"/>
              <a:gd name="connsiteX716" fmla="*/ 6023774 w 11235156"/>
              <a:gd name="connsiteY716" fmla="*/ 3490905 h 5333466"/>
              <a:gd name="connsiteX717" fmla="*/ 6038702 w 11235156"/>
              <a:gd name="connsiteY717" fmla="*/ 3505471 h 5333466"/>
              <a:gd name="connsiteX718" fmla="*/ 6024033 w 11235156"/>
              <a:gd name="connsiteY718" fmla="*/ 3510578 h 5333466"/>
              <a:gd name="connsiteX719" fmla="*/ 5996620 w 11235156"/>
              <a:gd name="connsiteY719" fmla="*/ 3488103 h 5333466"/>
              <a:gd name="connsiteX720" fmla="*/ 5901092 w 11235156"/>
              <a:gd name="connsiteY720" fmla="*/ 3470633 h 5333466"/>
              <a:gd name="connsiteX721" fmla="*/ 5873125 w 11235156"/>
              <a:gd name="connsiteY721" fmla="*/ 3480631 h 5333466"/>
              <a:gd name="connsiteX722" fmla="*/ 5862229 w 11235156"/>
              <a:gd name="connsiteY722" fmla="*/ 3473885 h 5333466"/>
              <a:gd name="connsiteX723" fmla="*/ 5842453 w 11235156"/>
              <a:gd name="connsiteY723" fmla="*/ 3464300 h 5333466"/>
              <a:gd name="connsiteX724" fmla="*/ 5774896 w 11235156"/>
              <a:gd name="connsiteY724" fmla="*/ 3481888 h 5333466"/>
              <a:gd name="connsiteX725" fmla="*/ 5680060 w 11235156"/>
              <a:gd name="connsiteY725" fmla="*/ 3531898 h 5333466"/>
              <a:gd name="connsiteX726" fmla="*/ 5678258 w 11235156"/>
              <a:gd name="connsiteY726" fmla="*/ 3529364 h 5333466"/>
              <a:gd name="connsiteX727" fmla="*/ 5681603 w 11235156"/>
              <a:gd name="connsiteY727" fmla="*/ 3514760 h 5333466"/>
              <a:gd name="connsiteX728" fmla="*/ 5666029 w 11235156"/>
              <a:gd name="connsiteY728" fmla="*/ 3496070 h 5333466"/>
              <a:gd name="connsiteX729" fmla="*/ 5647802 w 11235156"/>
              <a:gd name="connsiteY729" fmla="*/ 3514405 h 5333466"/>
              <a:gd name="connsiteX730" fmla="*/ 5644243 w 11235156"/>
              <a:gd name="connsiteY730" fmla="*/ 3527635 h 5333466"/>
              <a:gd name="connsiteX731" fmla="*/ 5625924 w 11235156"/>
              <a:gd name="connsiteY731" fmla="*/ 3509372 h 5333466"/>
              <a:gd name="connsiteX732" fmla="*/ 5618288 w 11235156"/>
              <a:gd name="connsiteY732" fmla="*/ 3496484 h 5333466"/>
              <a:gd name="connsiteX733" fmla="*/ 5562051 w 11235156"/>
              <a:gd name="connsiteY733" fmla="*/ 3478510 h 5333466"/>
              <a:gd name="connsiteX734" fmla="*/ 5518127 w 11235156"/>
              <a:gd name="connsiteY734" fmla="*/ 3485368 h 5333466"/>
              <a:gd name="connsiteX735" fmla="*/ 5502514 w 11235156"/>
              <a:gd name="connsiteY735" fmla="*/ 3493439 h 5333466"/>
              <a:gd name="connsiteX736" fmla="*/ 5468927 w 11235156"/>
              <a:gd name="connsiteY736" fmla="*/ 3494458 h 5333466"/>
              <a:gd name="connsiteX737" fmla="*/ 5448937 w 11235156"/>
              <a:gd name="connsiteY737" fmla="*/ 3483499 h 5333466"/>
              <a:gd name="connsiteX738" fmla="*/ 5432550 w 11235156"/>
              <a:gd name="connsiteY738" fmla="*/ 3477608 h 5333466"/>
              <a:gd name="connsiteX739" fmla="*/ 5411233 w 11235156"/>
              <a:gd name="connsiteY739" fmla="*/ 3485161 h 5333466"/>
              <a:gd name="connsiteX740" fmla="*/ 5387129 w 11235156"/>
              <a:gd name="connsiteY740" fmla="*/ 3519904 h 5333466"/>
              <a:gd name="connsiteX741" fmla="*/ 5386960 w 11235156"/>
              <a:gd name="connsiteY741" fmla="*/ 3536827 h 5333466"/>
              <a:gd name="connsiteX742" fmla="*/ 5312704 w 11235156"/>
              <a:gd name="connsiteY742" fmla="*/ 3493505 h 5333466"/>
              <a:gd name="connsiteX743" fmla="*/ 5290443 w 11235156"/>
              <a:gd name="connsiteY743" fmla="*/ 3504021 h 5333466"/>
              <a:gd name="connsiteX744" fmla="*/ 5286798 w 11235156"/>
              <a:gd name="connsiteY744" fmla="*/ 3525712 h 5333466"/>
              <a:gd name="connsiteX745" fmla="*/ 5302328 w 11235156"/>
              <a:gd name="connsiteY745" fmla="*/ 3526103 h 5333466"/>
              <a:gd name="connsiteX746" fmla="*/ 5315539 w 11235156"/>
              <a:gd name="connsiteY746" fmla="*/ 3529673 h 5333466"/>
              <a:gd name="connsiteX747" fmla="*/ 5311037 w 11235156"/>
              <a:gd name="connsiteY747" fmla="*/ 3545865 h 5333466"/>
              <a:gd name="connsiteX748" fmla="*/ 5293837 w 11235156"/>
              <a:gd name="connsiteY748" fmla="*/ 3552775 h 5333466"/>
              <a:gd name="connsiteX749" fmla="*/ 5276851 w 11235156"/>
              <a:gd name="connsiteY749" fmla="*/ 3561060 h 5333466"/>
              <a:gd name="connsiteX750" fmla="*/ 5306451 w 11235156"/>
              <a:gd name="connsiteY750" fmla="*/ 3570520 h 5333466"/>
              <a:gd name="connsiteX751" fmla="*/ 5390868 w 11235156"/>
              <a:gd name="connsiteY751" fmla="*/ 3579869 h 5333466"/>
              <a:gd name="connsiteX752" fmla="*/ 5443756 w 11235156"/>
              <a:gd name="connsiteY752" fmla="*/ 3567386 h 5333466"/>
              <a:gd name="connsiteX753" fmla="*/ 5460659 w 11235156"/>
              <a:gd name="connsiteY753" fmla="*/ 3567564 h 5333466"/>
              <a:gd name="connsiteX754" fmla="*/ 5498836 w 11235156"/>
              <a:gd name="connsiteY754" fmla="*/ 3586948 h 5333466"/>
              <a:gd name="connsiteX755" fmla="*/ 5519211 w 11235156"/>
              <a:gd name="connsiteY755" fmla="*/ 3582359 h 5333466"/>
              <a:gd name="connsiteX756" fmla="*/ 5562061 w 11235156"/>
              <a:gd name="connsiteY756" fmla="*/ 3568628 h 5333466"/>
              <a:gd name="connsiteX757" fmla="*/ 5603799 w 11235156"/>
              <a:gd name="connsiteY757" fmla="*/ 3574784 h 5333466"/>
              <a:gd name="connsiteX758" fmla="*/ 5618983 w 11235156"/>
              <a:gd name="connsiteY758" fmla="*/ 3563964 h 5333466"/>
              <a:gd name="connsiteX759" fmla="*/ 5628245 w 11235156"/>
              <a:gd name="connsiteY759" fmla="*/ 3551253 h 5333466"/>
              <a:gd name="connsiteX760" fmla="*/ 5646350 w 11235156"/>
              <a:gd name="connsiteY760" fmla="*/ 3568141 h 5333466"/>
              <a:gd name="connsiteX761" fmla="*/ 5667841 w 11235156"/>
              <a:gd name="connsiteY761" fmla="*/ 3588722 h 5333466"/>
              <a:gd name="connsiteX762" fmla="*/ 5703100 w 11235156"/>
              <a:gd name="connsiteY762" fmla="*/ 3580401 h 5333466"/>
              <a:gd name="connsiteX763" fmla="*/ 5754531 w 11235156"/>
              <a:gd name="connsiteY763" fmla="*/ 3576596 h 5333466"/>
              <a:gd name="connsiteX764" fmla="*/ 5771477 w 11235156"/>
              <a:gd name="connsiteY764" fmla="*/ 3595072 h 5333466"/>
              <a:gd name="connsiteX765" fmla="*/ 5787992 w 11235156"/>
              <a:gd name="connsiteY765" fmla="*/ 3610798 h 5333466"/>
              <a:gd name="connsiteX766" fmla="*/ 5886995 w 11235156"/>
              <a:gd name="connsiteY766" fmla="*/ 3623502 h 5333466"/>
              <a:gd name="connsiteX767" fmla="*/ 5937224 w 11235156"/>
              <a:gd name="connsiteY767" fmla="*/ 3602987 h 5333466"/>
              <a:gd name="connsiteX768" fmla="*/ 5939969 w 11235156"/>
              <a:gd name="connsiteY768" fmla="*/ 3602558 h 5333466"/>
              <a:gd name="connsiteX769" fmla="*/ 5949407 w 11235156"/>
              <a:gd name="connsiteY769" fmla="*/ 3617982 h 5333466"/>
              <a:gd name="connsiteX770" fmla="*/ 5963518 w 11235156"/>
              <a:gd name="connsiteY770" fmla="*/ 3600289 h 5333466"/>
              <a:gd name="connsiteX771" fmla="*/ 5966778 w 11235156"/>
              <a:gd name="connsiteY771" fmla="*/ 3594148 h 5333466"/>
              <a:gd name="connsiteX772" fmla="*/ 5974623 w 11235156"/>
              <a:gd name="connsiteY772" fmla="*/ 3563353 h 5333466"/>
              <a:gd name="connsiteX773" fmla="*/ 5988864 w 11235156"/>
              <a:gd name="connsiteY773" fmla="*/ 3555497 h 5333466"/>
              <a:gd name="connsiteX774" fmla="*/ 5997658 w 11235156"/>
              <a:gd name="connsiteY774" fmla="*/ 3566796 h 5333466"/>
              <a:gd name="connsiteX775" fmla="*/ 6005600 w 11235156"/>
              <a:gd name="connsiteY775" fmla="*/ 3617657 h 5333466"/>
              <a:gd name="connsiteX776" fmla="*/ 6020185 w 11235156"/>
              <a:gd name="connsiteY776" fmla="*/ 3621012 h 5333466"/>
              <a:gd name="connsiteX777" fmla="*/ 6063120 w 11235156"/>
              <a:gd name="connsiteY777" fmla="*/ 3598819 h 5333466"/>
              <a:gd name="connsiteX778" fmla="*/ 6074530 w 11235156"/>
              <a:gd name="connsiteY778" fmla="*/ 3599853 h 5333466"/>
              <a:gd name="connsiteX779" fmla="*/ 6116397 w 11235156"/>
              <a:gd name="connsiteY779" fmla="*/ 3615846 h 5333466"/>
              <a:gd name="connsiteX780" fmla="*/ 6153718 w 11235156"/>
              <a:gd name="connsiteY780" fmla="*/ 3629733 h 5333466"/>
              <a:gd name="connsiteX781" fmla="*/ 6166929 w 11235156"/>
              <a:gd name="connsiteY781" fmla="*/ 3633302 h 5333466"/>
              <a:gd name="connsiteX782" fmla="*/ 6236848 w 11235156"/>
              <a:gd name="connsiteY782" fmla="*/ 3630834 h 5333466"/>
              <a:gd name="connsiteX783" fmla="*/ 6259024 w 11235156"/>
              <a:gd name="connsiteY783" fmla="*/ 3628780 h 5333466"/>
              <a:gd name="connsiteX784" fmla="*/ 6313200 w 11235156"/>
              <a:gd name="connsiteY784" fmla="*/ 3624545 h 5333466"/>
              <a:gd name="connsiteX785" fmla="*/ 6327355 w 11235156"/>
              <a:gd name="connsiteY785" fmla="*/ 3625151 h 5333466"/>
              <a:gd name="connsiteX786" fmla="*/ 6406928 w 11235156"/>
              <a:gd name="connsiteY786" fmla="*/ 3639481 h 5333466"/>
              <a:gd name="connsiteX787" fmla="*/ 6442700 w 11235156"/>
              <a:gd name="connsiteY787" fmla="*/ 3625447 h 5333466"/>
              <a:gd name="connsiteX788" fmla="*/ 6500479 w 11235156"/>
              <a:gd name="connsiteY788" fmla="*/ 3626282 h 5333466"/>
              <a:gd name="connsiteX789" fmla="*/ 6554746 w 11235156"/>
              <a:gd name="connsiteY789" fmla="*/ 3658644 h 5333466"/>
              <a:gd name="connsiteX790" fmla="*/ 6557191 w 11235156"/>
              <a:gd name="connsiteY790" fmla="*/ 3665303 h 5333466"/>
              <a:gd name="connsiteX791" fmla="*/ 6572934 w 11235156"/>
              <a:gd name="connsiteY791" fmla="*/ 3667069 h 5333466"/>
              <a:gd name="connsiteX792" fmla="*/ 6588202 w 11235156"/>
              <a:gd name="connsiteY792" fmla="*/ 3647788 h 5333466"/>
              <a:gd name="connsiteX793" fmla="*/ 6657821 w 11235156"/>
              <a:gd name="connsiteY793" fmla="*/ 3652407 h 5333466"/>
              <a:gd name="connsiteX794" fmla="*/ 6688838 w 11235156"/>
              <a:gd name="connsiteY794" fmla="*/ 3679951 h 5333466"/>
              <a:gd name="connsiteX795" fmla="*/ 6722170 w 11235156"/>
              <a:gd name="connsiteY795" fmla="*/ 3704317 h 5333466"/>
              <a:gd name="connsiteX796" fmla="*/ 6723538 w 11235156"/>
              <a:gd name="connsiteY796" fmla="*/ 3659044 h 5333466"/>
              <a:gd name="connsiteX797" fmla="*/ 6756395 w 11235156"/>
              <a:gd name="connsiteY797" fmla="*/ 3662363 h 5333466"/>
              <a:gd name="connsiteX798" fmla="*/ 6778357 w 11235156"/>
              <a:gd name="connsiteY798" fmla="*/ 3658933 h 5333466"/>
              <a:gd name="connsiteX799" fmla="*/ 6847890 w 11235156"/>
              <a:gd name="connsiteY799" fmla="*/ 3672014 h 5333466"/>
              <a:gd name="connsiteX800" fmla="*/ 7059324 w 11235156"/>
              <a:gd name="connsiteY800" fmla="*/ 3702367 h 5333466"/>
              <a:gd name="connsiteX801" fmla="*/ 7074337 w 11235156"/>
              <a:gd name="connsiteY801" fmla="*/ 3708471 h 5333466"/>
              <a:gd name="connsiteX802" fmla="*/ 7066875 w 11235156"/>
              <a:gd name="connsiteY802" fmla="*/ 3723717 h 5333466"/>
              <a:gd name="connsiteX803" fmla="*/ 7061729 w 11235156"/>
              <a:gd name="connsiteY803" fmla="*/ 3735786 h 5333466"/>
              <a:gd name="connsiteX804" fmla="*/ 7075800 w 11235156"/>
              <a:gd name="connsiteY804" fmla="*/ 3744854 h 5333466"/>
              <a:gd name="connsiteX805" fmla="*/ 7088153 w 11235156"/>
              <a:gd name="connsiteY805" fmla="*/ 3742925 h 5333466"/>
              <a:gd name="connsiteX806" fmla="*/ 7123287 w 11235156"/>
              <a:gd name="connsiteY806" fmla="*/ 3769826 h 5333466"/>
              <a:gd name="connsiteX807" fmla="*/ 7123762 w 11235156"/>
              <a:gd name="connsiteY807" fmla="*/ 3790874 h 5333466"/>
              <a:gd name="connsiteX808" fmla="*/ 7137618 w 11235156"/>
              <a:gd name="connsiteY808" fmla="*/ 3798567 h 5333466"/>
              <a:gd name="connsiteX809" fmla="*/ 7152842 w 11235156"/>
              <a:gd name="connsiteY809" fmla="*/ 3760987 h 5333466"/>
              <a:gd name="connsiteX810" fmla="*/ 7178367 w 11235156"/>
              <a:gd name="connsiteY810" fmla="*/ 3789388 h 5333466"/>
              <a:gd name="connsiteX811" fmla="*/ 7175627 w 11235156"/>
              <a:gd name="connsiteY811" fmla="*/ 3834876 h 5333466"/>
              <a:gd name="connsiteX812" fmla="*/ 7140882 w 11235156"/>
              <a:gd name="connsiteY812" fmla="*/ 3837484 h 5333466"/>
              <a:gd name="connsiteX813" fmla="*/ 7093439 w 11235156"/>
              <a:gd name="connsiteY813" fmla="*/ 3830811 h 5333466"/>
              <a:gd name="connsiteX814" fmla="*/ 7061869 w 11235156"/>
              <a:gd name="connsiteY814" fmla="*/ 3835741 h 5333466"/>
              <a:gd name="connsiteX815" fmla="*/ 6930737 w 11235156"/>
              <a:gd name="connsiteY815" fmla="*/ 3815380 h 5333466"/>
              <a:gd name="connsiteX816" fmla="*/ 6903200 w 11235156"/>
              <a:gd name="connsiteY816" fmla="*/ 3828128 h 5333466"/>
              <a:gd name="connsiteX817" fmla="*/ 6901743 w 11235156"/>
              <a:gd name="connsiteY817" fmla="*/ 3836804 h 5333466"/>
              <a:gd name="connsiteX818" fmla="*/ 6892648 w 11235156"/>
              <a:gd name="connsiteY818" fmla="*/ 3832592 h 5333466"/>
              <a:gd name="connsiteX819" fmla="*/ 6887457 w 11235156"/>
              <a:gd name="connsiteY819" fmla="*/ 3826362 h 5333466"/>
              <a:gd name="connsiteX820" fmla="*/ 6870127 w 11235156"/>
              <a:gd name="connsiteY820" fmla="*/ 3823435 h 5333466"/>
              <a:gd name="connsiteX821" fmla="*/ 6877549 w 11235156"/>
              <a:gd name="connsiteY821" fmla="*/ 3834949 h 5333466"/>
              <a:gd name="connsiteX822" fmla="*/ 6879351 w 11235156"/>
              <a:gd name="connsiteY822" fmla="*/ 3837485 h 5333466"/>
              <a:gd name="connsiteX823" fmla="*/ 6882227 w 11235156"/>
              <a:gd name="connsiteY823" fmla="*/ 3846892 h 5333466"/>
              <a:gd name="connsiteX824" fmla="*/ 6872833 w 11235156"/>
              <a:gd name="connsiteY824" fmla="*/ 3849767 h 5333466"/>
              <a:gd name="connsiteX825" fmla="*/ 6832213 w 11235156"/>
              <a:gd name="connsiteY825" fmla="*/ 3868782 h 5333466"/>
              <a:gd name="connsiteX826" fmla="*/ 6825480 w 11235156"/>
              <a:gd name="connsiteY826" fmla="*/ 3879690 h 5333466"/>
              <a:gd name="connsiteX827" fmla="*/ 6858597 w 11235156"/>
              <a:gd name="connsiteY827" fmla="*/ 3902682 h 5333466"/>
              <a:gd name="connsiteX828" fmla="*/ 6939926 w 11235156"/>
              <a:gd name="connsiteY828" fmla="*/ 3901248 h 5333466"/>
              <a:gd name="connsiteX829" fmla="*/ 6967164 w 11235156"/>
              <a:gd name="connsiteY829" fmla="*/ 3895587 h 5333466"/>
              <a:gd name="connsiteX830" fmla="*/ 6979003 w 11235156"/>
              <a:gd name="connsiteY830" fmla="*/ 3899371 h 5333466"/>
              <a:gd name="connsiteX831" fmla="*/ 7001440 w 11235156"/>
              <a:gd name="connsiteY831" fmla="*/ 3916990 h 5333466"/>
              <a:gd name="connsiteX832" fmla="*/ 7039059 w 11235156"/>
              <a:gd name="connsiteY832" fmla="*/ 3923789 h 5333466"/>
              <a:gd name="connsiteX833" fmla="*/ 7056220 w 11235156"/>
              <a:gd name="connsiteY833" fmla="*/ 3943640 h 5333466"/>
              <a:gd name="connsiteX834" fmla="*/ 7055920 w 11235156"/>
              <a:gd name="connsiteY834" fmla="*/ 3950727 h 5333466"/>
              <a:gd name="connsiteX835" fmla="*/ 7068832 w 11235156"/>
              <a:gd name="connsiteY835" fmla="*/ 3961384 h 5333466"/>
              <a:gd name="connsiteX836" fmla="*/ 7072606 w 11235156"/>
              <a:gd name="connsiteY836" fmla="*/ 3949530 h 5333466"/>
              <a:gd name="connsiteX837" fmla="*/ 7080283 w 11235156"/>
              <a:gd name="connsiteY837" fmla="*/ 3935658 h 5333466"/>
              <a:gd name="connsiteX838" fmla="*/ 7104950 w 11235156"/>
              <a:gd name="connsiteY838" fmla="*/ 3958561 h 5333466"/>
              <a:gd name="connsiteX839" fmla="*/ 7106667 w 11235156"/>
              <a:gd name="connsiteY839" fmla="*/ 3969558 h 5333466"/>
              <a:gd name="connsiteX840" fmla="*/ 7112671 w 11235156"/>
              <a:gd name="connsiteY840" fmla="*/ 3962988 h 5333466"/>
              <a:gd name="connsiteX841" fmla="*/ 7130730 w 11235156"/>
              <a:gd name="connsiteY841" fmla="*/ 3961576 h 5333466"/>
              <a:gd name="connsiteX842" fmla="*/ 7165135 w 11235156"/>
              <a:gd name="connsiteY842" fmla="*/ 3992816 h 5333466"/>
              <a:gd name="connsiteX843" fmla="*/ 7196925 w 11235156"/>
              <a:gd name="connsiteY843" fmla="*/ 4034320 h 5333466"/>
              <a:gd name="connsiteX844" fmla="*/ 7210695 w 11235156"/>
              <a:gd name="connsiteY844" fmla="*/ 4050475 h 5333466"/>
              <a:gd name="connsiteX845" fmla="*/ 7282336 w 11235156"/>
              <a:gd name="connsiteY845" fmla="*/ 4104062 h 5333466"/>
              <a:gd name="connsiteX846" fmla="*/ 7288086 w 11235156"/>
              <a:gd name="connsiteY846" fmla="*/ 4122878 h 5333466"/>
              <a:gd name="connsiteX847" fmla="*/ 7272774 w 11235156"/>
              <a:gd name="connsiteY847" fmla="*/ 4123861 h 5333466"/>
              <a:gd name="connsiteX848" fmla="*/ 7248066 w 11235156"/>
              <a:gd name="connsiteY848" fmla="*/ 4127719 h 5333466"/>
              <a:gd name="connsiteX849" fmla="*/ 7216626 w 11235156"/>
              <a:gd name="connsiteY849" fmla="*/ 4142485 h 5333466"/>
              <a:gd name="connsiteX850" fmla="*/ 7184965 w 11235156"/>
              <a:gd name="connsiteY850" fmla="*/ 4110817 h 5333466"/>
              <a:gd name="connsiteX851" fmla="*/ 7185565 w 11235156"/>
              <a:gd name="connsiteY851" fmla="*/ 4096642 h 5333466"/>
              <a:gd name="connsiteX852" fmla="*/ 7186508 w 11235156"/>
              <a:gd name="connsiteY852" fmla="*/ 4093679 h 5333466"/>
              <a:gd name="connsiteX853" fmla="*/ 7183978 w 11235156"/>
              <a:gd name="connsiteY853" fmla="*/ 4095482 h 5333466"/>
              <a:gd name="connsiteX854" fmla="*/ 7168664 w 11235156"/>
              <a:gd name="connsiteY854" fmla="*/ 4096465 h 5333466"/>
              <a:gd name="connsiteX855" fmla="*/ 7129761 w 11235156"/>
              <a:gd name="connsiteY855" fmla="*/ 4126478 h 5333466"/>
              <a:gd name="connsiteX856" fmla="*/ 7108359 w 11235156"/>
              <a:gd name="connsiteY856" fmla="*/ 4142492 h 5333466"/>
              <a:gd name="connsiteX857" fmla="*/ 7085194 w 11235156"/>
              <a:gd name="connsiteY857" fmla="*/ 4129211 h 5333466"/>
              <a:gd name="connsiteX858" fmla="*/ 7007035 w 11235156"/>
              <a:gd name="connsiteY858" fmla="*/ 4087907 h 5333466"/>
              <a:gd name="connsiteX859" fmla="*/ 6989450 w 11235156"/>
              <a:gd name="connsiteY859" fmla="*/ 4110366 h 5333466"/>
              <a:gd name="connsiteX860" fmla="*/ 6981389 w 11235156"/>
              <a:gd name="connsiteY860" fmla="*/ 4139787 h 5333466"/>
              <a:gd name="connsiteX861" fmla="*/ 6948487 w 11235156"/>
              <a:gd name="connsiteY861" fmla="*/ 4118169 h 5333466"/>
              <a:gd name="connsiteX862" fmla="*/ 6908551 w 11235156"/>
              <a:gd name="connsiteY862" fmla="*/ 4114549 h 5333466"/>
              <a:gd name="connsiteX863" fmla="*/ 6905592 w 11235156"/>
              <a:gd name="connsiteY863" fmla="*/ 4113603 h 5333466"/>
              <a:gd name="connsiteX864" fmla="*/ 6885092 w 11235156"/>
              <a:gd name="connsiteY864" fmla="*/ 4153414 h 5333466"/>
              <a:gd name="connsiteX865" fmla="*/ 6877760 w 11235156"/>
              <a:gd name="connsiteY865" fmla="*/ 4178498 h 5333466"/>
              <a:gd name="connsiteX866" fmla="*/ 6872269 w 11235156"/>
              <a:gd name="connsiteY866" fmla="*/ 4179355 h 5333466"/>
              <a:gd name="connsiteX867" fmla="*/ 6850478 w 11235156"/>
              <a:gd name="connsiteY867" fmla="*/ 4165860 h 5333466"/>
              <a:gd name="connsiteX868" fmla="*/ 6833317 w 11235156"/>
              <a:gd name="connsiteY868" fmla="*/ 4146009 h 5333466"/>
              <a:gd name="connsiteX869" fmla="*/ 6813926 w 11235156"/>
              <a:gd name="connsiteY869" fmla="*/ 4120874 h 5333466"/>
              <a:gd name="connsiteX870" fmla="*/ 6785745 w 11235156"/>
              <a:gd name="connsiteY870" fmla="*/ 4129499 h 5333466"/>
              <a:gd name="connsiteX871" fmla="*/ 6773906 w 11235156"/>
              <a:gd name="connsiteY871" fmla="*/ 4125715 h 5333466"/>
              <a:gd name="connsiteX872" fmla="*/ 6753915 w 11235156"/>
              <a:gd name="connsiteY872" fmla="*/ 4114755 h 5333466"/>
              <a:gd name="connsiteX873" fmla="*/ 6745894 w 11235156"/>
              <a:gd name="connsiteY873" fmla="*/ 4117416 h 5333466"/>
              <a:gd name="connsiteX874" fmla="*/ 6716510 w 11235156"/>
              <a:gd name="connsiteY874" fmla="*/ 4109330 h 5333466"/>
              <a:gd name="connsiteX875" fmla="*/ 6681720 w 11235156"/>
              <a:gd name="connsiteY875" fmla="*/ 4093641 h 5333466"/>
              <a:gd name="connsiteX876" fmla="*/ 6665808 w 11235156"/>
              <a:gd name="connsiteY876" fmla="*/ 4108799 h 5333466"/>
              <a:gd name="connsiteX877" fmla="*/ 6665208 w 11235156"/>
              <a:gd name="connsiteY877" fmla="*/ 4122973 h 5333466"/>
              <a:gd name="connsiteX878" fmla="*/ 6670875 w 11235156"/>
              <a:gd name="connsiteY878" fmla="*/ 4150251 h 5333466"/>
              <a:gd name="connsiteX879" fmla="*/ 6693400 w 11235156"/>
              <a:gd name="connsiteY879" fmla="*/ 4204466 h 5333466"/>
              <a:gd name="connsiteX880" fmla="*/ 6661486 w 11235156"/>
              <a:gd name="connsiteY880" fmla="*/ 4198185 h 5333466"/>
              <a:gd name="connsiteX881" fmla="*/ 6622708 w 11235156"/>
              <a:gd name="connsiteY881" fmla="*/ 4192975 h 5333466"/>
              <a:gd name="connsiteX882" fmla="*/ 6588348 w 11235156"/>
              <a:gd name="connsiteY882" fmla="*/ 4180034 h 5333466"/>
              <a:gd name="connsiteX883" fmla="*/ 6484623 w 11235156"/>
              <a:gd name="connsiteY883" fmla="*/ 4137088 h 5333466"/>
              <a:gd name="connsiteX884" fmla="*/ 6471540 w 11235156"/>
              <a:gd name="connsiteY884" fmla="*/ 4143355 h 5333466"/>
              <a:gd name="connsiteX885" fmla="*/ 6464378 w 11235156"/>
              <a:gd name="connsiteY885" fmla="*/ 4151515 h 5333466"/>
              <a:gd name="connsiteX886" fmla="*/ 6458758 w 11235156"/>
              <a:gd name="connsiteY886" fmla="*/ 4142535 h 5333466"/>
              <a:gd name="connsiteX887" fmla="*/ 6448375 w 11235156"/>
              <a:gd name="connsiteY887" fmla="*/ 4130075 h 5333466"/>
              <a:gd name="connsiteX888" fmla="*/ 6427871 w 11235156"/>
              <a:gd name="connsiteY888" fmla="*/ 4124828 h 5333466"/>
              <a:gd name="connsiteX889" fmla="*/ 6418433 w 11235156"/>
              <a:gd name="connsiteY889" fmla="*/ 4109404 h 5333466"/>
              <a:gd name="connsiteX890" fmla="*/ 6405605 w 11235156"/>
              <a:gd name="connsiteY890" fmla="*/ 4090285 h 5333466"/>
              <a:gd name="connsiteX891" fmla="*/ 6393382 w 11235156"/>
              <a:gd name="connsiteY891" fmla="*/ 4102051 h 5333466"/>
              <a:gd name="connsiteX892" fmla="*/ 6388750 w 11235156"/>
              <a:gd name="connsiteY892" fmla="*/ 4108407 h 5333466"/>
              <a:gd name="connsiteX893" fmla="*/ 6377080 w 11235156"/>
              <a:gd name="connsiteY893" fmla="*/ 4087699 h 5333466"/>
              <a:gd name="connsiteX894" fmla="*/ 6363224 w 11235156"/>
              <a:gd name="connsiteY894" fmla="*/ 4080006 h 5333466"/>
              <a:gd name="connsiteX895" fmla="*/ 6356706 w 11235156"/>
              <a:gd name="connsiteY895" fmla="*/ 4092288 h 5333466"/>
              <a:gd name="connsiteX896" fmla="*/ 6305449 w 11235156"/>
              <a:gd name="connsiteY896" fmla="*/ 4124229 h 5333466"/>
              <a:gd name="connsiteX897" fmla="*/ 6289063 w 11235156"/>
              <a:gd name="connsiteY897" fmla="*/ 4118339 h 5333466"/>
              <a:gd name="connsiteX898" fmla="*/ 6226996 w 11235156"/>
              <a:gd name="connsiteY898" fmla="*/ 4135071 h 5333466"/>
              <a:gd name="connsiteX899" fmla="*/ 6225839 w 11235156"/>
              <a:gd name="connsiteY899" fmla="*/ 4136659 h 5333466"/>
              <a:gd name="connsiteX900" fmla="*/ 6206621 w 11235156"/>
              <a:gd name="connsiteY900" fmla="*/ 4139660 h 5333466"/>
              <a:gd name="connsiteX901" fmla="*/ 6201215 w 11235156"/>
              <a:gd name="connsiteY901" fmla="*/ 4132056 h 5333466"/>
              <a:gd name="connsiteX902" fmla="*/ 6213439 w 11235156"/>
              <a:gd name="connsiteY902" fmla="*/ 4120290 h 5333466"/>
              <a:gd name="connsiteX903" fmla="*/ 6222188 w 11235156"/>
              <a:gd name="connsiteY903" fmla="*/ 4113291 h 5333466"/>
              <a:gd name="connsiteX904" fmla="*/ 6212880 w 11235156"/>
              <a:gd name="connsiteY904" fmla="*/ 4107704 h 5333466"/>
              <a:gd name="connsiteX905" fmla="*/ 6191218 w 11235156"/>
              <a:gd name="connsiteY905" fmla="*/ 4104046 h 5333466"/>
              <a:gd name="connsiteX906" fmla="*/ 6165522 w 11235156"/>
              <a:gd name="connsiteY906" fmla="*/ 4092568 h 5333466"/>
              <a:gd name="connsiteX907" fmla="*/ 6149994 w 11235156"/>
              <a:gd name="connsiteY907" fmla="*/ 4092177 h 5333466"/>
              <a:gd name="connsiteX908" fmla="*/ 6103925 w 11235156"/>
              <a:gd name="connsiteY908" fmla="*/ 4085289 h 5333466"/>
              <a:gd name="connsiteX909" fmla="*/ 6083160 w 11235156"/>
              <a:gd name="connsiteY909" fmla="*/ 4060369 h 5333466"/>
              <a:gd name="connsiteX910" fmla="*/ 6050902 w 11235156"/>
              <a:gd name="connsiteY910" fmla="*/ 4042876 h 5333466"/>
              <a:gd name="connsiteX911" fmla="*/ 6025596 w 11235156"/>
              <a:gd name="connsiteY911" fmla="*/ 4060908 h 5333466"/>
              <a:gd name="connsiteX912" fmla="*/ 5995313 w 11235156"/>
              <a:gd name="connsiteY912" fmla="*/ 4074085 h 5333466"/>
              <a:gd name="connsiteX913" fmla="*/ 5979571 w 11235156"/>
              <a:gd name="connsiteY913" fmla="*/ 4072318 h 5333466"/>
              <a:gd name="connsiteX914" fmla="*/ 5961169 w 11235156"/>
              <a:gd name="connsiteY914" fmla="*/ 4062519 h 5333466"/>
              <a:gd name="connsiteX915" fmla="*/ 5960094 w 11235156"/>
              <a:gd name="connsiteY915" fmla="*/ 4055645 h 5333466"/>
              <a:gd name="connsiteX916" fmla="*/ 5941905 w 11235156"/>
              <a:gd name="connsiteY916" fmla="*/ 4047221 h 5333466"/>
              <a:gd name="connsiteX917" fmla="*/ 5918702 w 11235156"/>
              <a:gd name="connsiteY917" fmla="*/ 4060701 h 5333466"/>
              <a:gd name="connsiteX918" fmla="*/ 5831064 w 11235156"/>
              <a:gd name="connsiteY918" fmla="*/ 4030733 h 5333466"/>
              <a:gd name="connsiteX919" fmla="*/ 5828229 w 11235156"/>
              <a:gd name="connsiteY919" fmla="*/ 3994564 h 5333466"/>
              <a:gd name="connsiteX920" fmla="*/ 5801330 w 11235156"/>
              <a:gd name="connsiteY920" fmla="*/ 3966377 h 5333466"/>
              <a:gd name="connsiteX921" fmla="*/ 5775550 w 11235156"/>
              <a:gd name="connsiteY921" fmla="*/ 3963362 h 5333466"/>
              <a:gd name="connsiteX922" fmla="*/ 5744754 w 11235156"/>
              <a:gd name="connsiteY922" fmla="*/ 3982252 h 5333466"/>
              <a:gd name="connsiteX923" fmla="*/ 5728497 w 11235156"/>
              <a:gd name="connsiteY923" fmla="*/ 3986198 h 5333466"/>
              <a:gd name="connsiteX924" fmla="*/ 5695469 w 11235156"/>
              <a:gd name="connsiteY924" fmla="*/ 3999803 h 5333466"/>
              <a:gd name="connsiteX925" fmla="*/ 5701734 w 11235156"/>
              <a:gd name="connsiteY925" fmla="*/ 4012907 h 5333466"/>
              <a:gd name="connsiteX926" fmla="*/ 5710054 w 11235156"/>
              <a:gd name="connsiteY926" fmla="*/ 4003160 h 5333466"/>
              <a:gd name="connsiteX927" fmla="*/ 5717217 w 11235156"/>
              <a:gd name="connsiteY927" fmla="*/ 3995000 h 5333466"/>
              <a:gd name="connsiteX928" fmla="*/ 5726954 w 11235156"/>
              <a:gd name="connsiteY928" fmla="*/ 4003337 h 5333466"/>
              <a:gd name="connsiteX929" fmla="*/ 5732880 w 11235156"/>
              <a:gd name="connsiteY929" fmla="*/ 4050288 h 5333466"/>
              <a:gd name="connsiteX930" fmla="*/ 5724729 w 11235156"/>
              <a:gd name="connsiteY930" fmla="*/ 4043111 h 5333466"/>
              <a:gd name="connsiteX931" fmla="*/ 5694186 w 11235156"/>
              <a:gd name="connsiteY931" fmla="*/ 4036615 h 5333466"/>
              <a:gd name="connsiteX932" fmla="*/ 5684707 w 11235156"/>
              <a:gd name="connsiteY932" fmla="*/ 4047952 h 5333466"/>
              <a:gd name="connsiteX933" fmla="*/ 5662017 w 11235156"/>
              <a:gd name="connsiteY933" fmla="*/ 4055719 h 5333466"/>
              <a:gd name="connsiteX934" fmla="*/ 5633922 w 11235156"/>
              <a:gd name="connsiteY934" fmla="*/ 4055882 h 5333466"/>
              <a:gd name="connsiteX935" fmla="*/ 5645806 w 11235156"/>
              <a:gd name="connsiteY935" fmla="*/ 4077965 h 5333466"/>
              <a:gd name="connsiteX936" fmla="*/ 5622172 w 11235156"/>
              <a:gd name="connsiteY936" fmla="*/ 4088695 h 5333466"/>
              <a:gd name="connsiteX937" fmla="*/ 5619856 w 11235156"/>
              <a:gd name="connsiteY937" fmla="*/ 4091872 h 5333466"/>
              <a:gd name="connsiteX938" fmla="*/ 5627707 w 11235156"/>
              <a:gd name="connsiteY938" fmla="*/ 4106136 h 5333466"/>
              <a:gd name="connsiteX939" fmla="*/ 5658463 w 11235156"/>
              <a:gd name="connsiteY939" fmla="*/ 4114006 h 5333466"/>
              <a:gd name="connsiteX940" fmla="*/ 5683685 w 11235156"/>
              <a:gd name="connsiteY940" fmla="*/ 4104436 h 5333466"/>
              <a:gd name="connsiteX941" fmla="*/ 5699942 w 11235156"/>
              <a:gd name="connsiteY941" fmla="*/ 4100490 h 5333466"/>
              <a:gd name="connsiteX942" fmla="*/ 5736663 w 11235156"/>
              <a:gd name="connsiteY942" fmla="*/ 4128551 h 5333466"/>
              <a:gd name="connsiteX943" fmla="*/ 5757681 w 11235156"/>
              <a:gd name="connsiteY943" fmla="*/ 4128086 h 5333466"/>
              <a:gd name="connsiteX944" fmla="*/ 5777198 w 11235156"/>
              <a:gd name="connsiteY944" fmla="*/ 4117998 h 5333466"/>
              <a:gd name="connsiteX945" fmla="*/ 5793284 w 11235156"/>
              <a:gd name="connsiteY945" fmla="*/ 4130975 h 5333466"/>
              <a:gd name="connsiteX946" fmla="*/ 5821465 w 11235156"/>
              <a:gd name="connsiteY946" fmla="*/ 4122351 h 5333466"/>
              <a:gd name="connsiteX947" fmla="*/ 5845445 w 11235156"/>
              <a:gd name="connsiteY947" fmla="*/ 4122831 h 5333466"/>
              <a:gd name="connsiteX948" fmla="*/ 5883063 w 11235156"/>
              <a:gd name="connsiteY948" fmla="*/ 4129631 h 5333466"/>
              <a:gd name="connsiteX949" fmla="*/ 5904771 w 11235156"/>
              <a:gd name="connsiteY949" fmla="*/ 4151588 h 5333466"/>
              <a:gd name="connsiteX950" fmla="*/ 5943418 w 11235156"/>
              <a:gd name="connsiteY950" fmla="*/ 4146961 h 5333466"/>
              <a:gd name="connsiteX951" fmla="*/ 5953411 w 11235156"/>
              <a:gd name="connsiteY951" fmla="*/ 4129912 h 5333466"/>
              <a:gd name="connsiteX952" fmla="*/ 5966369 w 11235156"/>
              <a:gd name="connsiteY952" fmla="*/ 4158867 h 5333466"/>
              <a:gd name="connsiteX953" fmla="*/ 5969628 w 11235156"/>
              <a:gd name="connsiteY953" fmla="*/ 4152726 h 5333466"/>
              <a:gd name="connsiteX954" fmla="*/ 6010377 w 11235156"/>
              <a:gd name="connsiteY954" fmla="*/ 4143547 h 5333466"/>
              <a:gd name="connsiteX955" fmla="*/ 6020760 w 11235156"/>
              <a:gd name="connsiteY955" fmla="*/ 4156007 h 5333466"/>
              <a:gd name="connsiteX956" fmla="*/ 6022261 w 11235156"/>
              <a:gd name="connsiteY956" fmla="*/ 4165630 h 5333466"/>
              <a:gd name="connsiteX957" fmla="*/ 6030028 w 11235156"/>
              <a:gd name="connsiteY957" fmla="*/ 4188354 h 5333466"/>
              <a:gd name="connsiteX958" fmla="*/ 6104754 w 11235156"/>
              <a:gd name="connsiteY958" fmla="*/ 4207666 h 5333466"/>
              <a:gd name="connsiteX959" fmla="*/ 6226706 w 11235156"/>
              <a:gd name="connsiteY959" fmla="*/ 4232276 h 5333466"/>
              <a:gd name="connsiteX960" fmla="*/ 6265270 w 11235156"/>
              <a:gd name="connsiteY960" fmla="*/ 4236112 h 5333466"/>
              <a:gd name="connsiteX961" fmla="*/ 6294223 w 11235156"/>
              <a:gd name="connsiteY961" fmla="*/ 4241447 h 5333466"/>
              <a:gd name="connsiteX962" fmla="*/ 6344327 w 11235156"/>
              <a:gd name="connsiteY962" fmla="*/ 4256154 h 5333466"/>
              <a:gd name="connsiteX963" fmla="*/ 6396102 w 11235156"/>
              <a:gd name="connsiteY963" fmla="*/ 4263559 h 5333466"/>
              <a:gd name="connsiteX964" fmla="*/ 6438438 w 11235156"/>
              <a:gd name="connsiteY964" fmla="*/ 4255541 h 5333466"/>
              <a:gd name="connsiteX965" fmla="*/ 6475459 w 11235156"/>
              <a:gd name="connsiteY965" fmla="*/ 4276515 h 5333466"/>
              <a:gd name="connsiteX966" fmla="*/ 6511491 w 11235156"/>
              <a:gd name="connsiteY966" fmla="*/ 4282153 h 5333466"/>
              <a:gd name="connsiteX967" fmla="*/ 6564040 w 11235156"/>
              <a:gd name="connsiteY967" fmla="*/ 4303519 h 5333466"/>
              <a:gd name="connsiteX968" fmla="*/ 6663173 w 11235156"/>
              <a:gd name="connsiteY968" fmla="*/ 4326060 h 5333466"/>
              <a:gd name="connsiteX969" fmla="*/ 6742744 w 11235156"/>
              <a:gd name="connsiteY969" fmla="*/ 4340390 h 5333466"/>
              <a:gd name="connsiteX970" fmla="*/ 6761148 w 11235156"/>
              <a:gd name="connsiteY970" fmla="*/ 4350190 h 5333466"/>
              <a:gd name="connsiteX971" fmla="*/ 6806189 w 11235156"/>
              <a:gd name="connsiteY971" fmla="*/ 4368503 h 5333466"/>
              <a:gd name="connsiteX972" fmla="*/ 6815798 w 11235156"/>
              <a:gd name="connsiteY972" fmla="*/ 4367003 h 5333466"/>
              <a:gd name="connsiteX973" fmla="*/ 6807093 w 11235156"/>
              <a:gd name="connsiteY973" fmla="*/ 4392300 h 5333466"/>
              <a:gd name="connsiteX974" fmla="*/ 6779685 w 11235156"/>
              <a:gd name="connsiteY974" fmla="*/ 4414884 h 5333466"/>
              <a:gd name="connsiteX975" fmla="*/ 6756136 w 11235156"/>
              <a:gd name="connsiteY975" fmla="*/ 4417153 h 5333466"/>
              <a:gd name="connsiteX976" fmla="*/ 6733401 w 11235156"/>
              <a:gd name="connsiteY976" fmla="*/ 4406623 h 5333466"/>
              <a:gd name="connsiteX977" fmla="*/ 6730826 w 11235156"/>
              <a:gd name="connsiteY977" fmla="*/ 4390127 h 5333466"/>
              <a:gd name="connsiteX978" fmla="*/ 6719715 w 11235156"/>
              <a:gd name="connsiteY978" fmla="*/ 4382005 h 5333466"/>
              <a:gd name="connsiteX979" fmla="*/ 6686388 w 11235156"/>
              <a:gd name="connsiteY979" fmla="*/ 4402698 h 5333466"/>
              <a:gd name="connsiteX980" fmla="*/ 6678796 w 11235156"/>
              <a:gd name="connsiteY980" fmla="*/ 4408107 h 5333466"/>
              <a:gd name="connsiteX981" fmla="*/ 6673390 w 11235156"/>
              <a:gd name="connsiteY981" fmla="*/ 4400503 h 5333466"/>
              <a:gd name="connsiteX982" fmla="*/ 6672317 w 11235156"/>
              <a:gd name="connsiteY982" fmla="*/ 4393630 h 5333466"/>
              <a:gd name="connsiteX983" fmla="*/ 6658461 w 11235156"/>
              <a:gd name="connsiteY983" fmla="*/ 4385937 h 5333466"/>
              <a:gd name="connsiteX984" fmla="*/ 6640916 w 11235156"/>
              <a:gd name="connsiteY984" fmla="*/ 4381636 h 5333466"/>
              <a:gd name="connsiteX985" fmla="*/ 6639928 w 11235156"/>
              <a:gd name="connsiteY985" fmla="*/ 4366301 h 5333466"/>
              <a:gd name="connsiteX986" fmla="*/ 6656614 w 11235156"/>
              <a:gd name="connsiteY986" fmla="*/ 4365103 h 5333466"/>
              <a:gd name="connsiteX987" fmla="*/ 6667381 w 11235156"/>
              <a:gd name="connsiteY987" fmla="*/ 4362014 h 5333466"/>
              <a:gd name="connsiteX988" fmla="*/ 6664076 w 11235156"/>
              <a:gd name="connsiteY988" fmla="*/ 4349858 h 5333466"/>
              <a:gd name="connsiteX989" fmla="*/ 6631263 w 11235156"/>
              <a:gd name="connsiteY989" fmla="*/ 4364837 h 5333466"/>
              <a:gd name="connsiteX990" fmla="*/ 6602997 w 11235156"/>
              <a:gd name="connsiteY990" fmla="*/ 4381924 h 5333466"/>
              <a:gd name="connsiteX991" fmla="*/ 6523855 w 11235156"/>
              <a:gd name="connsiteY991" fmla="*/ 4370343 h 5333466"/>
              <a:gd name="connsiteX992" fmla="*/ 6517590 w 11235156"/>
              <a:gd name="connsiteY992" fmla="*/ 4357239 h 5333466"/>
              <a:gd name="connsiteX993" fmla="*/ 6521020 w 11235156"/>
              <a:gd name="connsiteY993" fmla="*/ 4334174 h 5333466"/>
              <a:gd name="connsiteX994" fmla="*/ 6507893 w 11235156"/>
              <a:gd name="connsiteY994" fmla="*/ 4322143 h 5333466"/>
              <a:gd name="connsiteX995" fmla="*/ 6500515 w 11235156"/>
              <a:gd name="connsiteY995" fmla="*/ 4328928 h 5333466"/>
              <a:gd name="connsiteX996" fmla="*/ 6483061 w 11235156"/>
              <a:gd name="connsiteY996" fmla="*/ 4361223 h 5333466"/>
              <a:gd name="connsiteX997" fmla="*/ 6480830 w 11235156"/>
              <a:gd name="connsiteY997" fmla="*/ 4355939 h 5333466"/>
              <a:gd name="connsiteX998" fmla="*/ 6463071 w 11235156"/>
              <a:gd name="connsiteY998" fmla="*/ 4350264 h 5333466"/>
              <a:gd name="connsiteX999" fmla="*/ 6454406 w 11235156"/>
              <a:gd name="connsiteY999" fmla="*/ 4348800 h 5333466"/>
              <a:gd name="connsiteX1000" fmla="*/ 6430513 w 11235156"/>
              <a:gd name="connsiteY1000" fmla="*/ 4339858 h 5333466"/>
              <a:gd name="connsiteX1001" fmla="*/ 6386074 w 11235156"/>
              <a:gd name="connsiteY1001" fmla="*/ 4352429 h 5333466"/>
              <a:gd name="connsiteX1002" fmla="*/ 6380713 w 11235156"/>
              <a:gd name="connsiteY1002" fmla="*/ 4363123 h 5333466"/>
              <a:gd name="connsiteX1003" fmla="*/ 6376855 w 11235156"/>
              <a:gd name="connsiteY1003" fmla="*/ 4383438 h 5333466"/>
              <a:gd name="connsiteX1004" fmla="*/ 6414476 w 11235156"/>
              <a:gd name="connsiteY1004" fmla="*/ 4390237 h 5333466"/>
              <a:gd name="connsiteX1005" fmla="*/ 6447677 w 11235156"/>
              <a:gd name="connsiteY1005" fmla="*/ 4404767 h 5333466"/>
              <a:gd name="connsiteX1006" fmla="*/ 6402466 w 11235156"/>
              <a:gd name="connsiteY1006" fmla="*/ 4403378 h 5333466"/>
              <a:gd name="connsiteX1007" fmla="*/ 6369009 w 11235156"/>
              <a:gd name="connsiteY1007" fmla="*/ 4414234 h 5333466"/>
              <a:gd name="connsiteX1008" fmla="*/ 6350951 w 11235156"/>
              <a:gd name="connsiteY1008" fmla="*/ 4415645 h 5333466"/>
              <a:gd name="connsiteX1009" fmla="*/ 6348935 w 11235156"/>
              <a:gd name="connsiteY1009" fmla="*/ 4411736 h 5333466"/>
              <a:gd name="connsiteX1010" fmla="*/ 6283348 w 11235156"/>
              <a:gd name="connsiteY1010" fmla="*/ 4414935 h 5333466"/>
              <a:gd name="connsiteX1011" fmla="*/ 6248563 w 11235156"/>
              <a:gd name="connsiteY1011" fmla="*/ 4444305 h 5333466"/>
              <a:gd name="connsiteX1012" fmla="*/ 6201765 w 11235156"/>
              <a:gd name="connsiteY1012" fmla="*/ 4441755 h 5333466"/>
              <a:gd name="connsiteX1013" fmla="*/ 6142483 w 11235156"/>
              <a:gd name="connsiteY1013" fmla="*/ 4431297 h 5333466"/>
              <a:gd name="connsiteX1014" fmla="*/ 6098000 w 11235156"/>
              <a:gd name="connsiteY1014" fmla="*/ 4425570 h 5333466"/>
              <a:gd name="connsiteX1015" fmla="*/ 6063985 w 11235156"/>
              <a:gd name="connsiteY1015" fmla="*/ 4423841 h 5333466"/>
              <a:gd name="connsiteX1016" fmla="*/ 6034814 w 11235156"/>
              <a:gd name="connsiteY1016" fmla="*/ 4417131 h 5333466"/>
              <a:gd name="connsiteX1017" fmla="*/ 6005940 w 11235156"/>
              <a:gd name="connsiteY1017" fmla="*/ 4358274 h 5333466"/>
              <a:gd name="connsiteX1018" fmla="*/ 5995558 w 11235156"/>
              <a:gd name="connsiteY1018" fmla="*/ 4345813 h 5333466"/>
              <a:gd name="connsiteX1019" fmla="*/ 5981532 w 11235156"/>
              <a:gd name="connsiteY1019" fmla="*/ 4355043 h 5333466"/>
              <a:gd name="connsiteX1020" fmla="*/ 5975014 w 11235156"/>
              <a:gd name="connsiteY1020" fmla="*/ 4367327 h 5333466"/>
              <a:gd name="connsiteX1021" fmla="*/ 5936411 w 11235156"/>
              <a:gd name="connsiteY1021" fmla="*/ 4390252 h 5333466"/>
              <a:gd name="connsiteX1022" fmla="*/ 5915777 w 11235156"/>
              <a:gd name="connsiteY1022" fmla="*/ 4375167 h 5333466"/>
              <a:gd name="connsiteX1023" fmla="*/ 5887941 w 11235156"/>
              <a:gd name="connsiteY1023" fmla="*/ 4395003 h 5333466"/>
              <a:gd name="connsiteX1024" fmla="*/ 5842429 w 11235156"/>
              <a:gd name="connsiteY1024" fmla="*/ 4400701 h 5333466"/>
              <a:gd name="connsiteX1025" fmla="*/ 5752606 w 11235156"/>
              <a:gd name="connsiteY1025" fmla="*/ 4383747 h 5333466"/>
              <a:gd name="connsiteX1026" fmla="*/ 5738021 w 11235156"/>
              <a:gd name="connsiteY1026" fmla="*/ 4380392 h 5333466"/>
              <a:gd name="connsiteX1027" fmla="*/ 5705722 w 11235156"/>
              <a:gd name="connsiteY1027" fmla="*/ 4389660 h 5333466"/>
              <a:gd name="connsiteX1028" fmla="*/ 5696972 w 11235156"/>
              <a:gd name="connsiteY1028" fmla="*/ 4396658 h 5333466"/>
              <a:gd name="connsiteX1029" fmla="*/ 5683675 w 11235156"/>
              <a:gd name="connsiteY1029" fmla="*/ 4401550 h 5333466"/>
              <a:gd name="connsiteX1030" fmla="*/ 5663900 w 11235156"/>
              <a:gd name="connsiteY1030" fmla="*/ 4391965 h 5333466"/>
              <a:gd name="connsiteX1031" fmla="*/ 5646011 w 11235156"/>
              <a:gd name="connsiteY1031" fmla="*/ 4376453 h 5333466"/>
              <a:gd name="connsiteX1032" fmla="*/ 5626879 w 11235156"/>
              <a:gd name="connsiteY1032" fmla="*/ 4370991 h 5333466"/>
              <a:gd name="connsiteX1033" fmla="*/ 5599297 w 11235156"/>
              <a:gd name="connsiteY1033" fmla="*/ 4365441 h 5333466"/>
              <a:gd name="connsiteX1034" fmla="*/ 5586944 w 11235156"/>
              <a:gd name="connsiteY1034" fmla="*/ 4367370 h 5333466"/>
              <a:gd name="connsiteX1035" fmla="*/ 5528650 w 11235156"/>
              <a:gd name="connsiteY1035" fmla="*/ 4372248 h 5333466"/>
              <a:gd name="connsiteX1036" fmla="*/ 5507761 w 11235156"/>
              <a:gd name="connsiteY1036" fmla="*/ 4382550 h 5333466"/>
              <a:gd name="connsiteX1037" fmla="*/ 5525435 w 11235156"/>
              <a:gd name="connsiteY1037" fmla="*/ 4396688 h 5333466"/>
              <a:gd name="connsiteX1038" fmla="*/ 5529982 w 11235156"/>
              <a:gd name="connsiteY1038" fmla="*/ 4398793 h 5333466"/>
              <a:gd name="connsiteX1039" fmla="*/ 5544786 w 11235156"/>
              <a:gd name="connsiteY1039" fmla="*/ 4448583 h 5333466"/>
              <a:gd name="connsiteX1040" fmla="*/ 5520120 w 11235156"/>
              <a:gd name="connsiteY1040" fmla="*/ 4425681 h 5333466"/>
              <a:gd name="connsiteX1041" fmla="*/ 5488250 w 11235156"/>
              <a:gd name="connsiteY1041" fmla="*/ 4437697 h 5333466"/>
              <a:gd name="connsiteX1042" fmla="*/ 5480529 w 11235156"/>
              <a:gd name="connsiteY1042" fmla="*/ 4433269 h 5333466"/>
              <a:gd name="connsiteX1043" fmla="*/ 5481986 w 11235156"/>
              <a:gd name="connsiteY1043" fmla="*/ 4424594 h 5333466"/>
              <a:gd name="connsiteX1044" fmla="*/ 5480054 w 11235156"/>
              <a:gd name="connsiteY1044" fmla="*/ 4412222 h 5333466"/>
              <a:gd name="connsiteX1045" fmla="*/ 5472033 w 11235156"/>
              <a:gd name="connsiteY1045" fmla="*/ 4414883 h 5333466"/>
              <a:gd name="connsiteX1046" fmla="*/ 5459765 w 11235156"/>
              <a:gd name="connsiteY1046" fmla="*/ 4408350 h 5333466"/>
              <a:gd name="connsiteX1047" fmla="*/ 5457104 w 11235156"/>
              <a:gd name="connsiteY1047" fmla="*/ 4400316 h 5333466"/>
              <a:gd name="connsiteX1048" fmla="*/ 5388304 w 11235156"/>
              <a:gd name="connsiteY1048" fmla="*/ 4427956 h 5333466"/>
              <a:gd name="connsiteX1049" fmla="*/ 5385344 w 11235156"/>
              <a:gd name="connsiteY1049" fmla="*/ 4427010 h 5333466"/>
              <a:gd name="connsiteX1050" fmla="*/ 5291962 w 11235156"/>
              <a:gd name="connsiteY1050" fmla="*/ 4423285 h 5333466"/>
              <a:gd name="connsiteX1051" fmla="*/ 5268282 w 11235156"/>
              <a:gd name="connsiteY1051" fmla="*/ 4415717 h 5333466"/>
              <a:gd name="connsiteX1052" fmla="*/ 5241000 w 11235156"/>
              <a:gd name="connsiteY1052" fmla="*/ 4403080 h 5333466"/>
              <a:gd name="connsiteX1053" fmla="*/ 5187767 w 11235156"/>
              <a:gd name="connsiteY1053" fmla="*/ 4404351 h 5333466"/>
              <a:gd name="connsiteX1054" fmla="*/ 5178419 w 11235156"/>
              <a:gd name="connsiteY1054" fmla="*/ 4425524 h 5333466"/>
              <a:gd name="connsiteX1055" fmla="*/ 5181509 w 11235156"/>
              <a:gd name="connsiteY1055" fmla="*/ 4436307 h 5333466"/>
              <a:gd name="connsiteX1056" fmla="*/ 5179452 w 11235156"/>
              <a:gd name="connsiteY1056" fmla="*/ 4459158 h 5333466"/>
              <a:gd name="connsiteX1057" fmla="*/ 5177052 w 11235156"/>
              <a:gd name="connsiteY1057" fmla="*/ 4470798 h 5333466"/>
              <a:gd name="connsiteX1058" fmla="*/ 5166155 w 11235156"/>
              <a:gd name="connsiteY1058" fmla="*/ 4464050 h 5333466"/>
              <a:gd name="connsiteX1059" fmla="*/ 5149081 w 11235156"/>
              <a:gd name="connsiteY1059" fmla="*/ 4435738 h 5333466"/>
              <a:gd name="connsiteX1060" fmla="*/ 5091984 w 11235156"/>
              <a:gd name="connsiteY1060" fmla="*/ 4412265 h 5333466"/>
              <a:gd name="connsiteX1061" fmla="*/ 5055138 w 11235156"/>
              <a:gd name="connsiteY1061" fmla="*/ 4419427 h 5333466"/>
              <a:gd name="connsiteX1062" fmla="*/ 5024681 w 11235156"/>
              <a:gd name="connsiteY1062" fmla="*/ 4404469 h 5333466"/>
              <a:gd name="connsiteX1063" fmla="*/ 5019275 w 11235156"/>
              <a:gd name="connsiteY1063" fmla="*/ 4396865 h 5333466"/>
              <a:gd name="connsiteX1064" fmla="*/ 5006367 w 11235156"/>
              <a:gd name="connsiteY1064" fmla="*/ 4431266 h 5333466"/>
              <a:gd name="connsiteX1065" fmla="*/ 4991268 w 11235156"/>
              <a:gd name="connsiteY1065" fmla="*/ 4433624 h 5333466"/>
              <a:gd name="connsiteX1066" fmla="*/ 4967075 w 11235156"/>
              <a:gd name="connsiteY1066" fmla="*/ 4431768 h 5333466"/>
              <a:gd name="connsiteX1067" fmla="*/ 4934991 w 11235156"/>
              <a:gd name="connsiteY1067" fmla="*/ 4442410 h 5333466"/>
              <a:gd name="connsiteX1068" fmla="*/ 4881200 w 11235156"/>
              <a:gd name="connsiteY1068" fmla="*/ 4431096 h 5333466"/>
              <a:gd name="connsiteX1069" fmla="*/ 4846372 w 11235156"/>
              <a:gd name="connsiteY1069" fmla="*/ 4442167 h 5333466"/>
              <a:gd name="connsiteX1070" fmla="*/ 4807293 w 11235156"/>
              <a:gd name="connsiteY1070" fmla="*/ 4444044 h 5333466"/>
              <a:gd name="connsiteX1071" fmla="*/ 4785117 w 11235156"/>
              <a:gd name="connsiteY1071" fmla="*/ 4446098 h 5333466"/>
              <a:gd name="connsiteX1072" fmla="*/ 4782587 w 11235156"/>
              <a:gd name="connsiteY1072" fmla="*/ 4447901 h 5333466"/>
              <a:gd name="connsiteX1073" fmla="*/ 4767060 w 11235156"/>
              <a:gd name="connsiteY1073" fmla="*/ 4447510 h 5333466"/>
              <a:gd name="connsiteX1074" fmla="*/ 4761009 w 11235156"/>
              <a:gd name="connsiteY1074" fmla="*/ 4435781 h 5333466"/>
              <a:gd name="connsiteX1075" fmla="*/ 4729608 w 11235156"/>
              <a:gd name="connsiteY1075" fmla="*/ 4423787 h 5333466"/>
              <a:gd name="connsiteX1076" fmla="*/ 4664198 w 11235156"/>
              <a:gd name="connsiteY1076" fmla="*/ 4455122 h 5333466"/>
              <a:gd name="connsiteX1077" fmla="*/ 4646867 w 11235156"/>
              <a:gd name="connsiteY1077" fmla="*/ 4452195 h 5333466"/>
              <a:gd name="connsiteX1078" fmla="*/ 4632283 w 11235156"/>
              <a:gd name="connsiteY1078" fmla="*/ 4448840 h 5333466"/>
              <a:gd name="connsiteX1079" fmla="*/ 4598611 w 11235156"/>
              <a:gd name="connsiteY1079" fmla="*/ 4458322 h 5333466"/>
              <a:gd name="connsiteX1080" fmla="*/ 4573220 w 11235156"/>
              <a:gd name="connsiteY1080" fmla="*/ 4484816 h 5333466"/>
              <a:gd name="connsiteX1081" fmla="*/ 4560996 w 11235156"/>
              <a:gd name="connsiteY1081" fmla="*/ 4496582 h 5333466"/>
              <a:gd name="connsiteX1082" fmla="*/ 4532173 w 11235156"/>
              <a:gd name="connsiteY1082" fmla="*/ 4501082 h 5333466"/>
              <a:gd name="connsiteX1083" fmla="*/ 4528658 w 11235156"/>
              <a:gd name="connsiteY1083" fmla="*/ 4532609 h 5333466"/>
              <a:gd name="connsiteX1084" fmla="*/ 4516130 w 11235156"/>
              <a:gd name="connsiteY1084" fmla="*/ 4506403 h 5333466"/>
              <a:gd name="connsiteX1085" fmla="*/ 4545509 w 11235156"/>
              <a:gd name="connsiteY1085" fmla="*/ 4469429 h 5333466"/>
              <a:gd name="connsiteX1086" fmla="*/ 4495795 w 11235156"/>
              <a:gd name="connsiteY1086" fmla="*/ 4484231 h 5333466"/>
              <a:gd name="connsiteX1087" fmla="*/ 4488333 w 11235156"/>
              <a:gd name="connsiteY1087" fmla="*/ 4499478 h 5333466"/>
              <a:gd name="connsiteX1088" fmla="*/ 4464530 w 11235156"/>
              <a:gd name="connsiteY1088" fmla="*/ 4527132 h 5333466"/>
              <a:gd name="connsiteX1089" fmla="*/ 4459384 w 11235156"/>
              <a:gd name="connsiteY1089" fmla="*/ 4539202 h 5333466"/>
              <a:gd name="connsiteX1090" fmla="*/ 4454067 w 11235156"/>
              <a:gd name="connsiteY1090" fmla="*/ 4568194 h 5333466"/>
              <a:gd name="connsiteX1091" fmla="*/ 4448232 w 11235156"/>
              <a:gd name="connsiteY1091" fmla="*/ 4557840 h 5333466"/>
              <a:gd name="connsiteX1092" fmla="*/ 4416748 w 11235156"/>
              <a:gd name="connsiteY1092" fmla="*/ 4554307 h 5333466"/>
              <a:gd name="connsiteX1093" fmla="*/ 4378015 w 11235156"/>
              <a:gd name="connsiteY1093" fmla="*/ 4567395 h 5333466"/>
              <a:gd name="connsiteX1094" fmla="*/ 4346745 w 11235156"/>
              <a:gd name="connsiteY1094" fmla="*/ 4565237 h 5333466"/>
              <a:gd name="connsiteX1095" fmla="*/ 4254176 w 11235156"/>
              <a:gd name="connsiteY1095" fmla="*/ 4548712 h 5333466"/>
              <a:gd name="connsiteX1096" fmla="*/ 4243879 w 11235156"/>
              <a:gd name="connsiteY1096" fmla="*/ 4527790 h 5333466"/>
              <a:gd name="connsiteX1097" fmla="*/ 4261462 w 11235156"/>
              <a:gd name="connsiteY1097" fmla="*/ 4505330 h 5333466"/>
              <a:gd name="connsiteX1098" fmla="*/ 4285695 w 11235156"/>
              <a:gd name="connsiteY1098" fmla="*/ 4480426 h 5333466"/>
              <a:gd name="connsiteX1099" fmla="*/ 4166582 w 11235156"/>
              <a:gd name="connsiteY1099" fmla="*/ 4537043 h 5333466"/>
              <a:gd name="connsiteX1100" fmla="*/ 4151913 w 11235156"/>
              <a:gd name="connsiteY1100" fmla="*/ 4542149 h 5333466"/>
              <a:gd name="connsiteX1101" fmla="*/ 4139728 w 11235156"/>
              <a:gd name="connsiteY1101" fmla="*/ 4527154 h 5333466"/>
              <a:gd name="connsiteX1102" fmla="*/ 4143287 w 11235156"/>
              <a:gd name="connsiteY1102" fmla="*/ 4513926 h 5333466"/>
              <a:gd name="connsiteX1103" fmla="*/ 4161685 w 11235156"/>
              <a:gd name="connsiteY1103" fmla="*/ 4478667 h 5333466"/>
              <a:gd name="connsiteX1104" fmla="*/ 4147869 w 11235156"/>
              <a:gd name="connsiteY1104" fmla="*/ 4444213 h 5333466"/>
              <a:gd name="connsiteX1105" fmla="*/ 4121920 w 11235156"/>
              <a:gd name="connsiteY1105" fmla="*/ 4458121 h 5333466"/>
              <a:gd name="connsiteX1106" fmla="*/ 4117418 w 11235156"/>
              <a:gd name="connsiteY1106" fmla="*/ 4474314 h 5333466"/>
              <a:gd name="connsiteX1107" fmla="*/ 4077916 w 11235156"/>
              <a:gd name="connsiteY1107" fmla="*/ 4518500 h 5333466"/>
              <a:gd name="connsiteX1108" fmla="*/ 4040127 w 11235156"/>
              <a:gd name="connsiteY1108" fmla="*/ 4528624 h 5333466"/>
              <a:gd name="connsiteX1109" fmla="*/ 3942412 w 11235156"/>
              <a:gd name="connsiteY1109" fmla="*/ 4524169 h 5333466"/>
              <a:gd name="connsiteX1110" fmla="*/ 3918349 w 11235156"/>
              <a:gd name="connsiteY1110" fmla="*/ 4532150 h 5333466"/>
              <a:gd name="connsiteX1111" fmla="*/ 3880260 w 11235156"/>
              <a:gd name="connsiteY1111" fmla="*/ 4549362 h 5333466"/>
              <a:gd name="connsiteX1112" fmla="*/ 3833333 w 11235156"/>
              <a:gd name="connsiteY1112" fmla="*/ 4536976 h 5333466"/>
              <a:gd name="connsiteX1113" fmla="*/ 3802704 w 11235156"/>
              <a:gd name="connsiteY1113" fmla="*/ 4538942 h 5333466"/>
              <a:gd name="connsiteX1114" fmla="*/ 3781815 w 11235156"/>
              <a:gd name="connsiteY1114" fmla="*/ 4549244 h 5333466"/>
              <a:gd name="connsiteX1115" fmla="*/ 3770535 w 11235156"/>
              <a:gd name="connsiteY1115" fmla="*/ 4558045 h 5333466"/>
              <a:gd name="connsiteX1116" fmla="*/ 3762469 w 11235156"/>
              <a:gd name="connsiteY1116" fmla="*/ 4542407 h 5333466"/>
              <a:gd name="connsiteX1117" fmla="*/ 3769288 w 11235156"/>
              <a:gd name="connsiteY1117" fmla="*/ 4523038 h 5333466"/>
              <a:gd name="connsiteX1118" fmla="*/ 3736040 w 11235156"/>
              <a:gd name="connsiteY1118" fmla="*/ 4490209 h 5333466"/>
              <a:gd name="connsiteX1119" fmla="*/ 3720214 w 11235156"/>
              <a:gd name="connsiteY1119" fmla="*/ 4496906 h 5333466"/>
              <a:gd name="connsiteX1120" fmla="*/ 3704899 w 11235156"/>
              <a:gd name="connsiteY1120" fmla="*/ 4497888 h 5333466"/>
              <a:gd name="connsiteX1121" fmla="*/ 3633609 w 11235156"/>
              <a:gd name="connsiteY1121" fmla="*/ 4500571 h 5333466"/>
              <a:gd name="connsiteX1122" fmla="*/ 3630349 w 11235156"/>
              <a:gd name="connsiteY1122" fmla="*/ 4506712 h 5333466"/>
              <a:gd name="connsiteX1123" fmla="*/ 3637986 w 11235156"/>
              <a:gd name="connsiteY1123" fmla="*/ 4519600 h 5333466"/>
              <a:gd name="connsiteX1124" fmla="*/ 3643047 w 11235156"/>
              <a:gd name="connsiteY1124" fmla="*/ 4515994 h 5333466"/>
              <a:gd name="connsiteX1125" fmla="*/ 3676933 w 11235156"/>
              <a:gd name="connsiteY1125" fmla="*/ 4507887 h 5333466"/>
              <a:gd name="connsiteX1126" fmla="*/ 3696240 w 11235156"/>
              <a:gd name="connsiteY1126" fmla="*/ 4541484 h 5333466"/>
              <a:gd name="connsiteX1127" fmla="*/ 3685688 w 11235156"/>
              <a:gd name="connsiteY1127" fmla="*/ 4545947 h 5333466"/>
              <a:gd name="connsiteX1128" fmla="*/ 3661625 w 11235156"/>
              <a:gd name="connsiteY1128" fmla="*/ 4553929 h 5333466"/>
              <a:gd name="connsiteX1129" fmla="*/ 3610968 w 11235156"/>
              <a:gd name="connsiteY1129" fmla="*/ 4571695 h 5333466"/>
              <a:gd name="connsiteX1130" fmla="*/ 3586775 w 11235156"/>
              <a:gd name="connsiteY1130" fmla="*/ 4569840 h 5333466"/>
              <a:gd name="connsiteX1131" fmla="*/ 3556448 w 11235156"/>
              <a:gd name="connsiteY1131" fmla="*/ 4564718 h 5333466"/>
              <a:gd name="connsiteX1132" fmla="*/ 3536802 w 11235156"/>
              <a:gd name="connsiteY1132" fmla="*/ 4564970 h 5333466"/>
              <a:gd name="connsiteX1133" fmla="*/ 3516857 w 11235156"/>
              <a:gd name="connsiteY1133" fmla="*/ 4572308 h 5333466"/>
              <a:gd name="connsiteX1134" fmla="*/ 3502442 w 11235156"/>
              <a:gd name="connsiteY1134" fmla="*/ 4552029 h 5333466"/>
              <a:gd name="connsiteX1135" fmla="*/ 3456806 w 11235156"/>
              <a:gd name="connsiteY1135" fmla="*/ 4592950 h 5333466"/>
              <a:gd name="connsiteX1136" fmla="*/ 3460579 w 11235156"/>
              <a:gd name="connsiteY1136" fmla="*/ 4581095 h 5333466"/>
              <a:gd name="connsiteX1137" fmla="*/ 3436855 w 11235156"/>
              <a:gd name="connsiteY1137" fmla="*/ 4555229 h 5333466"/>
              <a:gd name="connsiteX1138" fmla="*/ 3392932 w 11235156"/>
              <a:gd name="connsiteY1138" fmla="*/ 4562087 h 5333466"/>
              <a:gd name="connsiteX1139" fmla="*/ 3324341 w 11235156"/>
              <a:gd name="connsiteY1139" fmla="*/ 4546043 h 5333466"/>
              <a:gd name="connsiteX1140" fmla="*/ 3298177 w 11235156"/>
              <a:gd name="connsiteY1140" fmla="*/ 4558577 h 5333466"/>
              <a:gd name="connsiteX1141" fmla="*/ 3269611 w 11235156"/>
              <a:gd name="connsiteY1141" fmla="*/ 4582750 h 5333466"/>
              <a:gd name="connsiteX1142" fmla="*/ 3234866 w 11235156"/>
              <a:gd name="connsiteY1142" fmla="*/ 4585360 h 5333466"/>
              <a:gd name="connsiteX1143" fmla="*/ 3215520 w 11235156"/>
              <a:gd name="connsiteY1143" fmla="*/ 4578523 h 5333466"/>
              <a:gd name="connsiteX1144" fmla="*/ 3209600 w 11235156"/>
              <a:gd name="connsiteY1144" fmla="*/ 4576631 h 5333466"/>
              <a:gd name="connsiteX1145" fmla="*/ 3157357 w 11235156"/>
              <a:gd name="connsiteY1145" fmla="*/ 4593237 h 5333466"/>
              <a:gd name="connsiteX1146" fmla="*/ 3111461 w 11235156"/>
              <a:gd name="connsiteY1146" fmla="*/ 4614484 h 5333466"/>
              <a:gd name="connsiteX1147" fmla="*/ 3097306 w 11235156"/>
              <a:gd name="connsiteY1147" fmla="*/ 4613878 h 5333466"/>
              <a:gd name="connsiteX1148" fmla="*/ 3076073 w 11235156"/>
              <a:gd name="connsiteY1148" fmla="*/ 4612969 h 5333466"/>
              <a:gd name="connsiteX1149" fmla="*/ 3013407 w 11235156"/>
              <a:gd name="connsiteY1149" fmla="*/ 4643875 h 5333466"/>
              <a:gd name="connsiteX1150" fmla="*/ 2985096 w 11235156"/>
              <a:gd name="connsiteY1150" fmla="*/ 4642663 h 5333466"/>
              <a:gd name="connsiteX1151" fmla="*/ 2969223 w 11235156"/>
              <a:gd name="connsiteY1151" fmla="*/ 4631061 h 5333466"/>
              <a:gd name="connsiteX1152" fmla="*/ 2957469 w 11235156"/>
              <a:gd name="connsiteY1152" fmla="*/ 4618815 h 5333466"/>
              <a:gd name="connsiteX1153" fmla="*/ 2902220 w 11235156"/>
              <a:gd name="connsiteY1153" fmla="*/ 4616176 h 5333466"/>
              <a:gd name="connsiteX1154" fmla="*/ 2891713 w 11235156"/>
              <a:gd name="connsiteY1154" fmla="*/ 4638939 h 5333466"/>
              <a:gd name="connsiteX1155" fmla="*/ 2888498 w 11235156"/>
              <a:gd name="connsiteY1155" fmla="*/ 4663378 h 5333466"/>
              <a:gd name="connsiteX1156" fmla="*/ 2869322 w 11235156"/>
              <a:gd name="connsiteY1156" fmla="*/ 4639618 h 5333466"/>
              <a:gd name="connsiteX1157" fmla="*/ 2833974 w 11235156"/>
              <a:gd name="connsiteY1157" fmla="*/ 4611343 h 5333466"/>
              <a:gd name="connsiteX1158" fmla="*/ 2794212 w 11235156"/>
              <a:gd name="connsiteY1158" fmla="*/ 4635856 h 5333466"/>
              <a:gd name="connsiteX1159" fmla="*/ 2773109 w 11235156"/>
              <a:gd name="connsiteY1159" fmla="*/ 4644784 h 5333466"/>
              <a:gd name="connsiteX1160" fmla="*/ 2736648 w 11235156"/>
              <a:gd name="connsiteY1160" fmla="*/ 4636396 h 5333466"/>
              <a:gd name="connsiteX1161" fmla="*/ 2723865 w 11235156"/>
              <a:gd name="connsiteY1161" fmla="*/ 4635575 h 5333466"/>
              <a:gd name="connsiteX1162" fmla="*/ 2695684 w 11235156"/>
              <a:gd name="connsiteY1162" fmla="*/ 4644200 h 5333466"/>
              <a:gd name="connsiteX1163" fmla="*/ 2705163 w 11235156"/>
              <a:gd name="connsiteY1163" fmla="*/ 4632863 h 5333466"/>
              <a:gd name="connsiteX1164" fmla="*/ 2700784 w 11235156"/>
              <a:gd name="connsiteY1164" fmla="*/ 4613833 h 5333466"/>
              <a:gd name="connsiteX1165" fmla="*/ 2684743 w 11235156"/>
              <a:gd name="connsiteY1165" fmla="*/ 4619154 h 5333466"/>
              <a:gd name="connsiteX1166" fmla="*/ 2647558 w 11235156"/>
              <a:gd name="connsiteY1166" fmla="*/ 4660164 h 5333466"/>
              <a:gd name="connsiteX1167" fmla="*/ 2613886 w 11235156"/>
              <a:gd name="connsiteY1167" fmla="*/ 4669646 h 5333466"/>
              <a:gd name="connsiteX1168" fmla="*/ 2576396 w 11235156"/>
              <a:gd name="connsiteY1168" fmla="*/ 4672683 h 5333466"/>
              <a:gd name="connsiteX1169" fmla="*/ 2535517 w 11235156"/>
              <a:gd name="connsiteY1169" fmla="*/ 4672025 h 5333466"/>
              <a:gd name="connsiteX1170" fmla="*/ 2507122 w 11235156"/>
              <a:gd name="connsiteY1170" fmla="*/ 4679274 h 5333466"/>
              <a:gd name="connsiteX1171" fmla="*/ 2472592 w 11235156"/>
              <a:gd name="connsiteY1171" fmla="*/ 4683258 h 5333466"/>
              <a:gd name="connsiteX1172" fmla="*/ 2461481 w 11235156"/>
              <a:gd name="connsiteY1172" fmla="*/ 4675136 h 5333466"/>
              <a:gd name="connsiteX1173" fmla="*/ 2421116 w 11235156"/>
              <a:gd name="connsiteY1173" fmla="*/ 4668766 h 5333466"/>
              <a:gd name="connsiteX1174" fmla="*/ 2403747 w 11235156"/>
              <a:gd name="connsiteY1174" fmla="*/ 4692599 h 5333466"/>
              <a:gd name="connsiteX1175" fmla="*/ 2374965 w 11235156"/>
              <a:gd name="connsiteY1175" fmla="*/ 4715399 h 5333466"/>
              <a:gd name="connsiteX1176" fmla="*/ 2324095 w 11235156"/>
              <a:gd name="connsiteY1176" fmla="*/ 4731790 h 5333466"/>
              <a:gd name="connsiteX1177" fmla="*/ 2310798 w 11235156"/>
              <a:gd name="connsiteY1177" fmla="*/ 4736682 h 5333466"/>
              <a:gd name="connsiteX1178" fmla="*/ 2233287 w 11235156"/>
              <a:gd name="connsiteY1178" fmla="*/ 4744560 h 5333466"/>
              <a:gd name="connsiteX1179" fmla="*/ 2246839 w 11235156"/>
              <a:gd name="connsiteY1179" fmla="*/ 4714282 h 5333466"/>
              <a:gd name="connsiteX1180" fmla="*/ 2250398 w 11235156"/>
              <a:gd name="connsiteY1180" fmla="*/ 4701054 h 5333466"/>
              <a:gd name="connsiteX1181" fmla="*/ 2249624 w 11235156"/>
              <a:gd name="connsiteY1181" fmla="*/ 4687093 h 5333466"/>
              <a:gd name="connsiteX1182" fmla="*/ 2236112 w 11235156"/>
              <a:gd name="connsiteY1182" fmla="*/ 4690611 h 5333466"/>
              <a:gd name="connsiteX1183" fmla="*/ 2223590 w 11235156"/>
              <a:gd name="connsiteY1183" fmla="*/ 4709464 h 5333466"/>
              <a:gd name="connsiteX1184" fmla="*/ 2212180 w 11235156"/>
              <a:gd name="connsiteY1184" fmla="*/ 4708429 h 5333466"/>
              <a:gd name="connsiteX1185" fmla="*/ 2201582 w 11235156"/>
              <a:gd name="connsiteY1185" fmla="*/ 4694594 h 5333466"/>
              <a:gd name="connsiteX1186" fmla="*/ 2132653 w 11235156"/>
              <a:gd name="connsiteY1186" fmla="*/ 4712397 h 5333466"/>
              <a:gd name="connsiteX1187" fmla="*/ 2118542 w 11235156"/>
              <a:gd name="connsiteY1187" fmla="*/ 4730090 h 5333466"/>
              <a:gd name="connsiteX1188" fmla="*/ 2117339 w 11235156"/>
              <a:gd name="connsiteY1188" fmla="*/ 4713380 h 5333466"/>
              <a:gd name="connsiteX1189" fmla="*/ 2100308 w 11235156"/>
              <a:gd name="connsiteY1189" fmla="*/ 4703367 h 5333466"/>
              <a:gd name="connsiteX1190" fmla="*/ 2077833 w 11235156"/>
              <a:gd name="connsiteY1190" fmla="*/ 4712508 h 5333466"/>
              <a:gd name="connsiteX1191" fmla="*/ 2066897 w 11235156"/>
              <a:gd name="connsiteY1191" fmla="*/ 4732521 h 5333466"/>
              <a:gd name="connsiteX1192" fmla="*/ 2077838 w 11235156"/>
              <a:gd name="connsiteY1192" fmla="*/ 4757567 h 5333466"/>
              <a:gd name="connsiteX1193" fmla="*/ 2054673 w 11235156"/>
              <a:gd name="connsiteY1193" fmla="*/ 4744287 h 5333466"/>
              <a:gd name="connsiteX1194" fmla="*/ 2034084 w 11235156"/>
              <a:gd name="connsiteY1194" fmla="*/ 4747501 h 5333466"/>
              <a:gd name="connsiteX1195" fmla="*/ 1969272 w 11235156"/>
              <a:gd name="connsiteY1195" fmla="*/ 4764661 h 5333466"/>
              <a:gd name="connsiteX1196" fmla="*/ 1919474 w 11235156"/>
              <a:gd name="connsiteY1196" fmla="*/ 4787926 h 5333466"/>
              <a:gd name="connsiteX1197" fmla="*/ 1907978 w 11235156"/>
              <a:gd name="connsiteY1197" fmla="*/ 4795354 h 5333466"/>
              <a:gd name="connsiteX1198" fmla="*/ 1878555 w 11235156"/>
              <a:gd name="connsiteY1198" fmla="*/ 4814029 h 5333466"/>
              <a:gd name="connsiteX1199" fmla="*/ 1877610 w 11235156"/>
              <a:gd name="connsiteY1199" fmla="*/ 4816992 h 5333466"/>
              <a:gd name="connsiteX1200" fmla="*/ 1863800 w 11235156"/>
              <a:gd name="connsiteY1200" fmla="*/ 4827598 h 5333466"/>
              <a:gd name="connsiteX1201" fmla="*/ 1855220 w 11235156"/>
              <a:gd name="connsiteY1201" fmla="*/ 4817673 h 5333466"/>
              <a:gd name="connsiteX1202" fmla="*/ 1832914 w 11235156"/>
              <a:gd name="connsiteY1202" fmla="*/ 4809891 h 5333466"/>
              <a:gd name="connsiteX1203" fmla="*/ 1779511 w 11235156"/>
              <a:gd name="connsiteY1203" fmla="*/ 4828086 h 5333466"/>
              <a:gd name="connsiteX1204" fmla="*/ 1739620 w 11235156"/>
              <a:gd name="connsiteY1204" fmla="*/ 4842762 h 5333466"/>
              <a:gd name="connsiteX1205" fmla="*/ 1727995 w 11235156"/>
              <a:gd name="connsiteY1205" fmla="*/ 4840353 h 5333466"/>
              <a:gd name="connsiteX1206" fmla="*/ 1694279 w 11235156"/>
              <a:gd name="connsiteY1206" fmla="*/ 4831537 h 5333466"/>
              <a:gd name="connsiteX1207" fmla="*/ 1644436 w 11235156"/>
              <a:gd name="connsiteY1207" fmla="*/ 4836503 h 5333466"/>
              <a:gd name="connsiteX1208" fmla="*/ 1655248 w 11235156"/>
              <a:gd name="connsiteY1208" fmla="*/ 4851713 h 5333466"/>
              <a:gd name="connsiteX1209" fmla="*/ 1651903 w 11235156"/>
              <a:gd name="connsiteY1209" fmla="*/ 4866315 h 5333466"/>
              <a:gd name="connsiteX1210" fmla="*/ 1604680 w 11235156"/>
              <a:gd name="connsiteY1210" fmla="*/ 4906075 h 5333466"/>
              <a:gd name="connsiteX1211" fmla="*/ 1532751 w 11235156"/>
              <a:gd name="connsiteY1211" fmla="*/ 4949693 h 5333466"/>
              <a:gd name="connsiteX1212" fmla="*/ 1523012 w 11235156"/>
              <a:gd name="connsiteY1212" fmla="*/ 4941357 h 5333466"/>
              <a:gd name="connsiteX1213" fmla="*/ 1536049 w 11235156"/>
              <a:gd name="connsiteY1213" fmla="*/ 4916791 h 5333466"/>
              <a:gd name="connsiteX1214" fmla="*/ 1536220 w 11235156"/>
              <a:gd name="connsiteY1214" fmla="*/ 4899867 h 5333466"/>
              <a:gd name="connsiteX1215" fmla="*/ 1520691 w 11235156"/>
              <a:gd name="connsiteY1215" fmla="*/ 4899475 h 5333466"/>
              <a:gd name="connsiteX1216" fmla="*/ 1500232 w 11235156"/>
              <a:gd name="connsiteY1216" fmla="*/ 4912527 h 5333466"/>
              <a:gd name="connsiteX1217" fmla="*/ 1485347 w 11235156"/>
              <a:gd name="connsiteY1217" fmla="*/ 4916260 h 5333466"/>
              <a:gd name="connsiteX1218" fmla="*/ 1485517 w 11235156"/>
              <a:gd name="connsiteY1218" fmla="*/ 4899335 h 5333466"/>
              <a:gd name="connsiteX1219" fmla="*/ 1486974 w 11235156"/>
              <a:gd name="connsiteY1219" fmla="*/ 4890659 h 5333466"/>
              <a:gd name="connsiteX1220" fmla="*/ 1477581 w 11235156"/>
              <a:gd name="connsiteY1220" fmla="*/ 4893534 h 5333466"/>
              <a:gd name="connsiteX1221" fmla="*/ 1414231 w 11235156"/>
              <a:gd name="connsiteY1221" fmla="*/ 4947077 h 5333466"/>
              <a:gd name="connsiteX1222" fmla="*/ 1331969 w 11235156"/>
              <a:gd name="connsiteY1222" fmla="*/ 5041592 h 5333466"/>
              <a:gd name="connsiteX1223" fmla="*/ 1322791 w 11235156"/>
              <a:gd name="connsiteY1223" fmla="*/ 5045841 h 5333466"/>
              <a:gd name="connsiteX1224" fmla="*/ 1316956 w 11235156"/>
              <a:gd name="connsiteY1224" fmla="*/ 5035488 h 5333466"/>
              <a:gd name="connsiteX1225" fmla="*/ 1318583 w 11235156"/>
              <a:gd name="connsiteY1225" fmla="*/ 5009887 h 5333466"/>
              <a:gd name="connsiteX1226" fmla="*/ 1317894 w 11235156"/>
              <a:gd name="connsiteY1226" fmla="*/ 4987465 h 5333466"/>
              <a:gd name="connsiteX1227" fmla="*/ 1303524 w 11235156"/>
              <a:gd name="connsiteY1227" fmla="*/ 4985484 h 5333466"/>
              <a:gd name="connsiteX1228" fmla="*/ 1291000 w 11235156"/>
              <a:gd name="connsiteY1228" fmla="*/ 5004337 h 5333466"/>
              <a:gd name="connsiteX1229" fmla="*/ 1272213 w 11235156"/>
              <a:gd name="connsiteY1229" fmla="*/ 5010087 h 5333466"/>
              <a:gd name="connsiteX1230" fmla="*/ 1263548 w 11235156"/>
              <a:gd name="connsiteY1230" fmla="*/ 5008623 h 5333466"/>
              <a:gd name="connsiteX1231" fmla="*/ 1242230 w 11235156"/>
              <a:gd name="connsiteY1231" fmla="*/ 5016176 h 5333466"/>
              <a:gd name="connsiteX1232" fmla="*/ 1214524 w 11235156"/>
              <a:gd name="connsiteY1232" fmla="*/ 5045849 h 5333466"/>
              <a:gd name="connsiteX1233" fmla="*/ 1184501 w 11235156"/>
              <a:gd name="connsiteY1233" fmla="*/ 5078699 h 5333466"/>
              <a:gd name="connsiteX1234" fmla="*/ 1166442 w 11235156"/>
              <a:gd name="connsiteY1234" fmla="*/ 5080111 h 5333466"/>
              <a:gd name="connsiteX1235" fmla="*/ 1073883 w 11235156"/>
              <a:gd name="connsiteY1235" fmla="*/ 5153704 h 5333466"/>
              <a:gd name="connsiteX1236" fmla="*/ 1040686 w 11235156"/>
              <a:gd name="connsiteY1236" fmla="*/ 5184232 h 5333466"/>
              <a:gd name="connsiteX1237" fmla="*/ 1020526 w 11235156"/>
              <a:gd name="connsiteY1237" fmla="*/ 5190197 h 5333466"/>
              <a:gd name="connsiteX1238" fmla="*/ 984883 w 11235156"/>
              <a:gd name="connsiteY1238" fmla="*/ 5214067 h 5333466"/>
              <a:gd name="connsiteX1239" fmla="*/ 967039 w 11235156"/>
              <a:gd name="connsiteY1239" fmla="*/ 5216853 h 5333466"/>
              <a:gd name="connsiteX1240" fmla="*/ 946235 w 11235156"/>
              <a:gd name="connsiteY1240" fmla="*/ 5218694 h 5333466"/>
              <a:gd name="connsiteX1241" fmla="*/ 926204 w 11235156"/>
              <a:gd name="connsiteY1241" fmla="*/ 5234494 h 5333466"/>
              <a:gd name="connsiteX1242" fmla="*/ 924104 w 11235156"/>
              <a:gd name="connsiteY1242" fmla="*/ 5239046 h 5333466"/>
              <a:gd name="connsiteX1243" fmla="*/ 926724 w 11235156"/>
              <a:gd name="connsiteY1243" fmla="*/ 5273840 h 5333466"/>
              <a:gd name="connsiteX1244" fmla="*/ 910382 w 11235156"/>
              <a:gd name="connsiteY1244" fmla="*/ 5286248 h 5333466"/>
              <a:gd name="connsiteX1245" fmla="*/ 901373 w 11235156"/>
              <a:gd name="connsiteY1245" fmla="*/ 5273574 h 5333466"/>
              <a:gd name="connsiteX1246" fmla="*/ 900469 w 11235156"/>
              <a:gd name="connsiteY1246" fmla="*/ 5249777 h 5333466"/>
              <a:gd name="connsiteX1247" fmla="*/ 882201 w 11235156"/>
              <a:gd name="connsiteY1247" fmla="*/ 5294873 h 5333466"/>
              <a:gd name="connsiteX1248" fmla="*/ 854195 w 11235156"/>
              <a:gd name="connsiteY1248" fmla="*/ 5331633 h 5333466"/>
              <a:gd name="connsiteX1249" fmla="*/ 843513 w 11235156"/>
              <a:gd name="connsiteY1249" fmla="*/ 5326260 h 5333466"/>
              <a:gd name="connsiteX1250" fmla="*/ 849688 w 11235156"/>
              <a:gd name="connsiteY1250" fmla="*/ 5302766 h 5333466"/>
              <a:gd name="connsiteX1251" fmla="*/ 857963 w 11235156"/>
              <a:gd name="connsiteY1251" fmla="*/ 5274720 h 5333466"/>
              <a:gd name="connsiteX1252" fmla="*/ 816356 w 11235156"/>
              <a:gd name="connsiteY1252" fmla="*/ 5278400 h 5333466"/>
              <a:gd name="connsiteX1253" fmla="*/ 841317 w 11235156"/>
              <a:gd name="connsiteY1253" fmla="*/ 5249156 h 5333466"/>
              <a:gd name="connsiteX1254" fmla="*/ 851565 w 11235156"/>
              <a:gd name="connsiteY1254" fmla="*/ 5206721 h 5333466"/>
              <a:gd name="connsiteX1255" fmla="*/ 842685 w 11235156"/>
              <a:gd name="connsiteY1255" fmla="*/ 5203883 h 5333466"/>
              <a:gd name="connsiteX1256" fmla="*/ 828789 w 11235156"/>
              <a:gd name="connsiteY1256" fmla="*/ 5222950 h 5333466"/>
              <a:gd name="connsiteX1257" fmla="*/ 791085 w 11235156"/>
              <a:gd name="connsiteY1257" fmla="*/ 5224613 h 5333466"/>
              <a:gd name="connsiteX1258" fmla="*/ 788340 w 11235156"/>
              <a:gd name="connsiteY1258" fmla="*/ 5225042 h 5333466"/>
              <a:gd name="connsiteX1259" fmla="*/ 739959 w 11235156"/>
              <a:gd name="connsiteY1259" fmla="*/ 5266391 h 5333466"/>
              <a:gd name="connsiteX1260" fmla="*/ 660951 w 11235156"/>
              <a:gd name="connsiteY1260" fmla="*/ 5309705 h 5333466"/>
              <a:gd name="connsiteX1261" fmla="*/ 667854 w 11235156"/>
              <a:gd name="connsiteY1261" fmla="*/ 5281874 h 5333466"/>
              <a:gd name="connsiteX1262" fmla="*/ 652710 w 11235156"/>
              <a:gd name="connsiteY1262" fmla="*/ 5265932 h 5333466"/>
              <a:gd name="connsiteX1263" fmla="*/ 592999 w 11235156"/>
              <a:gd name="connsiteY1263" fmla="*/ 5252725 h 5333466"/>
              <a:gd name="connsiteX1264" fmla="*/ 575839 w 11235156"/>
              <a:gd name="connsiteY1264" fmla="*/ 5232875 h 5333466"/>
              <a:gd name="connsiteX1265" fmla="*/ 548641 w 11235156"/>
              <a:gd name="connsiteY1265" fmla="*/ 5211775 h 5333466"/>
              <a:gd name="connsiteX1266" fmla="*/ 528481 w 11235156"/>
              <a:gd name="connsiteY1266" fmla="*/ 5217740 h 5333466"/>
              <a:gd name="connsiteX1267" fmla="*/ 502356 w 11235156"/>
              <a:gd name="connsiteY1267" fmla="*/ 5203513 h 5333466"/>
              <a:gd name="connsiteX1268" fmla="*/ 494376 w 11235156"/>
              <a:gd name="connsiteY1268" fmla="*/ 5179413 h 5333466"/>
              <a:gd name="connsiteX1269" fmla="*/ 504752 w 11235156"/>
              <a:gd name="connsiteY1269" fmla="*/ 5146814 h 5333466"/>
              <a:gd name="connsiteX1270" fmla="*/ 527528 w 11235156"/>
              <a:gd name="connsiteY1270" fmla="*/ 5130586 h 5333466"/>
              <a:gd name="connsiteX1271" fmla="*/ 546275 w 11235156"/>
              <a:gd name="connsiteY1271" fmla="*/ 5151596 h 5333466"/>
              <a:gd name="connsiteX1272" fmla="*/ 564549 w 11235156"/>
              <a:gd name="connsiteY1272" fmla="*/ 5151558 h 5333466"/>
              <a:gd name="connsiteX1273" fmla="*/ 577541 w 11235156"/>
              <a:gd name="connsiteY1273" fmla="*/ 5108695 h 5333466"/>
              <a:gd name="connsiteX1274" fmla="*/ 574536 w 11235156"/>
              <a:gd name="connsiteY1274" fmla="*/ 5089450 h 5333466"/>
              <a:gd name="connsiteX1275" fmla="*/ 575694 w 11235156"/>
              <a:gd name="connsiteY1275" fmla="*/ 5087862 h 5333466"/>
              <a:gd name="connsiteX1276" fmla="*/ 572949 w 11235156"/>
              <a:gd name="connsiteY1276" fmla="*/ 5088290 h 5333466"/>
              <a:gd name="connsiteX1277" fmla="*/ 499646 w 11235156"/>
              <a:gd name="connsiteY1277" fmla="*/ 5132122 h 5333466"/>
              <a:gd name="connsiteX1278" fmla="*/ 458083 w 11235156"/>
              <a:gd name="connsiteY1278" fmla="*/ 5154101 h 5333466"/>
              <a:gd name="connsiteX1279" fmla="*/ 438912 w 11235156"/>
              <a:gd name="connsiteY1279" fmla="*/ 5175400 h 5333466"/>
              <a:gd name="connsiteX1280" fmla="*/ 427417 w 11235156"/>
              <a:gd name="connsiteY1280" fmla="*/ 5182827 h 5333466"/>
              <a:gd name="connsiteX1281" fmla="*/ 402924 w 11235156"/>
              <a:gd name="connsiteY1281" fmla="*/ 5188060 h 5333466"/>
              <a:gd name="connsiteX1282" fmla="*/ 362525 w 11235156"/>
              <a:gd name="connsiteY1282" fmla="*/ 5253509 h 5333466"/>
              <a:gd name="connsiteX1283" fmla="*/ 360208 w 11235156"/>
              <a:gd name="connsiteY1283" fmla="*/ 5256686 h 5333466"/>
              <a:gd name="connsiteX1284" fmla="*/ 348284 w 11235156"/>
              <a:gd name="connsiteY1284" fmla="*/ 5261364 h 5333466"/>
              <a:gd name="connsiteX1285" fmla="*/ 339705 w 11235156"/>
              <a:gd name="connsiteY1285" fmla="*/ 5251440 h 5333466"/>
              <a:gd name="connsiteX1286" fmla="*/ 344206 w 11235156"/>
              <a:gd name="connsiteY1286" fmla="*/ 5235246 h 5333466"/>
              <a:gd name="connsiteX1287" fmla="*/ 365134 w 11235156"/>
              <a:gd name="connsiteY1287" fmla="*/ 5198184 h 5333466"/>
              <a:gd name="connsiteX1288" fmla="*/ 366079 w 11235156"/>
              <a:gd name="connsiteY1288" fmla="*/ 5195221 h 5333466"/>
              <a:gd name="connsiteX1289" fmla="*/ 368609 w 11235156"/>
              <a:gd name="connsiteY1289" fmla="*/ 5193418 h 5333466"/>
              <a:gd name="connsiteX1290" fmla="*/ 364491 w 11235156"/>
              <a:gd name="connsiteY1290" fmla="*/ 5194061 h 5333466"/>
              <a:gd name="connsiteX1291" fmla="*/ 361961 w 11235156"/>
              <a:gd name="connsiteY1291" fmla="*/ 5195864 h 5333466"/>
              <a:gd name="connsiteX1292" fmla="*/ 326103 w 11235156"/>
              <a:gd name="connsiteY1292" fmla="*/ 5218360 h 5333466"/>
              <a:gd name="connsiteX1293" fmla="*/ 288788 w 11235156"/>
              <a:gd name="connsiteY1293" fmla="*/ 5249532 h 5333466"/>
              <a:gd name="connsiteX1294" fmla="*/ 266826 w 11235156"/>
              <a:gd name="connsiteY1294" fmla="*/ 5252961 h 5333466"/>
              <a:gd name="connsiteX1295" fmla="*/ 265922 w 11235156"/>
              <a:gd name="connsiteY1295" fmla="*/ 5229164 h 5333466"/>
              <a:gd name="connsiteX1296" fmla="*/ 287579 w 11235156"/>
              <a:gd name="connsiteY1296" fmla="*/ 5187764 h 5333466"/>
              <a:gd name="connsiteX1297" fmla="*/ 294782 w 11235156"/>
              <a:gd name="connsiteY1297" fmla="*/ 5152845 h 5333466"/>
              <a:gd name="connsiteX1298" fmla="*/ 279943 w 11235156"/>
              <a:gd name="connsiteY1298" fmla="*/ 5174876 h 5333466"/>
              <a:gd name="connsiteX1299" fmla="*/ 243486 w 11235156"/>
              <a:gd name="connsiteY1299" fmla="*/ 5211546 h 5333466"/>
              <a:gd name="connsiteX1300" fmla="*/ 192830 w 11235156"/>
              <a:gd name="connsiteY1300" fmla="*/ 5229312 h 5333466"/>
              <a:gd name="connsiteX1301" fmla="*/ 143370 w 11235156"/>
              <a:gd name="connsiteY1301" fmla="*/ 5218729 h 5333466"/>
              <a:gd name="connsiteX1302" fmla="*/ 118663 w 11235156"/>
              <a:gd name="connsiteY1302" fmla="*/ 5222587 h 5333466"/>
              <a:gd name="connsiteX1303" fmla="*/ 101293 w 11235156"/>
              <a:gd name="connsiteY1303" fmla="*/ 5246421 h 5333466"/>
              <a:gd name="connsiteX1304" fmla="*/ 32997 w 11235156"/>
              <a:gd name="connsiteY1304" fmla="*/ 5178230 h 5333466"/>
              <a:gd name="connsiteX1305" fmla="*/ 5834 w 11235156"/>
              <a:gd name="connsiteY1305" fmla="*/ 5085311 h 5333466"/>
              <a:gd name="connsiteX1306" fmla="*/ 27232 w 11235156"/>
              <a:gd name="connsiteY1306" fmla="*/ 5024238 h 5333466"/>
              <a:gd name="connsiteX1307" fmla="*/ 58842 w 11235156"/>
              <a:gd name="connsiteY1307" fmla="*/ 4992547 h 5333466"/>
              <a:gd name="connsiteX1308" fmla="*/ 64806 w 11235156"/>
              <a:gd name="connsiteY1308" fmla="*/ 5012737 h 5333466"/>
              <a:gd name="connsiteX1309" fmla="*/ 94999 w 11235156"/>
              <a:gd name="connsiteY1309" fmla="*/ 4962964 h 5333466"/>
              <a:gd name="connsiteX1310" fmla="*/ 117430 w 11235156"/>
              <a:gd name="connsiteY1310" fmla="*/ 4935523 h 5333466"/>
              <a:gd name="connsiteX1311" fmla="*/ 156677 w 11235156"/>
              <a:gd name="connsiteY1311" fmla="*/ 4916722 h 5333466"/>
              <a:gd name="connsiteX1312" fmla="*/ 195839 w 11235156"/>
              <a:gd name="connsiteY1312" fmla="*/ 4906383 h 5333466"/>
              <a:gd name="connsiteX1313" fmla="*/ 229680 w 11235156"/>
              <a:gd name="connsiteY1313" fmla="*/ 4879978 h 5333466"/>
              <a:gd name="connsiteX1314" fmla="*/ 249451 w 11235156"/>
              <a:gd name="connsiteY1314" fmla="*/ 4844505 h 5333466"/>
              <a:gd name="connsiteX1315" fmla="*/ 268538 w 11235156"/>
              <a:gd name="connsiteY1315" fmla="*/ 4831667 h 5333466"/>
              <a:gd name="connsiteX1316" fmla="*/ 382075 w 11235156"/>
              <a:gd name="connsiteY1316" fmla="*/ 4784369 h 5333466"/>
              <a:gd name="connsiteX1317" fmla="*/ 415961 w 11235156"/>
              <a:gd name="connsiteY1317" fmla="*/ 4776262 h 5333466"/>
              <a:gd name="connsiteX1318" fmla="*/ 466014 w 11235156"/>
              <a:gd name="connsiteY1318" fmla="*/ 4727611 h 5333466"/>
              <a:gd name="connsiteX1319" fmla="*/ 482825 w 11235156"/>
              <a:gd name="connsiteY1319" fmla="*/ 4691192 h 5333466"/>
              <a:gd name="connsiteX1320" fmla="*/ 494399 w 11235156"/>
              <a:gd name="connsiteY1320" fmla="*/ 4630244 h 5333466"/>
              <a:gd name="connsiteX1321" fmla="*/ 486463 w 11235156"/>
              <a:gd name="connsiteY1321" fmla="*/ 4624441 h 5333466"/>
              <a:gd name="connsiteX1322" fmla="*/ 479086 w 11235156"/>
              <a:gd name="connsiteY1322" fmla="*/ 4631227 h 5333466"/>
              <a:gd name="connsiteX1323" fmla="*/ 479431 w 11235156"/>
              <a:gd name="connsiteY1323" fmla="*/ 4642437 h 5333466"/>
              <a:gd name="connsiteX1324" fmla="*/ 459231 w 11235156"/>
              <a:gd name="connsiteY1324" fmla="*/ 4675162 h 5333466"/>
              <a:gd name="connsiteX1325" fmla="*/ 402095 w 11235156"/>
              <a:gd name="connsiteY1325" fmla="*/ 4678450 h 5333466"/>
              <a:gd name="connsiteX1326" fmla="*/ 416160 w 11235156"/>
              <a:gd name="connsiteY1326" fmla="*/ 4642460 h 5333466"/>
              <a:gd name="connsiteX1327" fmla="*/ 414228 w 11235156"/>
              <a:gd name="connsiteY1327" fmla="*/ 4630089 h 5333466"/>
              <a:gd name="connsiteX1328" fmla="*/ 402519 w 11235156"/>
              <a:gd name="connsiteY1328" fmla="*/ 4636141 h 5333466"/>
              <a:gd name="connsiteX1329" fmla="*/ 389567 w 11235156"/>
              <a:gd name="connsiteY1329" fmla="*/ 4652244 h 5333466"/>
              <a:gd name="connsiteX1330" fmla="*/ 368848 w 11235156"/>
              <a:gd name="connsiteY1330" fmla="*/ 4645622 h 5333466"/>
              <a:gd name="connsiteX1331" fmla="*/ 342508 w 11235156"/>
              <a:gd name="connsiteY1331" fmla="*/ 4630021 h 5333466"/>
              <a:gd name="connsiteX1332" fmla="*/ 328009 w 11235156"/>
              <a:gd name="connsiteY1332" fmla="*/ 4618204 h 5333466"/>
              <a:gd name="connsiteX1333" fmla="*/ 330625 w 11235156"/>
              <a:gd name="connsiteY1333" fmla="*/ 4607939 h 5333466"/>
              <a:gd name="connsiteX1334" fmla="*/ 316854 w 11235156"/>
              <a:gd name="connsiteY1334" fmla="*/ 4591784 h 5333466"/>
              <a:gd name="connsiteX1335" fmla="*/ 243201 w 11235156"/>
              <a:gd name="connsiteY1335" fmla="*/ 4579345 h 5333466"/>
              <a:gd name="connsiteX1336" fmla="*/ 227544 w 11235156"/>
              <a:gd name="connsiteY1336" fmla="*/ 4569117 h 5333466"/>
              <a:gd name="connsiteX1337" fmla="*/ 227454 w 11235156"/>
              <a:gd name="connsiteY1337" fmla="*/ 4532520 h 5333466"/>
              <a:gd name="connsiteX1338" fmla="*/ 266785 w 11235156"/>
              <a:gd name="connsiteY1338" fmla="*/ 4505257 h 5333466"/>
              <a:gd name="connsiteX1339" fmla="*/ 397647 w 11235156"/>
              <a:gd name="connsiteY1339" fmla="*/ 4415827 h 5333466"/>
              <a:gd name="connsiteX1340" fmla="*/ 425998 w 11235156"/>
              <a:gd name="connsiteY1340" fmla="*/ 4390278 h 5333466"/>
              <a:gd name="connsiteX1341" fmla="*/ 531724 w 11235156"/>
              <a:gd name="connsiteY1341" fmla="*/ 4301957 h 5333466"/>
              <a:gd name="connsiteX1342" fmla="*/ 540260 w 11235156"/>
              <a:gd name="connsiteY1342" fmla="*/ 4293584 h 5333466"/>
              <a:gd name="connsiteX1343" fmla="*/ 546174 w 11235156"/>
              <a:gd name="connsiteY1343" fmla="*/ 4250416 h 5333466"/>
              <a:gd name="connsiteX1344" fmla="*/ 537679 w 11235156"/>
              <a:gd name="connsiteY1344" fmla="*/ 4232029 h 5333466"/>
              <a:gd name="connsiteX1345" fmla="*/ 523009 w 11235156"/>
              <a:gd name="connsiteY1345" fmla="*/ 4237136 h 5333466"/>
              <a:gd name="connsiteX1346" fmla="*/ 420328 w 11235156"/>
              <a:gd name="connsiteY1346" fmla="*/ 4317942 h 5333466"/>
              <a:gd name="connsiteX1347" fmla="*/ 296583 w 11235156"/>
              <a:gd name="connsiteY1347" fmla="*/ 4380915 h 5333466"/>
              <a:gd name="connsiteX1348" fmla="*/ 279897 w 11235156"/>
              <a:gd name="connsiteY1348" fmla="*/ 4382111 h 5333466"/>
              <a:gd name="connsiteX1349" fmla="*/ 281225 w 11235156"/>
              <a:gd name="connsiteY1349" fmla="*/ 4363599 h 5333466"/>
              <a:gd name="connsiteX1350" fmla="*/ 286800 w 11235156"/>
              <a:gd name="connsiteY1350" fmla="*/ 4354280 h 5333466"/>
              <a:gd name="connsiteX1351" fmla="*/ 295290 w 11235156"/>
              <a:gd name="connsiteY1351" fmla="*/ 4327608 h 5333466"/>
              <a:gd name="connsiteX1352" fmla="*/ 201608 w 11235156"/>
              <a:gd name="connsiteY1352" fmla="*/ 4330971 h 5333466"/>
              <a:gd name="connsiteX1353" fmla="*/ 194401 w 11235156"/>
              <a:gd name="connsiteY1353" fmla="*/ 4320831 h 5333466"/>
              <a:gd name="connsiteX1354" fmla="*/ 195299 w 11235156"/>
              <a:gd name="connsiteY1354" fmla="*/ 4299569 h 5333466"/>
              <a:gd name="connsiteX1355" fmla="*/ 206529 w 11235156"/>
              <a:gd name="connsiteY1355" fmla="*/ 4227410 h 5333466"/>
              <a:gd name="connsiteX1356" fmla="*/ 280510 w 11235156"/>
              <a:gd name="connsiteY1356" fmla="*/ 4115882 h 5333466"/>
              <a:gd name="connsiteX1357" fmla="*/ 340641 w 11235156"/>
              <a:gd name="connsiteY1357" fmla="*/ 4041719 h 5333466"/>
              <a:gd name="connsiteX1358" fmla="*/ 397772 w 11235156"/>
              <a:gd name="connsiteY1358" fmla="*/ 3993372 h 5333466"/>
              <a:gd name="connsiteX1359" fmla="*/ 438775 w 11235156"/>
              <a:gd name="connsiteY1359" fmla="*/ 3958808 h 5333466"/>
              <a:gd name="connsiteX1360" fmla="*/ 454229 w 11235156"/>
              <a:gd name="connsiteY1360" fmla="*/ 3945331 h 5333466"/>
              <a:gd name="connsiteX1361" fmla="*/ 452054 w 11235156"/>
              <a:gd name="connsiteY1361" fmla="*/ 3946288 h 5333466"/>
              <a:gd name="connsiteX1362" fmla="*/ 401034 w 11235156"/>
              <a:gd name="connsiteY1362" fmla="*/ 3917768 h 5333466"/>
              <a:gd name="connsiteX1363" fmla="*/ 363729 w 11235156"/>
              <a:gd name="connsiteY1363" fmla="*/ 3922241 h 5333466"/>
              <a:gd name="connsiteX1364" fmla="*/ 336375 w 11235156"/>
              <a:gd name="connsiteY1364" fmla="*/ 3957104 h 5333466"/>
              <a:gd name="connsiteX1365" fmla="*/ 237461 w 11235156"/>
              <a:gd name="connsiteY1365" fmla="*/ 3851063 h 5333466"/>
              <a:gd name="connsiteX1366" fmla="*/ 201631 w 11235156"/>
              <a:gd name="connsiteY1366" fmla="*/ 3710087 h 5333466"/>
              <a:gd name="connsiteX1367" fmla="*/ 237021 w 11235156"/>
              <a:gd name="connsiteY1367" fmla="*/ 3619521 h 5333466"/>
              <a:gd name="connsiteX1368" fmla="*/ 286177 w 11235156"/>
              <a:gd name="connsiteY1368" fmla="*/ 3573623 h 5333466"/>
              <a:gd name="connsiteX1369" fmla="*/ 294056 w 11235156"/>
              <a:gd name="connsiteY1369" fmla="*/ 3604259 h 5333466"/>
              <a:gd name="connsiteX1370" fmla="*/ 342050 w 11235156"/>
              <a:gd name="connsiteY1370" fmla="*/ 3531130 h 5333466"/>
              <a:gd name="connsiteX1371" fmla="*/ 377197 w 11235156"/>
              <a:gd name="connsiteY1371" fmla="*/ 3491122 h 5333466"/>
              <a:gd name="connsiteX1372" fmla="*/ 437132 w 11235156"/>
              <a:gd name="connsiteY1372" fmla="*/ 3464985 h 5333466"/>
              <a:gd name="connsiteX1373" fmla="*/ 496490 w 11235156"/>
              <a:gd name="connsiteY1373" fmla="*/ 3451550 h 5333466"/>
              <a:gd name="connsiteX1374" fmla="*/ 548714 w 11235156"/>
              <a:gd name="connsiteY1374" fmla="*/ 3413705 h 5333466"/>
              <a:gd name="connsiteX1375" fmla="*/ 580295 w 11235156"/>
              <a:gd name="connsiteY1375" fmla="*/ 3361493 h 5333466"/>
              <a:gd name="connsiteX1376" fmla="*/ 609641 w 11235156"/>
              <a:gd name="connsiteY1376" fmla="*/ 3343235 h 5333466"/>
              <a:gd name="connsiteX1377" fmla="*/ 782652 w 11235156"/>
              <a:gd name="connsiteY1377" fmla="*/ 3278271 h 5333466"/>
              <a:gd name="connsiteX1378" fmla="*/ 833967 w 11235156"/>
              <a:gd name="connsiteY1378" fmla="*/ 3267906 h 5333466"/>
              <a:gd name="connsiteX1379" fmla="*/ 911723 w 11235156"/>
              <a:gd name="connsiteY1379" fmla="*/ 3197524 h 5333466"/>
              <a:gd name="connsiteX1380" fmla="*/ 938909 w 11235156"/>
              <a:gd name="connsiteY1380" fmla="*/ 3143733 h 5333466"/>
              <a:gd name="connsiteX1381" fmla="*/ 959543 w 11235156"/>
              <a:gd name="connsiteY1381" fmla="*/ 3052831 h 5333466"/>
              <a:gd name="connsiteX1382" fmla="*/ 947935 w 11235156"/>
              <a:gd name="connsiteY1382" fmla="*/ 3043696 h 5333466"/>
              <a:gd name="connsiteX1383" fmla="*/ 936496 w 11235156"/>
              <a:gd name="connsiteY1383" fmla="*/ 3053490 h 5333466"/>
              <a:gd name="connsiteX1384" fmla="*/ 936416 w 11235156"/>
              <a:gd name="connsiteY1384" fmla="*/ 3070342 h 5333466"/>
              <a:gd name="connsiteX1385" fmla="*/ 904336 w 11235156"/>
              <a:gd name="connsiteY1385" fmla="*/ 3118403 h 5333466"/>
              <a:gd name="connsiteX1386" fmla="*/ 818366 w 11235156"/>
              <a:gd name="connsiteY1386" fmla="*/ 3120292 h 5333466"/>
              <a:gd name="connsiteX1387" fmla="*/ 841408 w 11235156"/>
              <a:gd name="connsiteY1387" fmla="*/ 3066999 h 5333466"/>
              <a:gd name="connsiteX1388" fmla="*/ 839167 w 11235156"/>
              <a:gd name="connsiteY1388" fmla="*/ 3048319 h 5333466"/>
              <a:gd name="connsiteX1389" fmla="*/ 821261 w 11235156"/>
              <a:gd name="connsiteY1389" fmla="*/ 3056784 h 5333466"/>
              <a:gd name="connsiteX1390" fmla="*/ 800952 w 11235156"/>
              <a:gd name="connsiteY1390" fmla="*/ 3080273 h 5333466"/>
              <a:gd name="connsiteX1391" fmla="*/ 770194 w 11235156"/>
              <a:gd name="connsiteY1391" fmla="*/ 3069225 h 5333466"/>
              <a:gd name="connsiteX1392" fmla="*/ 731476 w 11235156"/>
              <a:gd name="connsiteY1392" fmla="*/ 3044392 h 5333466"/>
              <a:gd name="connsiteX1393" fmla="*/ 710333 w 11235156"/>
              <a:gd name="connsiteY1393" fmla="*/ 3025874 h 5333466"/>
              <a:gd name="connsiteX1394" fmla="*/ 714809 w 11235156"/>
              <a:gd name="connsiteY1394" fmla="*/ 3010599 h 5333466"/>
              <a:gd name="connsiteX1395" fmla="*/ 694992 w 11235156"/>
              <a:gd name="connsiteY1395" fmla="*/ 2985605 h 5333466"/>
              <a:gd name="connsiteX1396" fmla="*/ 585061 w 11235156"/>
              <a:gd name="connsiteY1396" fmla="*/ 2962997 h 5333466"/>
              <a:gd name="connsiteX1397" fmla="*/ 562094 w 11235156"/>
              <a:gd name="connsiteY1397" fmla="*/ 2946803 h 5333466"/>
              <a:gd name="connsiteX1398" fmla="*/ 563912 w 11235156"/>
              <a:gd name="connsiteY1398" fmla="*/ 2891845 h 5333466"/>
              <a:gd name="connsiteX1399" fmla="*/ 624428 w 11235156"/>
              <a:gd name="connsiteY1399" fmla="*/ 2853006 h 5333466"/>
              <a:gd name="connsiteX1400" fmla="*/ 825702 w 11235156"/>
              <a:gd name="connsiteY1400" fmla="*/ 2725701 h 5333466"/>
              <a:gd name="connsiteX1401" fmla="*/ 869638 w 11235156"/>
              <a:gd name="connsiteY1401" fmla="*/ 2688850 h 5333466"/>
              <a:gd name="connsiteX1402" fmla="*/ 1033108 w 11235156"/>
              <a:gd name="connsiteY1402" fmla="*/ 2561868 h 5333466"/>
              <a:gd name="connsiteX1403" fmla="*/ 1046372 w 11235156"/>
              <a:gd name="connsiteY1403" fmla="*/ 2549750 h 5333466"/>
              <a:gd name="connsiteX1404" fmla="*/ 1057557 w 11235156"/>
              <a:gd name="connsiteY1404" fmla="*/ 2485247 h 5333466"/>
              <a:gd name="connsiteX1405" fmla="*/ 1045781 w 11235156"/>
              <a:gd name="connsiteY1405" fmla="*/ 2457183 h 5333466"/>
              <a:gd name="connsiteX1406" fmla="*/ 1023481 w 11235156"/>
              <a:gd name="connsiteY1406" fmla="*/ 2464069 h 5333466"/>
              <a:gd name="connsiteX1407" fmla="*/ 864983 w 11235156"/>
              <a:gd name="connsiteY1407" fmla="*/ 2579927 h 5333466"/>
              <a:gd name="connsiteX1408" fmla="*/ 675808 w 11235156"/>
              <a:gd name="connsiteY1408" fmla="*/ 2667884 h 5333466"/>
              <a:gd name="connsiteX1409" fmla="*/ 650688 w 11235156"/>
              <a:gd name="connsiteY1409" fmla="*/ 2668791 h 5333466"/>
              <a:gd name="connsiteX1410" fmla="*/ 653669 w 11235156"/>
              <a:gd name="connsiteY1410" fmla="*/ 2641063 h 5333466"/>
              <a:gd name="connsiteX1411" fmla="*/ 662539 w 11235156"/>
              <a:gd name="connsiteY1411" fmla="*/ 2627367 h 5333466"/>
              <a:gd name="connsiteX1412" fmla="*/ 676711 w 11235156"/>
              <a:gd name="connsiteY1412" fmla="*/ 2587770 h 5333466"/>
              <a:gd name="connsiteX1413" fmla="*/ 535859 w 11235156"/>
              <a:gd name="connsiteY1413" fmla="*/ 2587820 h 5333466"/>
              <a:gd name="connsiteX1414" fmla="*/ 525577 w 11235156"/>
              <a:gd name="connsiteY1414" fmla="*/ 2572209 h 5333466"/>
              <a:gd name="connsiteX1415" fmla="*/ 528062 w 11235156"/>
              <a:gd name="connsiteY1415" fmla="*/ 2540330 h 5333466"/>
              <a:gd name="connsiteX1416" fmla="*/ 548774 w 11235156"/>
              <a:gd name="connsiteY1416" fmla="*/ 2432575 h 5333466"/>
              <a:gd name="connsiteX1417" fmla="*/ 665816 w 11235156"/>
              <a:gd name="connsiteY1417" fmla="*/ 2269053 h 5333466"/>
              <a:gd name="connsiteX1418" fmla="*/ 760066 w 11235156"/>
              <a:gd name="connsiteY1418" fmla="*/ 2160900 h 5333466"/>
              <a:gd name="connsiteX1419" fmla="*/ 848432 w 11235156"/>
              <a:gd name="connsiteY1419" fmla="*/ 2091351 h 5333466"/>
              <a:gd name="connsiteX1420" fmla="*/ 911849 w 11235156"/>
              <a:gd name="connsiteY1420" fmla="*/ 2041636 h 5333466"/>
              <a:gd name="connsiteX1421" fmla="*/ 1054351 w 11235156"/>
              <a:gd name="connsiteY1421" fmla="*/ 1967699 h 5333466"/>
              <a:gd name="connsiteX1422" fmla="*/ 1157475 w 11235156"/>
              <a:gd name="connsiteY1422" fmla="*/ 1898485 h 5333466"/>
              <a:gd name="connsiteX1423" fmla="*/ 1202150 w 11235156"/>
              <a:gd name="connsiteY1423" fmla="*/ 1815227 h 5333466"/>
              <a:gd name="connsiteX1424" fmla="*/ 1276173 w 11235156"/>
              <a:gd name="connsiteY1424" fmla="*/ 1713711 h 5333466"/>
              <a:gd name="connsiteX1425" fmla="*/ 1295075 w 11235156"/>
              <a:gd name="connsiteY1425" fmla="*/ 1713550 h 5333466"/>
              <a:gd name="connsiteX1426" fmla="*/ 1350871 w 11235156"/>
              <a:gd name="connsiteY1426" fmla="*/ 1740544 h 5333466"/>
              <a:gd name="connsiteX1427" fmla="*/ 1426641 w 11235156"/>
              <a:gd name="connsiteY1427" fmla="*/ 1706192 h 5333466"/>
              <a:gd name="connsiteX1428" fmla="*/ 1442139 w 11235156"/>
              <a:gd name="connsiteY1428" fmla="*/ 1660119 h 5333466"/>
              <a:gd name="connsiteX1429" fmla="*/ 1503897 w 11235156"/>
              <a:gd name="connsiteY1429" fmla="*/ 1631658 h 5333466"/>
              <a:gd name="connsiteX1430" fmla="*/ 1507794 w 11235156"/>
              <a:gd name="connsiteY1430" fmla="*/ 1629086 h 5333466"/>
              <a:gd name="connsiteX1431" fmla="*/ 1512020 w 11235156"/>
              <a:gd name="connsiteY1431" fmla="*/ 1611735 h 5333466"/>
              <a:gd name="connsiteX1432" fmla="*/ 1553055 w 11235156"/>
              <a:gd name="connsiteY1432" fmla="*/ 1585759 h 5333466"/>
              <a:gd name="connsiteX1433" fmla="*/ 1694983 w 11235156"/>
              <a:gd name="connsiteY1433" fmla="*/ 1577158 h 5333466"/>
              <a:gd name="connsiteX1434" fmla="*/ 1799845 w 11235156"/>
              <a:gd name="connsiteY1434" fmla="*/ 1469839 h 5333466"/>
              <a:gd name="connsiteX1435" fmla="*/ 1823136 w 11235156"/>
              <a:gd name="connsiteY1435" fmla="*/ 1418621 h 5333466"/>
              <a:gd name="connsiteX1436" fmla="*/ 1908770 w 11235156"/>
              <a:gd name="connsiteY1436" fmla="*/ 1378875 h 5333466"/>
              <a:gd name="connsiteX1437" fmla="*/ 1955443 w 11235156"/>
              <a:gd name="connsiteY1437" fmla="*/ 1364855 h 5333466"/>
              <a:gd name="connsiteX1438" fmla="*/ 2018857 w 11235156"/>
              <a:gd name="connsiteY1438" fmla="*/ 1315141 h 5333466"/>
              <a:gd name="connsiteX1439" fmla="*/ 2202060 w 11235156"/>
              <a:gd name="connsiteY1439" fmla="*/ 1177371 h 5333466"/>
              <a:gd name="connsiteX1440" fmla="*/ 2279154 w 11235156"/>
              <a:gd name="connsiteY1440" fmla="*/ 1136543 h 5333466"/>
              <a:gd name="connsiteX1441" fmla="*/ 2402507 w 11235156"/>
              <a:gd name="connsiteY1441" fmla="*/ 1060693 h 5333466"/>
              <a:gd name="connsiteX1442" fmla="*/ 2451582 w 11235156"/>
              <a:gd name="connsiteY1442" fmla="*/ 1031647 h 5333466"/>
              <a:gd name="connsiteX1443" fmla="*/ 2471312 w 11235156"/>
              <a:gd name="connsiteY1443" fmla="*/ 1020859 h 5333466"/>
              <a:gd name="connsiteX1444" fmla="*/ 2614144 w 11235156"/>
              <a:gd name="connsiteY1444" fmla="*/ 932145 h 5333466"/>
              <a:gd name="connsiteX1445" fmla="*/ 2654767 w 11235156"/>
              <a:gd name="connsiteY1445" fmla="*/ 937800 h 5333466"/>
              <a:gd name="connsiteX1446" fmla="*/ 2643744 w 11235156"/>
              <a:gd name="connsiteY1446" fmla="*/ 968598 h 5333466"/>
              <a:gd name="connsiteX1447" fmla="*/ 2611828 w 11235156"/>
              <a:gd name="connsiteY1447" fmla="*/ 982952 h 5333466"/>
              <a:gd name="connsiteX1448" fmla="*/ 2571871 w 11235156"/>
              <a:gd name="connsiteY1448" fmla="*/ 1000377 h 5333466"/>
              <a:gd name="connsiteX1449" fmla="*/ 2558277 w 11235156"/>
              <a:gd name="connsiteY1449" fmla="*/ 1027272 h 5333466"/>
              <a:gd name="connsiteX1450" fmla="*/ 2560020 w 11235156"/>
              <a:gd name="connsiteY1450" fmla="*/ 1041801 h 5333466"/>
              <a:gd name="connsiteX1451" fmla="*/ 2575025 w 11235156"/>
              <a:gd name="connsiteY1451" fmla="*/ 1044212 h 5333466"/>
              <a:gd name="connsiteX1452" fmla="*/ 2616974 w 11235156"/>
              <a:gd name="connsiteY1452" fmla="*/ 1043392 h 5333466"/>
              <a:gd name="connsiteX1453" fmla="*/ 2654032 w 11235156"/>
              <a:gd name="connsiteY1453" fmla="*/ 1036841 h 5333466"/>
              <a:gd name="connsiteX1454" fmla="*/ 2838482 w 11235156"/>
              <a:gd name="connsiteY1454" fmla="*/ 962085 h 5333466"/>
              <a:gd name="connsiteX1455" fmla="*/ 2881091 w 11235156"/>
              <a:gd name="connsiteY1455" fmla="*/ 931710 h 5333466"/>
              <a:gd name="connsiteX1456" fmla="*/ 2905713 w 11235156"/>
              <a:gd name="connsiteY1456" fmla="*/ 926651 h 5333466"/>
              <a:gd name="connsiteX1457" fmla="*/ 2936223 w 11235156"/>
              <a:gd name="connsiteY1457" fmla="*/ 935624 h 5333466"/>
              <a:gd name="connsiteX1458" fmla="*/ 2971618 w 11235156"/>
              <a:gd name="connsiteY1458" fmla="*/ 897692 h 5333466"/>
              <a:gd name="connsiteX1459" fmla="*/ 2998643 w 11235156"/>
              <a:gd name="connsiteY1459" fmla="*/ 877608 h 5333466"/>
              <a:gd name="connsiteX1460" fmla="*/ 3017047 w 11235156"/>
              <a:gd name="connsiteY1460" fmla="*/ 873296 h 5333466"/>
              <a:gd name="connsiteX1461" fmla="*/ 3133770 w 11235156"/>
              <a:gd name="connsiteY1461" fmla="*/ 829820 h 5333466"/>
              <a:gd name="connsiteX1462" fmla="*/ 3172731 w 11235156"/>
              <a:gd name="connsiteY1462" fmla="*/ 804093 h 5333466"/>
              <a:gd name="connsiteX1463" fmla="*/ 3199176 w 11235156"/>
              <a:gd name="connsiteY1463" fmla="*/ 796711 h 5333466"/>
              <a:gd name="connsiteX1464" fmla="*/ 3285395 w 11235156"/>
              <a:gd name="connsiteY1464" fmla="*/ 796897 h 5333466"/>
              <a:gd name="connsiteX1465" fmla="*/ 3519095 w 11235156"/>
              <a:gd name="connsiteY1465" fmla="*/ 764657 h 5333466"/>
              <a:gd name="connsiteX1466" fmla="*/ 3606641 w 11235156"/>
              <a:gd name="connsiteY1466" fmla="*/ 758369 h 5333466"/>
              <a:gd name="connsiteX1467" fmla="*/ 3747656 w 11235156"/>
              <a:gd name="connsiteY1467" fmla="*/ 724613 h 5333466"/>
              <a:gd name="connsiteX1468" fmla="*/ 3937913 w 11235156"/>
              <a:gd name="connsiteY1468" fmla="*/ 680740 h 5333466"/>
              <a:gd name="connsiteX1469" fmla="*/ 4096087 w 11235156"/>
              <a:gd name="connsiteY1469" fmla="*/ 632294 h 5333466"/>
              <a:gd name="connsiteX1470" fmla="*/ 4249536 w 11235156"/>
              <a:gd name="connsiteY1470" fmla="*/ 597046 h 5333466"/>
              <a:gd name="connsiteX1471" fmla="*/ 4359214 w 11235156"/>
              <a:gd name="connsiteY1471" fmla="*/ 564943 h 5333466"/>
              <a:gd name="connsiteX1472" fmla="*/ 4813595 w 11235156"/>
              <a:gd name="connsiteY1472" fmla="*/ 462023 h 5333466"/>
              <a:gd name="connsiteX1473" fmla="*/ 5307933 w 11235156"/>
              <a:gd name="connsiteY1473" fmla="*/ 341677 h 5333466"/>
              <a:gd name="connsiteX1474" fmla="*/ 5783456 w 11235156"/>
              <a:gd name="connsiteY1474" fmla="*/ 257275 h 5333466"/>
              <a:gd name="connsiteX1475" fmla="*/ 6148305 w 11235156"/>
              <a:gd name="connsiteY1475" fmla="*/ 196674 h 5333466"/>
              <a:gd name="connsiteX1476" fmla="*/ 6425610 w 11235156"/>
              <a:gd name="connsiteY1476" fmla="*/ 142361 h 5333466"/>
              <a:gd name="connsiteX1477" fmla="*/ 6625653 w 11235156"/>
              <a:gd name="connsiteY1477" fmla="*/ 109948 h 5333466"/>
              <a:gd name="connsiteX1478" fmla="*/ 6751829 w 11235156"/>
              <a:gd name="connsiteY1478" fmla="*/ 92709 h 5333466"/>
              <a:gd name="connsiteX1479" fmla="*/ 6791208 w 11235156"/>
              <a:gd name="connsiteY1479" fmla="*/ 87987 h 5333466"/>
              <a:gd name="connsiteX1480" fmla="*/ 6799747 w 11235156"/>
              <a:gd name="connsiteY1480" fmla="*/ 89067 h 5333466"/>
              <a:gd name="connsiteX1481" fmla="*/ 7392414 w 11235156"/>
              <a:gd name="connsiteY1481" fmla="*/ 34830 h 5333466"/>
              <a:gd name="connsiteX1482" fmla="*/ 7549100 w 11235156"/>
              <a:gd name="connsiteY1482" fmla="*/ 26564 h 5333466"/>
              <a:gd name="connsiteX1483" fmla="*/ 7892234 w 11235156"/>
              <a:gd name="connsiteY1483" fmla="*/ 12781 h 5333466"/>
              <a:gd name="connsiteX1484" fmla="*/ 8162580 w 11235156"/>
              <a:gd name="connsiteY1484" fmla="*/ 5622 h 5333466"/>
              <a:gd name="connsiteX1485" fmla="*/ 8414274 w 11235156"/>
              <a:gd name="connsiteY1485" fmla="*/ 699 h 5333466"/>
              <a:gd name="connsiteX1486" fmla="*/ 8425507 w 11235156"/>
              <a:gd name="connsiteY1486" fmla="*/ 142 h 53334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</a:cxnLst>
            <a:rect l="l" t="t" r="r" b="b"/>
            <a:pathLst>
              <a:path w="11235156" h="5333466">
                <a:moveTo>
                  <a:pt x="8425507" y="142"/>
                </a:moveTo>
                <a:cubicBezTo>
                  <a:pt x="8428968" y="516"/>
                  <a:pt x="8432264" y="1700"/>
                  <a:pt x="8435746" y="4441"/>
                </a:cubicBezTo>
                <a:cubicBezTo>
                  <a:pt x="8477035" y="33175"/>
                  <a:pt x="8521056" y="32106"/>
                  <a:pt x="8568476" y="24314"/>
                </a:cubicBezTo>
                <a:cubicBezTo>
                  <a:pt x="8613823" y="16770"/>
                  <a:pt x="8659419" y="11301"/>
                  <a:pt x="8706011" y="14135"/>
                </a:cubicBezTo>
                <a:cubicBezTo>
                  <a:pt x="8784438" y="19466"/>
                  <a:pt x="8861290" y="29198"/>
                  <a:pt x="8940296" y="21827"/>
                </a:cubicBezTo>
                <a:cubicBezTo>
                  <a:pt x="8975529" y="17602"/>
                  <a:pt x="9008111" y="26327"/>
                  <a:pt x="9035969" y="48250"/>
                </a:cubicBezTo>
                <a:cubicBezTo>
                  <a:pt x="9045255" y="55558"/>
                  <a:pt x="9051473" y="54813"/>
                  <a:pt x="9059016" y="47592"/>
                </a:cubicBezTo>
                <a:cubicBezTo>
                  <a:pt x="9076424" y="34977"/>
                  <a:pt x="9094330" y="26513"/>
                  <a:pt x="9112902" y="41130"/>
                </a:cubicBezTo>
                <a:cubicBezTo>
                  <a:pt x="9137941" y="57075"/>
                  <a:pt x="9163309" y="58243"/>
                  <a:pt x="9192076" y="52688"/>
                </a:cubicBezTo>
                <a:cubicBezTo>
                  <a:pt x="9235351" y="45393"/>
                  <a:pt x="9275974" y="51047"/>
                  <a:pt x="9314443" y="73803"/>
                </a:cubicBezTo>
                <a:cubicBezTo>
                  <a:pt x="9337160" y="87922"/>
                  <a:pt x="9367171" y="92745"/>
                  <a:pt x="9386403" y="77806"/>
                </a:cubicBezTo>
                <a:cubicBezTo>
                  <a:pt x="9420971" y="50500"/>
                  <a:pt x="9453055" y="55073"/>
                  <a:pt x="9488456" y="69776"/>
                </a:cubicBezTo>
                <a:cubicBezTo>
                  <a:pt x="9506032" y="76090"/>
                  <a:pt x="9525681" y="82156"/>
                  <a:pt x="9545909" y="75519"/>
                </a:cubicBezTo>
                <a:cubicBezTo>
                  <a:pt x="9555774" y="70124"/>
                  <a:pt x="9560665" y="75854"/>
                  <a:pt x="9561661" y="84156"/>
                </a:cubicBezTo>
                <a:cubicBezTo>
                  <a:pt x="9562409" y="90383"/>
                  <a:pt x="9562906" y="94534"/>
                  <a:pt x="9563404" y="98685"/>
                </a:cubicBezTo>
                <a:cubicBezTo>
                  <a:pt x="9564069" y="121765"/>
                  <a:pt x="9566142" y="121516"/>
                  <a:pt x="9583550" y="108901"/>
                </a:cubicBezTo>
                <a:cubicBezTo>
                  <a:pt x="9603031" y="96038"/>
                  <a:pt x="9624833" y="85002"/>
                  <a:pt x="9644812" y="76289"/>
                </a:cubicBezTo>
                <a:cubicBezTo>
                  <a:pt x="9652853" y="73219"/>
                  <a:pt x="9660895" y="70150"/>
                  <a:pt x="9667859" y="75630"/>
                </a:cubicBezTo>
                <a:cubicBezTo>
                  <a:pt x="9674824" y="81111"/>
                  <a:pt x="9671674" y="89910"/>
                  <a:pt x="9668276" y="96634"/>
                </a:cubicBezTo>
                <a:cubicBezTo>
                  <a:pt x="9659905" y="114482"/>
                  <a:pt x="9667119" y="122039"/>
                  <a:pt x="9683947" y="122125"/>
                </a:cubicBezTo>
                <a:cubicBezTo>
                  <a:pt x="9690414" y="123455"/>
                  <a:pt x="9697129" y="126861"/>
                  <a:pt x="9703347" y="126114"/>
                </a:cubicBezTo>
                <a:cubicBezTo>
                  <a:pt x="9717855" y="124374"/>
                  <a:pt x="9720674" y="130353"/>
                  <a:pt x="9713878" y="143801"/>
                </a:cubicBezTo>
                <a:cubicBezTo>
                  <a:pt x="9710230" y="148449"/>
                  <a:pt x="9706832" y="155173"/>
                  <a:pt x="9713548" y="158577"/>
                </a:cubicBezTo>
                <a:cubicBezTo>
                  <a:pt x="9718440" y="164307"/>
                  <a:pt x="9724408" y="161486"/>
                  <a:pt x="9730377" y="158665"/>
                </a:cubicBezTo>
                <a:cubicBezTo>
                  <a:pt x="9745962" y="148374"/>
                  <a:pt x="9763040" y="150537"/>
                  <a:pt x="9782191" y="152451"/>
                </a:cubicBezTo>
                <a:cubicBezTo>
                  <a:pt x="9840141" y="162344"/>
                  <a:pt x="9888141" y="141849"/>
                  <a:pt x="9932323" y="107075"/>
                </a:cubicBezTo>
                <a:cubicBezTo>
                  <a:pt x="9940116" y="101929"/>
                  <a:pt x="9943016" y="91054"/>
                  <a:pt x="9953130" y="87735"/>
                </a:cubicBezTo>
                <a:cubicBezTo>
                  <a:pt x="9952302" y="98362"/>
                  <a:pt x="9951225" y="106913"/>
                  <a:pt x="9950397" y="117539"/>
                </a:cubicBezTo>
                <a:cubicBezTo>
                  <a:pt x="9948742" y="138791"/>
                  <a:pt x="9958525" y="150250"/>
                  <a:pt x="9977676" y="152165"/>
                </a:cubicBezTo>
                <a:cubicBezTo>
                  <a:pt x="10041595" y="159237"/>
                  <a:pt x="10105514" y="166308"/>
                  <a:pt x="10169433" y="173380"/>
                </a:cubicBezTo>
                <a:cubicBezTo>
                  <a:pt x="10192729" y="174797"/>
                  <a:pt x="10215277" y="169987"/>
                  <a:pt x="10239072" y="175554"/>
                </a:cubicBezTo>
                <a:cubicBezTo>
                  <a:pt x="10254327" y="180042"/>
                  <a:pt x="10263365" y="185274"/>
                  <a:pt x="10261459" y="204451"/>
                </a:cubicBezTo>
                <a:cubicBezTo>
                  <a:pt x="10262125" y="227530"/>
                  <a:pt x="10280199" y="237995"/>
                  <a:pt x="10299679" y="225132"/>
                </a:cubicBezTo>
                <a:cubicBezTo>
                  <a:pt x="10315264" y="214842"/>
                  <a:pt x="10327948" y="215426"/>
                  <a:pt x="10343452" y="221988"/>
                </a:cubicBezTo>
                <a:cubicBezTo>
                  <a:pt x="10352738" y="229296"/>
                  <a:pt x="10361028" y="228301"/>
                  <a:pt x="10370395" y="218757"/>
                </a:cubicBezTo>
                <a:cubicBezTo>
                  <a:pt x="10379513" y="207136"/>
                  <a:pt x="10391700" y="203569"/>
                  <a:pt x="10404882" y="208304"/>
                </a:cubicBezTo>
                <a:cubicBezTo>
                  <a:pt x="10413421" y="209385"/>
                  <a:pt x="10424530" y="214369"/>
                  <a:pt x="10432820" y="213375"/>
                </a:cubicBezTo>
                <a:cubicBezTo>
                  <a:pt x="10445256" y="211884"/>
                  <a:pt x="10450148" y="217612"/>
                  <a:pt x="10453465" y="227742"/>
                </a:cubicBezTo>
                <a:cubicBezTo>
                  <a:pt x="10462172" y="247751"/>
                  <a:pt x="10466566" y="249330"/>
                  <a:pt x="10485798" y="234392"/>
                </a:cubicBezTo>
                <a:cubicBezTo>
                  <a:pt x="10497237" y="224598"/>
                  <a:pt x="10508428" y="212728"/>
                  <a:pt x="10522438" y="206837"/>
                </a:cubicBezTo>
                <a:cubicBezTo>
                  <a:pt x="10522687" y="208913"/>
                  <a:pt x="10524759" y="208664"/>
                  <a:pt x="10525008" y="210740"/>
                </a:cubicBezTo>
                <a:cubicBezTo>
                  <a:pt x="10509592" y="239959"/>
                  <a:pt x="10509592" y="239959"/>
                  <a:pt x="10529657" y="267028"/>
                </a:cubicBezTo>
                <a:cubicBezTo>
                  <a:pt x="10532227" y="270930"/>
                  <a:pt x="10534798" y="274834"/>
                  <a:pt x="10537119" y="276660"/>
                </a:cubicBezTo>
                <a:cubicBezTo>
                  <a:pt x="10557932" y="309956"/>
                  <a:pt x="10583549" y="313200"/>
                  <a:pt x="10616791" y="292370"/>
                </a:cubicBezTo>
                <a:cubicBezTo>
                  <a:pt x="10634199" y="279755"/>
                  <a:pt x="10647381" y="284490"/>
                  <a:pt x="10651943" y="304998"/>
                </a:cubicBezTo>
                <a:cubicBezTo>
                  <a:pt x="10655260" y="315126"/>
                  <a:pt x="10656505" y="325504"/>
                  <a:pt x="10655677" y="336130"/>
                </a:cubicBezTo>
                <a:cubicBezTo>
                  <a:pt x="10652944" y="365934"/>
                  <a:pt x="10626997" y="377468"/>
                  <a:pt x="10604031" y="361274"/>
                </a:cubicBezTo>
                <a:cubicBezTo>
                  <a:pt x="10585708" y="348733"/>
                  <a:pt x="10568381" y="344495"/>
                  <a:pt x="10549230" y="342581"/>
                </a:cubicBezTo>
                <a:cubicBezTo>
                  <a:pt x="10530328" y="342743"/>
                  <a:pt x="10513001" y="338504"/>
                  <a:pt x="10498823" y="325468"/>
                </a:cubicBezTo>
                <a:cubicBezTo>
                  <a:pt x="10477183" y="302797"/>
                  <a:pt x="10466572" y="301965"/>
                  <a:pt x="10446263" y="325455"/>
                </a:cubicBezTo>
                <a:cubicBezTo>
                  <a:pt x="10431176" y="339897"/>
                  <a:pt x="10417166" y="345788"/>
                  <a:pt x="10395943" y="344122"/>
                </a:cubicBezTo>
                <a:cubicBezTo>
                  <a:pt x="10357890" y="342370"/>
                  <a:pt x="10320665" y="329991"/>
                  <a:pt x="10284436" y="325915"/>
                </a:cubicBezTo>
                <a:cubicBezTo>
                  <a:pt x="10252352" y="321341"/>
                  <a:pt x="10221264" y="325070"/>
                  <a:pt x="10196561" y="346981"/>
                </a:cubicBezTo>
                <a:cubicBezTo>
                  <a:pt x="10183547" y="361174"/>
                  <a:pt x="10174759" y="358017"/>
                  <a:pt x="10160830" y="347056"/>
                </a:cubicBezTo>
                <a:cubicBezTo>
                  <a:pt x="10095828" y="295900"/>
                  <a:pt x="10026022" y="274797"/>
                  <a:pt x="9949424" y="319776"/>
                </a:cubicBezTo>
                <a:cubicBezTo>
                  <a:pt x="9937736" y="327493"/>
                  <a:pt x="9926875" y="324585"/>
                  <a:pt x="9916014" y="321677"/>
                </a:cubicBezTo>
                <a:cubicBezTo>
                  <a:pt x="9909299" y="318272"/>
                  <a:pt x="9900013" y="310964"/>
                  <a:pt x="9892469" y="318184"/>
                </a:cubicBezTo>
                <a:cubicBezTo>
                  <a:pt x="9885175" y="327481"/>
                  <a:pt x="9892388" y="335037"/>
                  <a:pt x="9895457" y="343091"/>
                </a:cubicBezTo>
                <a:cubicBezTo>
                  <a:pt x="9903168" y="354799"/>
                  <a:pt x="9897448" y="359696"/>
                  <a:pt x="9885013" y="361187"/>
                </a:cubicBezTo>
                <a:cubicBezTo>
                  <a:pt x="9872578" y="362678"/>
                  <a:pt x="9859644" y="360019"/>
                  <a:pt x="9846960" y="359435"/>
                </a:cubicBezTo>
                <a:cubicBezTo>
                  <a:pt x="9819021" y="354364"/>
                  <a:pt x="9794979" y="346720"/>
                  <a:pt x="9766710" y="356427"/>
                </a:cubicBezTo>
                <a:cubicBezTo>
                  <a:pt x="9760492" y="357173"/>
                  <a:pt x="9759994" y="353022"/>
                  <a:pt x="9757424" y="349119"/>
                </a:cubicBezTo>
                <a:cubicBezTo>
                  <a:pt x="9748966" y="331185"/>
                  <a:pt x="9733961" y="328774"/>
                  <a:pt x="9717380" y="330763"/>
                </a:cubicBezTo>
                <a:cubicBezTo>
                  <a:pt x="9654954" y="336143"/>
                  <a:pt x="9592031" y="337374"/>
                  <a:pt x="9529438" y="323827"/>
                </a:cubicBezTo>
                <a:cubicBezTo>
                  <a:pt x="9525044" y="322249"/>
                  <a:pt x="9518826" y="322994"/>
                  <a:pt x="9512857" y="325816"/>
                </a:cubicBezTo>
                <a:cubicBezTo>
                  <a:pt x="9495449" y="338430"/>
                  <a:pt x="9482267" y="333695"/>
                  <a:pt x="9469415" y="314182"/>
                </a:cubicBezTo>
                <a:cubicBezTo>
                  <a:pt x="9456563" y="294670"/>
                  <a:pt x="9443878" y="294085"/>
                  <a:pt x="9427217" y="312927"/>
                </a:cubicBezTo>
                <a:cubicBezTo>
                  <a:pt x="9419674" y="320148"/>
                  <a:pt x="9414203" y="327121"/>
                  <a:pt x="9406909" y="336417"/>
                </a:cubicBezTo>
                <a:cubicBezTo>
                  <a:pt x="9397124" y="324959"/>
                  <a:pt x="9387341" y="313499"/>
                  <a:pt x="9372833" y="315239"/>
                </a:cubicBezTo>
                <a:cubicBezTo>
                  <a:pt x="9356252" y="317228"/>
                  <a:pt x="9339423" y="317141"/>
                  <a:pt x="9324915" y="318881"/>
                </a:cubicBezTo>
                <a:cubicBezTo>
                  <a:pt x="9270780" y="323268"/>
                  <a:pt x="9264064" y="319863"/>
                  <a:pt x="9260672" y="379222"/>
                </a:cubicBezTo>
                <a:cubicBezTo>
                  <a:pt x="9260672" y="379222"/>
                  <a:pt x="9258599" y="379469"/>
                  <a:pt x="9258848" y="381546"/>
                </a:cubicBezTo>
                <a:cubicBezTo>
                  <a:pt x="9255120" y="403046"/>
                  <a:pt x="9247576" y="410268"/>
                  <a:pt x="9226104" y="406526"/>
                </a:cubicBezTo>
                <a:cubicBezTo>
                  <a:pt x="9132672" y="398783"/>
                  <a:pt x="9037913" y="397516"/>
                  <a:pt x="8944979" y="393924"/>
                </a:cubicBezTo>
                <a:cubicBezTo>
                  <a:pt x="8885951" y="392583"/>
                  <a:pt x="8825101" y="393564"/>
                  <a:pt x="8766323" y="394297"/>
                </a:cubicBezTo>
                <a:cubicBezTo>
                  <a:pt x="8694860" y="394446"/>
                  <a:pt x="8626049" y="381645"/>
                  <a:pt x="8555415" y="371168"/>
                </a:cubicBezTo>
                <a:cubicBezTo>
                  <a:pt x="8502107" y="364929"/>
                  <a:pt x="8451370" y="362593"/>
                  <a:pt x="8401797" y="387487"/>
                </a:cubicBezTo>
                <a:cubicBezTo>
                  <a:pt x="8382067" y="398275"/>
                  <a:pt x="8362916" y="396361"/>
                  <a:pt x="8340946" y="388469"/>
                </a:cubicBezTo>
                <a:cubicBezTo>
                  <a:pt x="8299327" y="374511"/>
                  <a:pt x="8254808" y="371429"/>
                  <a:pt x="8209461" y="378973"/>
                </a:cubicBezTo>
                <a:cubicBezTo>
                  <a:pt x="8170580" y="387847"/>
                  <a:pt x="8128880" y="390743"/>
                  <a:pt x="8088257" y="385088"/>
                </a:cubicBezTo>
                <a:cubicBezTo>
                  <a:pt x="8026660" y="379843"/>
                  <a:pt x="7965809" y="380825"/>
                  <a:pt x="7903633" y="388283"/>
                </a:cubicBezTo>
                <a:cubicBezTo>
                  <a:pt x="7864254" y="393005"/>
                  <a:pt x="7826450" y="393329"/>
                  <a:pt x="7788647" y="393652"/>
                </a:cubicBezTo>
                <a:cubicBezTo>
                  <a:pt x="7706324" y="390893"/>
                  <a:pt x="7622675" y="394608"/>
                  <a:pt x="7539524" y="402476"/>
                </a:cubicBezTo>
                <a:cubicBezTo>
                  <a:pt x="7456373" y="410343"/>
                  <a:pt x="7373720" y="422362"/>
                  <a:pt x="7292144" y="425829"/>
                </a:cubicBezTo>
                <a:cubicBezTo>
                  <a:pt x="7235438" y="426314"/>
                  <a:pt x="7178235" y="422647"/>
                  <a:pt x="7123023" y="435586"/>
                </a:cubicBezTo>
                <a:cubicBezTo>
                  <a:pt x="7035397" y="458728"/>
                  <a:pt x="6947354" y="460866"/>
                  <a:pt x="6859809" y="467155"/>
                </a:cubicBezTo>
                <a:cubicBezTo>
                  <a:pt x="6815788" y="468224"/>
                  <a:pt x="6771516" y="467216"/>
                  <a:pt x="6726169" y="474761"/>
                </a:cubicBezTo>
                <a:cubicBezTo>
                  <a:pt x="6674854" y="485126"/>
                  <a:pt x="6619971" y="483286"/>
                  <a:pt x="6569652" y="501955"/>
                </a:cubicBezTo>
                <a:cubicBezTo>
                  <a:pt x="6537486" y="514234"/>
                  <a:pt x="6504077" y="516136"/>
                  <a:pt x="6472242" y="513638"/>
                </a:cubicBezTo>
                <a:cubicBezTo>
                  <a:pt x="6436012" y="509561"/>
                  <a:pt x="6402603" y="511462"/>
                  <a:pt x="6368116" y="521914"/>
                </a:cubicBezTo>
                <a:cubicBezTo>
                  <a:pt x="6327910" y="537264"/>
                  <a:pt x="6284885" y="546635"/>
                  <a:pt x="6241610" y="553931"/>
                </a:cubicBezTo>
                <a:cubicBezTo>
                  <a:pt x="6182004" y="565290"/>
                  <a:pt x="6124221" y="574326"/>
                  <a:pt x="6066688" y="585437"/>
                </a:cubicBezTo>
                <a:cubicBezTo>
                  <a:pt x="5988677" y="601109"/>
                  <a:pt x="5910667" y="616781"/>
                  <a:pt x="5832657" y="632454"/>
                </a:cubicBezTo>
                <a:cubicBezTo>
                  <a:pt x="5785238" y="640247"/>
                  <a:pt x="5740139" y="649867"/>
                  <a:pt x="5695041" y="659486"/>
                </a:cubicBezTo>
                <a:cubicBezTo>
                  <a:pt x="5623248" y="674413"/>
                  <a:pt x="5554773" y="699469"/>
                  <a:pt x="5479994" y="689488"/>
                </a:cubicBezTo>
                <a:cubicBezTo>
                  <a:pt x="5469383" y="688656"/>
                  <a:pt x="5465737" y="693305"/>
                  <a:pt x="5466979" y="703682"/>
                </a:cubicBezTo>
                <a:cubicBezTo>
                  <a:pt x="5468723" y="718211"/>
                  <a:pt x="5475936" y="725768"/>
                  <a:pt x="5490444" y="724028"/>
                </a:cubicBezTo>
                <a:cubicBezTo>
                  <a:pt x="5504953" y="722288"/>
                  <a:pt x="5519210" y="718471"/>
                  <a:pt x="5533718" y="716731"/>
                </a:cubicBezTo>
                <a:cubicBezTo>
                  <a:pt x="5843605" y="671144"/>
                  <a:pt x="6155066" y="621156"/>
                  <a:pt x="6465451" y="579719"/>
                </a:cubicBezTo>
                <a:cubicBezTo>
                  <a:pt x="6751214" y="543342"/>
                  <a:pt x="7037226" y="509038"/>
                  <a:pt x="7324731" y="487189"/>
                </a:cubicBezTo>
                <a:cubicBezTo>
                  <a:pt x="7510184" y="473368"/>
                  <a:pt x="7694062" y="463948"/>
                  <a:pt x="7878437" y="458677"/>
                </a:cubicBezTo>
                <a:cubicBezTo>
                  <a:pt x="8039517" y="451990"/>
                  <a:pt x="8201344" y="451531"/>
                  <a:pt x="8363420" y="453146"/>
                </a:cubicBezTo>
                <a:cubicBezTo>
                  <a:pt x="8563548" y="456515"/>
                  <a:pt x="8761275" y="474909"/>
                  <a:pt x="8960574" y="488902"/>
                </a:cubicBezTo>
                <a:cubicBezTo>
                  <a:pt x="9023996" y="491823"/>
                  <a:pt x="9088661" y="505122"/>
                  <a:pt x="9150589" y="495589"/>
                </a:cubicBezTo>
                <a:cubicBezTo>
                  <a:pt x="9221056" y="487138"/>
                  <a:pt x="9288124" y="485410"/>
                  <a:pt x="9351383" y="522036"/>
                </a:cubicBezTo>
                <a:cubicBezTo>
                  <a:pt x="9376173" y="535907"/>
                  <a:pt x="9405437" y="534503"/>
                  <a:pt x="9433457" y="522720"/>
                </a:cubicBezTo>
                <a:cubicBezTo>
                  <a:pt x="9451363" y="514256"/>
                  <a:pt x="9470265" y="514094"/>
                  <a:pt x="9491489" y="515760"/>
                </a:cubicBezTo>
                <a:cubicBezTo>
                  <a:pt x="9523324" y="518259"/>
                  <a:pt x="9555905" y="526983"/>
                  <a:pt x="9588070" y="514704"/>
                </a:cubicBezTo>
                <a:cubicBezTo>
                  <a:pt x="9616339" y="504997"/>
                  <a:pt x="9638061" y="510813"/>
                  <a:pt x="9659452" y="531408"/>
                </a:cubicBezTo>
                <a:cubicBezTo>
                  <a:pt x="9666665" y="538965"/>
                  <a:pt x="9675204" y="540045"/>
                  <a:pt x="9685069" y="534652"/>
                </a:cubicBezTo>
                <a:cubicBezTo>
                  <a:pt x="9698830" y="526685"/>
                  <a:pt x="9715162" y="522620"/>
                  <a:pt x="9732489" y="526859"/>
                </a:cubicBezTo>
                <a:cubicBezTo>
                  <a:pt x="9784222" y="537498"/>
                  <a:pt x="9840678" y="534938"/>
                  <a:pt x="9892909" y="549727"/>
                </a:cubicBezTo>
                <a:cubicBezTo>
                  <a:pt x="9910485" y="556041"/>
                  <a:pt x="9927314" y="556128"/>
                  <a:pt x="9942899" y="545838"/>
                </a:cubicBezTo>
                <a:cubicBezTo>
                  <a:pt x="9976390" y="527083"/>
                  <a:pt x="9987002" y="527915"/>
                  <a:pt x="10013534" y="556314"/>
                </a:cubicBezTo>
                <a:cubicBezTo>
                  <a:pt x="10023317" y="567773"/>
                  <a:pt x="10034676" y="574832"/>
                  <a:pt x="10047111" y="573341"/>
                </a:cubicBezTo>
                <a:cubicBezTo>
                  <a:pt x="10090884" y="570197"/>
                  <a:pt x="10132254" y="582079"/>
                  <a:pt x="10173126" y="589809"/>
                </a:cubicBezTo>
                <a:cubicBezTo>
                  <a:pt x="10209853" y="598037"/>
                  <a:pt x="10246331" y="604189"/>
                  <a:pt x="10282890" y="593488"/>
                </a:cubicBezTo>
                <a:cubicBezTo>
                  <a:pt x="10297149" y="589672"/>
                  <a:pt x="10305937" y="592828"/>
                  <a:pt x="10313399" y="602461"/>
                </a:cubicBezTo>
                <a:cubicBezTo>
                  <a:pt x="10323184" y="613920"/>
                  <a:pt x="10335288" y="627206"/>
                  <a:pt x="10351371" y="621066"/>
                </a:cubicBezTo>
                <a:cubicBezTo>
                  <a:pt x="10385608" y="608539"/>
                  <a:pt x="10416366" y="619587"/>
                  <a:pt x="10444224" y="641511"/>
                </a:cubicBezTo>
                <a:cubicBezTo>
                  <a:pt x="10485762" y="672322"/>
                  <a:pt x="10532852" y="679306"/>
                  <a:pt x="10580851" y="658812"/>
                </a:cubicBezTo>
                <a:cubicBezTo>
                  <a:pt x="10599005" y="652424"/>
                  <a:pt x="10605721" y="655828"/>
                  <a:pt x="10607961" y="674508"/>
                </a:cubicBezTo>
                <a:cubicBezTo>
                  <a:pt x="10608708" y="680736"/>
                  <a:pt x="10609455" y="686962"/>
                  <a:pt x="10612026" y="690865"/>
                </a:cubicBezTo>
                <a:cubicBezTo>
                  <a:pt x="10644196" y="731220"/>
                  <a:pt x="10676118" y="769500"/>
                  <a:pt x="10733321" y="773166"/>
                </a:cubicBezTo>
                <a:cubicBezTo>
                  <a:pt x="10746006" y="773750"/>
                  <a:pt x="10744680" y="780225"/>
                  <a:pt x="10741530" y="789025"/>
                </a:cubicBezTo>
                <a:cubicBezTo>
                  <a:pt x="10739956" y="793424"/>
                  <a:pt x="10736308" y="798073"/>
                  <a:pt x="10732661" y="802721"/>
                </a:cubicBezTo>
                <a:cubicBezTo>
                  <a:pt x="10725367" y="812017"/>
                  <a:pt x="10717823" y="819239"/>
                  <a:pt x="10727607" y="830697"/>
                </a:cubicBezTo>
                <a:cubicBezTo>
                  <a:pt x="10735318" y="842405"/>
                  <a:pt x="10744685" y="832860"/>
                  <a:pt x="10754799" y="829542"/>
                </a:cubicBezTo>
                <a:cubicBezTo>
                  <a:pt x="10774778" y="820829"/>
                  <a:pt x="10796829" y="811868"/>
                  <a:pt x="10814903" y="822333"/>
                </a:cubicBezTo>
                <a:cubicBezTo>
                  <a:pt x="10837372" y="834376"/>
                  <a:pt x="10846987" y="826906"/>
                  <a:pt x="10859504" y="808562"/>
                </a:cubicBezTo>
                <a:cubicBezTo>
                  <a:pt x="10863151" y="803914"/>
                  <a:pt x="10866798" y="799266"/>
                  <a:pt x="10872767" y="796445"/>
                </a:cubicBezTo>
                <a:cubicBezTo>
                  <a:pt x="10878238" y="789472"/>
                  <a:pt x="10884206" y="786651"/>
                  <a:pt x="10893492" y="793959"/>
                </a:cubicBezTo>
                <a:cubicBezTo>
                  <a:pt x="10900457" y="799440"/>
                  <a:pt x="10901452" y="807742"/>
                  <a:pt x="10895982" y="814714"/>
                </a:cubicBezTo>
                <a:cubicBezTo>
                  <a:pt x="10890760" y="823762"/>
                  <a:pt x="10889684" y="832313"/>
                  <a:pt x="10882139" y="839534"/>
                </a:cubicBezTo>
                <a:cubicBezTo>
                  <a:pt x="10878243" y="842106"/>
                  <a:pt x="10874347" y="844679"/>
                  <a:pt x="10877166" y="850658"/>
                </a:cubicBezTo>
                <a:cubicBezTo>
                  <a:pt x="10879737" y="854560"/>
                  <a:pt x="10885706" y="851739"/>
                  <a:pt x="10889851" y="851241"/>
                </a:cubicBezTo>
                <a:cubicBezTo>
                  <a:pt x="10896068" y="850496"/>
                  <a:pt x="10900213" y="849999"/>
                  <a:pt x="10903861" y="845350"/>
                </a:cubicBezTo>
                <a:cubicBezTo>
                  <a:pt x="10907508" y="840702"/>
                  <a:pt x="10911653" y="840206"/>
                  <a:pt x="10916296" y="843859"/>
                </a:cubicBezTo>
                <a:cubicBezTo>
                  <a:pt x="10941832" y="863956"/>
                  <a:pt x="10970020" y="871102"/>
                  <a:pt x="11000859" y="865298"/>
                </a:cubicBezTo>
                <a:cubicBezTo>
                  <a:pt x="11015118" y="861483"/>
                  <a:pt x="11029626" y="859743"/>
                  <a:pt x="11044383" y="860078"/>
                </a:cubicBezTo>
                <a:cubicBezTo>
                  <a:pt x="11052673" y="859084"/>
                  <a:pt x="11065108" y="857592"/>
                  <a:pt x="11070498" y="867473"/>
                </a:cubicBezTo>
                <a:cubicBezTo>
                  <a:pt x="11073566" y="875527"/>
                  <a:pt x="11063951" y="882996"/>
                  <a:pt x="11058480" y="889969"/>
                </a:cubicBezTo>
                <a:cubicBezTo>
                  <a:pt x="11054832" y="894617"/>
                  <a:pt x="11050936" y="897190"/>
                  <a:pt x="11047289" y="901838"/>
                </a:cubicBezTo>
                <a:cubicBezTo>
                  <a:pt x="11043642" y="906486"/>
                  <a:pt x="11033777" y="911881"/>
                  <a:pt x="11038918" y="919685"/>
                </a:cubicBezTo>
                <a:cubicBezTo>
                  <a:pt x="11041986" y="927739"/>
                  <a:pt x="11052349" y="926496"/>
                  <a:pt x="11060390" y="923426"/>
                </a:cubicBezTo>
                <a:cubicBezTo>
                  <a:pt x="11079043" y="921189"/>
                  <a:pt x="11094049" y="923600"/>
                  <a:pt x="11113697" y="929665"/>
                </a:cubicBezTo>
                <a:cubicBezTo>
                  <a:pt x="11157638" y="945450"/>
                  <a:pt x="11179191" y="932338"/>
                  <a:pt x="11190793" y="888837"/>
                </a:cubicBezTo>
                <a:cubicBezTo>
                  <a:pt x="11195019" y="871487"/>
                  <a:pt x="11204386" y="861942"/>
                  <a:pt x="11221215" y="862029"/>
                </a:cubicBezTo>
                <a:cubicBezTo>
                  <a:pt x="11225945" y="901465"/>
                  <a:pt x="11230426" y="938825"/>
                  <a:pt x="11235156" y="978261"/>
                </a:cubicBezTo>
                <a:cubicBezTo>
                  <a:pt x="11206389" y="983816"/>
                  <a:pt x="11201416" y="994940"/>
                  <a:pt x="11211946" y="1012626"/>
                </a:cubicBezTo>
                <a:cubicBezTo>
                  <a:pt x="11214766" y="1018603"/>
                  <a:pt x="11223554" y="1021760"/>
                  <a:pt x="11220155" y="1028484"/>
                </a:cubicBezTo>
                <a:cubicBezTo>
                  <a:pt x="11214685" y="1035456"/>
                  <a:pt x="11206145" y="1034375"/>
                  <a:pt x="11199679" y="1033045"/>
                </a:cubicBezTo>
                <a:cubicBezTo>
                  <a:pt x="11193461" y="1033791"/>
                  <a:pt x="11189067" y="1032213"/>
                  <a:pt x="11184673" y="1030635"/>
                </a:cubicBezTo>
                <a:cubicBezTo>
                  <a:pt x="11171740" y="1027975"/>
                  <a:pt x="11165771" y="1030796"/>
                  <a:pt x="11165441" y="1045573"/>
                </a:cubicBezTo>
                <a:cubicBezTo>
                  <a:pt x="11164364" y="1054124"/>
                  <a:pt x="11159640" y="1067324"/>
                  <a:pt x="11148531" y="1062340"/>
                </a:cubicBezTo>
                <a:cubicBezTo>
                  <a:pt x="11133276" y="1057852"/>
                  <a:pt x="11118768" y="1059592"/>
                  <a:pt x="11104012" y="1059257"/>
                </a:cubicBezTo>
                <a:cubicBezTo>
                  <a:pt x="11091327" y="1058673"/>
                  <a:pt x="11076322" y="1056262"/>
                  <a:pt x="11062312" y="1062152"/>
                </a:cubicBezTo>
                <a:cubicBezTo>
                  <a:pt x="11050374" y="1067796"/>
                  <a:pt x="11036364" y="1073687"/>
                  <a:pt x="11049216" y="1093200"/>
                </a:cubicBezTo>
                <a:cubicBezTo>
                  <a:pt x="11054109" y="1098929"/>
                  <a:pt x="11050461" y="1103578"/>
                  <a:pt x="11042420" y="1106647"/>
                </a:cubicBezTo>
                <a:cubicBezTo>
                  <a:pt x="11011331" y="1110376"/>
                  <a:pt x="10999973" y="1103316"/>
                  <a:pt x="10994166" y="1072431"/>
                </a:cubicBezTo>
                <a:cubicBezTo>
                  <a:pt x="10992922" y="1062054"/>
                  <a:pt x="10989853" y="1054000"/>
                  <a:pt x="10981065" y="1050843"/>
                </a:cubicBezTo>
                <a:cubicBezTo>
                  <a:pt x="10965811" y="1046357"/>
                  <a:pt x="10950805" y="1043946"/>
                  <a:pt x="10934723" y="1050085"/>
                </a:cubicBezTo>
                <a:cubicBezTo>
                  <a:pt x="10930577" y="1050583"/>
                  <a:pt x="10929502" y="1059133"/>
                  <a:pt x="10932071" y="1063035"/>
                </a:cubicBezTo>
                <a:cubicBezTo>
                  <a:pt x="10932818" y="1069263"/>
                  <a:pt x="10933815" y="1077564"/>
                  <a:pt x="10930166" y="1082213"/>
                </a:cubicBezTo>
                <a:cubicBezTo>
                  <a:pt x="10924695" y="1089185"/>
                  <a:pt x="10918148" y="1104708"/>
                  <a:pt x="10910437" y="1093000"/>
                </a:cubicBezTo>
                <a:cubicBezTo>
                  <a:pt x="10891118" y="1072158"/>
                  <a:pt x="10870392" y="1074643"/>
                  <a:pt x="10847594" y="1077378"/>
                </a:cubicBezTo>
                <a:cubicBezTo>
                  <a:pt x="10834910" y="1076794"/>
                  <a:pt x="10822226" y="1076210"/>
                  <a:pt x="10810619" y="1067075"/>
                </a:cubicBezTo>
                <a:cubicBezTo>
                  <a:pt x="10766759" y="1034438"/>
                  <a:pt x="10735920" y="1040242"/>
                  <a:pt x="10712381" y="1089384"/>
                </a:cubicBezTo>
                <a:cubicBezTo>
                  <a:pt x="10705584" y="1102832"/>
                  <a:pt x="10695719" y="1108226"/>
                  <a:pt x="10683863" y="1097015"/>
                </a:cubicBezTo>
                <a:cubicBezTo>
                  <a:pt x="10656005" y="1075091"/>
                  <a:pt x="10623921" y="1070518"/>
                  <a:pt x="10590511" y="1072419"/>
                </a:cubicBezTo>
                <a:cubicBezTo>
                  <a:pt x="10573682" y="1072332"/>
                  <a:pt x="10557351" y="1076396"/>
                  <a:pt x="10538449" y="1076558"/>
                </a:cubicBezTo>
                <a:cubicBezTo>
                  <a:pt x="10506863" y="1076136"/>
                  <a:pt x="10479919" y="1079367"/>
                  <a:pt x="10471965" y="1118218"/>
                </a:cubicBezTo>
                <a:cubicBezTo>
                  <a:pt x="10470222" y="1103690"/>
                  <a:pt x="10471050" y="1093063"/>
                  <a:pt x="10463339" y="1081355"/>
                </a:cubicBezTo>
                <a:cubicBezTo>
                  <a:pt x="10455131" y="1065497"/>
                  <a:pt x="10439875" y="1061010"/>
                  <a:pt x="10425367" y="1062750"/>
                </a:cubicBezTo>
                <a:cubicBezTo>
                  <a:pt x="10409036" y="1066814"/>
                  <a:pt x="10421141" y="1080100"/>
                  <a:pt x="10420064" y="1088651"/>
                </a:cubicBezTo>
                <a:cubicBezTo>
                  <a:pt x="10419485" y="1101353"/>
                  <a:pt x="10412191" y="1110650"/>
                  <a:pt x="10399009" y="1105915"/>
                </a:cubicBezTo>
                <a:cubicBezTo>
                  <a:pt x="10381433" y="1099600"/>
                  <a:pt x="10366925" y="1101340"/>
                  <a:pt x="10348521" y="1105653"/>
                </a:cubicBezTo>
                <a:cubicBezTo>
                  <a:pt x="10326470" y="1114614"/>
                  <a:pt x="10303672" y="1117348"/>
                  <a:pt x="10280955" y="1103230"/>
                </a:cubicBezTo>
                <a:cubicBezTo>
                  <a:pt x="10267275" y="1094344"/>
                  <a:pt x="10255088" y="1097910"/>
                  <a:pt x="10245970" y="1109531"/>
                </a:cubicBezTo>
                <a:cubicBezTo>
                  <a:pt x="10240499" y="1116504"/>
                  <a:pt x="10235029" y="1123476"/>
                  <a:pt x="10231381" y="1128124"/>
                </a:cubicBezTo>
                <a:cubicBezTo>
                  <a:pt x="10222014" y="1137669"/>
                  <a:pt x="10217539" y="1152944"/>
                  <a:pt x="10204606" y="1150284"/>
                </a:cubicBezTo>
                <a:cubicBezTo>
                  <a:pt x="10191673" y="1147624"/>
                  <a:pt x="10192003" y="1132847"/>
                  <a:pt x="10190758" y="1122469"/>
                </a:cubicBezTo>
                <a:cubicBezTo>
                  <a:pt x="10189514" y="1112091"/>
                  <a:pt x="10181721" y="1117237"/>
                  <a:pt x="10175255" y="1115907"/>
                </a:cubicBezTo>
                <a:cubicBezTo>
                  <a:pt x="10169037" y="1116653"/>
                  <a:pt x="10162819" y="1117398"/>
                  <a:pt x="10165888" y="1125452"/>
                </a:cubicBezTo>
                <a:cubicBezTo>
                  <a:pt x="10172771" y="1147785"/>
                  <a:pt x="10161082" y="1155504"/>
                  <a:pt x="10142678" y="1159817"/>
                </a:cubicBezTo>
                <a:cubicBezTo>
                  <a:pt x="10124274" y="1164130"/>
                  <a:pt x="10123198" y="1172680"/>
                  <a:pt x="10137375" y="1185718"/>
                </a:cubicBezTo>
                <a:cubicBezTo>
                  <a:pt x="10139946" y="1189620"/>
                  <a:pt x="10146412" y="1190950"/>
                  <a:pt x="10152879" y="1192280"/>
                </a:cubicBezTo>
                <a:cubicBezTo>
                  <a:pt x="10209752" y="1210724"/>
                  <a:pt x="10269277" y="1216217"/>
                  <a:pt x="10330128" y="1215236"/>
                </a:cubicBezTo>
                <a:cubicBezTo>
                  <a:pt x="10378544" y="1215745"/>
                  <a:pt x="10423312" y="1220903"/>
                  <a:pt x="10466424" y="1247313"/>
                </a:cubicBezTo>
                <a:cubicBezTo>
                  <a:pt x="10491463" y="1263258"/>
                  <a:pt x="10511030" y="1286177"/>
                  <a:pt x="10528774" y="1311419"/>
                </a:cubicBezTo>
                <a:cubicBezTo>
                  <a:pt x="10540296" y="1284773"/>
                  <a:pt x="10550409" y="1281454"/>
                  <a:pt x="10573624" y="1299724"/>
                </a:cubicBezTo>
                <a:cubicBezTo>
                  <a:pt x="10580588" y="1305205"/>
                  <a:pt x="10585978" y="1315085"/>
                  <a:pt x="10585150" y="1325712"/>
                </a:cubicBezTo>
                <a:cubicBezTo>
                  <a:pt x="10585318" y="1344641"/>
                  <a:pt x="10600572" y="1349127"/>
                  <a:pt x="10615329" y="1349463"/>
                </a:cubicBezTo>
                <a:cubicBezTo>
                  <a:pt x="10630335" y="1351874"/>
                  <a:pt x="10635308" y="1340750"/>
                  <a:pt x="10640281" y="1329627"/>
                </a:cubicBezTo>
                <a:cubicBezTo>
                  <a:pt x="10643181" y="1318751"/>
                  <a:pt x="10641688" y="1306299"/>
                  <a:pt x="10652629" y="1292354"/>
                </a:cubicBezTo>
                <a:cubicBezTo>
                  <a:pt x="10649399" y="1318006"/>
                  <a:pt x="10662581" y="1322741"/>
                  <a:pt x="10679659" y="1324905"/>
                </a:cubicBezTo>
                <a:cubicBezTo>
                  <a:pt x="10694416" y="1325240"/>
                  <a:pt x="10712241" y="1333628"/>
                  <a:pt x="10711663" y="1346331"/>
                </a:cubicBezTo>
                <a:cubicBezTo>
                  <a:pt x="10710256" y="1369659"/>
                  <a:pt x="10710921" y="1392739"/>
                  <a:pt x="10698654" y="1413159"/>
                </a:cubicBezTo>
                <a:cubicBezTo>
                  <a:pt x="10691608" y="1424531"/>
                  <a:pt x="10683567" y="1427600"/>
                  <a:pt x="10668810" y="1427265"/>
                </a:cubicBezTo>
                <a:cubicBezTo>
                  <a:pt x="10657949" y="1424356"/>
                  <a:pt x="10653306" y="1420703"/>
                  <a:pt x="10653885" y="1408001"/>
                </a:cubicBezTo>
                <a:cubicBezTo>
                  <a:pt x="10652890" y="1399699"/>
                  <a:pt x="10646174" y="1396293"/>
                  <a:pt x="10639956" y="1397039"/>
                </a:cubicBezTo>
                <a:cubicBezTo>
                  <a:pt x="10615335" y="1402098"/>
                  <a:pt x="10599333" y="1391384"/>
                  <a:pt x="10583083" y="1378595"/>
                </a:cubicBezTo>
                <a:cubicBezTo>
                  <a:pt x="10567082" y="1367882"/>
                  <a:pt x="10550003" y="1365719"/>
                  <a:pt x="10537238" y="1381988"/>
                </a:cubicBezTo>
                <a:cubicBezTo>
                  <a:pt x="10528120" y="1393609"/>
                  <a:pt x="10523476" y="1389954"/>
                  <a:pt x="10524056" y="1377253"/>
                </a:cubicBezTo>
                <a:cubicBezTo>
                  <a:pt x="10523060" y="1368950"/>
                  <a:pt x="10518666" y="1367372"/>
                  <a:pt x="10509878" y="1364215"/>
                </a:cubicBezTo>
                <a:cubicBezTo>
                  <a:pt x="10473151" y="1355987"/>
                  <a:pt x="10435845" y="1360462"/>
                  <a:pt x="10402105" y="1377141"/>
                </a:cubicBezTo>
                <a:cubicBezTo>
                  <a:pt x="10384448" y="1387681"/>
                  <a:pt x="10365795" y="1389917"/>
                  <a:pt x="10346644" y="1388004"/>
                </a:cubicBezTo>
                <a:cubicBezTo>
                  <a:pt x="10329566" y="1385842"/>
                  <a:pt x="10313814" y="1377203"/>
                  <a:pt x="10300134" y="1368317"/>
                </a:cubicBezTo>
                <a:cubicBezTo>
                  <a:pt x="10293169" y="1362836"/>
                  <a:pt x="10288028" y="1355031"/>
                  <a:pt x="10278413" y="1362501"/>
                </a:cubicBezTo>
                <a:cubicBezTo>
                  <a:pt x="10268797" y="1369970"/>
                  <a:pt x="10269792" y="1378272"/>
                  <a:pt x="10273109" y="1388401"/>
                </a:cubicBezTo>
                <a:cubicBezTo>
                  <a:pt x="10276178" y="1396455"/>
                  <a:pt x="10281070" y="1402185"/>
                  <a:pt x="10279993" y="1410735"/>
                </a:cubicBezTo>
                <a:cubicBezTo>
                  <a:pt x="10282731" y="1433566"/>
                  <a:pt x="10294338" y="1442701"/>
                  <a:pt x="10315562" y="1444367"/>
                </a:cubicBezTo>
                <a:cubicBezTo>
                  <a:pt x="10353863" y="1448195"/>
                  <a:pt x="10388269" y="1454596"/>
                  <a:pt x="10424996" y="1462823"/>
                </a:cubicBezTo>
                <a:cubicBezTo>
                  <a:pt x="10446967" y="1470715"/>
                  <a:pt x="10450283" y="1480844"/>
                  <a:pt x="10437767" y="1499188"/>
                </a:cubicBezTo>
                <a:cubicBezTo>
                  <a:pt x="10435694" y="1499437"/>
                  <a:pt x="10435943" y="1501513"/>
                  <a:pt x="10436192" y="1503588"/>
                </a:cubicBezTo>
                <a:cubicBezTo>
                  <a:pt x="10434536" y="1524841"/>
                  <a:pt x="10421522" y="1539034"/>
                  <a:pt x="10408259" y="1551153"/>
                </a:cubicBezTo>
                <a:cubicBezTo>
                  <a:pt x="10398892" y="1560697"/>
                  <a:pt x="10394249" y="1557043"/>
                  <a:pt x="10391181" y="1548989"/>
                </a:cubicBezTo>
                <a:cubicBezTo>
                  <a:pt x="10384796" y="1530807"/>
                  <a:pt x="10394162" y="1521262"/>
                  <a:pt x="10410494" y="1517197"/>
                </a:cubicBezTo>
                <a:cubicBezTo>
                  <a:pt x="10405104" y="1507317"/>
                  <a:pt x="10397890" y="1499760"/>
                  <a:pt x="10387528" y="1501003"/>
                </a:cubicBezTo>
                <a:cubicBezTo>
                  <a:pt x="10381310" y="1501749"/>
                  <a:pt x="10380233" y="1510300"/>
                  <a:pt x="10378908" y="1516775"/>
                </a:cubicBezTo>
                <a:cubicBezTo>
                  <a:pt x="10374351" y="1548903"/>
                  <a:pt x="10366808" y="1556124"/>
                  <a:pt x="10335471" y="1557777"/>
                </a:cubicBezTo>
                <a:cubicBezTo>
                  <a:pt x="10305957" y="1557106"/>
                  <a:pt x="10274869" y="1560834"/>
                  <a:pt x="10246351" y="1568465"/>
                </a:cubicBezTo>
                <a:cubicBezTo>
                  <a:pt x="10207719" y="1579415"/>
                  <a:pt x="10198433" y="1572107"/>
                  <a:pt x="10199921" y="1531926"/>
                </a:cubicBezTo>
                <a:cubicBezTo>
                  <a:pt x="10199673" y="1529850"/>
                  <a:pt x="10199424" y="1527775"/>
                  <a:pt x="10199175" y="1525699"/>
                </a:cubicBezTo>
                <a:cubicBezTo>
                  <a:pt x="10200500" y="1519223"/>
                  <a:pt x="10205722" y="1510175"/>
                  <a:pt x="10194862" y="1507268"/>
                </a:cubicBezTo>
                <a:cubicBezTo>
                  <a:pt x="10184250" y="1506435"/>
                  <a:pt x="10173389" y="1503527"/>
                  <a:pt x="10168665" y="1516726"/>
                </a:cubicBezTo>
                <a:cubicBezTo>
                  <a:pt x="10165516" y="1525525"/>
                  <a:pt x="10162118" y="1532248"/>
                  <a:pt x="10161042" y="1540800"/>
                </a:cubicBezTo>
                <a:cubicBezTo>
                  <a:pt x="10154244" y="1554247"/>
                  <a:pt x="10146203" y="1557317"/>
                  <a:pt x="10132772" y="1550506"/>
                </a:cubicBezTo>
                <a:cubicBezTo>
                  <a:pt x="10119590" y="1545771"/>
                  <a:pt x="10120418" y="1535145"/>
                  <a:pt x="10127712" y="1525848"/>
                </a:cubicBezTo>
                <a:cubicBezTo>
                  <a:pt x="10129287" y="1521448"/>
                  <a:pt x="10131110" y="1519124"/>
                  <a:pt x="10132685" y="1514724"/>
                </a:cubicBezTo>
                <a:cubicBezTo>
                  <a:pt x="10136332" y="1510077"/>
                  <a:pt x="10135586" y="1503849"/>
                  <a:pt x="10130943" y="1500196"/>
                </a:cubicBezTo>
                <a:cubicBezTo>
                  <a:pt x="10124227" y="1496790"/>
                  <a:pt x="10122901" y="1503265"/>
                  <a:pt x="10119005" y="1505838"/>
                </a:cubicBezTo>
                <a:cubicBezTo>
                  <a:pt x="10111462" y="1513059"/>
                  <a:pt x="10106240" y="1522107"/>
                  <a:pt x="10103339" y="1532982"/>
                </a:cubicBezTo>
                <a:cubicBezTo>
                  <a:pt x="10092068" y="1561705"/>
                  <a:pt x="10080130" y="1567347"/>
                  <a:pt x="10051445" y="1556050"/>
                </a:cubicBezTo>
                <a:cubicBezTo>
                  <a:pt x="10038263" y="1551315"/>
                  <a:pt x="10024832" y="1544503"/>
                  <a:pt x="10011649" y="1539768"/>
                </a:cubicBezTo>
                <a:cubicBezTo>
                  <a:pt x="10002861" y="1536611"/>
                  <a:pt x="9992250" y="1535779"/>
                  <a:pt x="9985204" y="1547151"/>
                </a:cubicBezTo>
                <a:cubicBezTo>
                  <a:pt x="9976335" y="1560847"/>
                  <a:pt x="9971860" y="1576122"/>
                  <a:pt x="9950885" y="1576531"/>
                </a:cubicBezTo>
                <a:cubicBezTo>
                  <a:pt x="9938201" y="1575948"/>
                  <a:pt x="9930409" y="1581093"/>
                  <a:pt x="9919050" y="1574034"/>
                </a:cubicBezTo>
                <a:cubicBezTo>
                  <a:pt x="9862009" y="1536661"/>
                  <a:pt x="9802733" y="1533243"/>
                  <a:pt x="9739977" y="1553402"/>
                </a:cubicBezTo>
                <a:cubicBezTo>
                  <a:pt x="9729864" y="1556721"/>
                  <a:pt x="9721325" y="1555639"/>
                  <a:pt x="9712288" y="1550406"/>
                </a:cubicBezTo>
                <a:cubicBezTo>
                  <a:pt x="9691394" y="1533964"/>
                  <a:pt x="9668347" y="1534622"/>
                  <a:pt x="9643974" y="1541757"/>
                </a:cubicBezTo>
                <a:cubicBezTo>
                  <a:pt x="9609737" y="1554285"/>
                  <a:pt x="9579893" y="1568391"/>
                  <a:pt x="9550797" y="1588724"/>
                </a:cubicBezTo>
                <a:cubicBezTo>
                  <a:pt x="9537284" y="1598766"/>
                  <a:pt x="9523772" y="1608809"/>
                  <a:pt x="9506944" y="1608722"/>
                </a:cubicBezTo>
                <a:cubicBezTo>
                  <a:pt x="9451563" y="1602731"/>
                  <a:pt x="9393532" y="1609692"/>
                  <a:pt x="9340554" y="1588675"/>
                </a:cubicBezTo>
                <a:cubicBezTo>
                  <a:pt x="9329445" y="1583691"/>
                  <a:pt x="9321403" y="1586760"/>
                  <a:pt x="9312036" y="1596306"/>
                </a:cubicBezTo>
                <a:cubicBezTo>
                  <a:pt x="9308389" y="1600954"/>
                  <a:pt x="9304742" y="1605602"/>
                  <a:pt x="9300846" y="1608175"/>
                </a:cubicBezTo>
                <a:cubicBezTo>
                  <a:pt x="9290732" y="1611493"/>
                  <a:pt x="9293302" y="1615396"/>
                  <a:pt x="9296122" y="1621374"/>
                </a:cubicBezTo>
                <a:cubicBezTo>
                  <a:pt x="9301761" y="1633330"/>
                  <a:pt x="9310797" y="1638563"/>
                  <a:pt x="9323233" y="1637071"/>
                </a:cubicBezTo>
                <a:cubicBezTo>
                  <a:pt x="9337741" y="1635331"/>
                  <a:pt x="9345452" y="1647039"/>
                  <a:pt x="9344873" y="1659740"/>
                </a:cubicBezTo>
                <a:cubicBezTo>
                  <a:pt x="9344045" y="1670367"/>
                  <a:pt x="9331112" y="1667708"/>
                  <a:pt x="9322573" y="1666626"/>
                </a:cubicBezTo>
                <a:cubicBezTo>
                  <a:pt x="9299277" y="1665210"/>
                  <a:pt x="9290819" y="1647275"/>
                  <a:pt x="9282610" y="1631417"/>
                </a:cubicBezTo>
                <a:cubicBezTo>
                  <a:pt x="9246624" y="1576781"/>
                  <a:pt x="9194642" y="1564066"/>
                  <a:pt x="9140096" y="1600084"/>
                </a:cubicBezTo>
                <a:cubicBezTo>
                  <a:pt x="9126335" y="1608051"/>
                  <a:pt x="9112325" y="1613942"/>
                  <a:pt x="9097568" y="1613607"/>
                </a:cubicBezTo>
                <a:cubicBezTo>
                  <a:pt x="9087205" y="1614849"/>
                  <a:pt x="9082811" y="1613271"/>
                  <a:pt x="9081567" y="1602893"/>
                </a:cubicBezTo>
                <a:cubicBezTo>
                  <a:pt x="9077254" y="1584462"/>
                  <a:pt x="9070289" y="1578980"/>
                  <a:pt x="9052383" y="1587444"/>
                </a:cubicBezTo>
                <a:cubicBezTo>
                  <a:pt x="9018394" y="1602048"/>
                  <a:pt x="8985234" y="1606026"/>
                  <a:pt x="8950000" y="1610251"/>
                </a:cubicBezTo>
                <a:cubicBezTo>
                  <a:pt x="8893792" y="1614886"/>
                  <a:pt x="8843472" y="1633555"/>
                  <a:pt x="8804927" y="1680285"/>
                </a:cubicBezTo>
                <a:cubicBezTo>
                  <a:pt x="8804927" y="1680285"/>
                  <a:pt x="8802606" y="1678459"/>
                  <a:pt x="8802357" y="1676383"/>
                </a:cubicBezTo>
                <a:cubicBezTo>
                  <a:pt x="8803683" y="1669908"/>
                  <a:pt x="8807081" y="1663183"/>
                  <a:pt x="8808158" y="1654633"/>
                </a:cubicBezTo>
                <a:cubicBezTo>
                  <a:pt x="8810063" y="1635456"/>
                  <a:pt x="8804922" y="1627651"/>
                  <a:pt x="8785771" y="1625737"/>
                </a:cubicBezTo>
                <a:cubicBezTo>
                  <a:pt x="8762475" y="1624320"/>
                  <a:pt x="8756755" y="1629217"/>
                  <a:pt x="8757421" y="1652297"/>
                </a:cubicBezTo>
                <a:cubicBezTo>
                  <a:pt x="8758168" y="1658523"/>
                  <a:pt x="8763806" y="1670480"/>
                  <a:pt x="8751371" y="1671971"/>
                </a:cubicBezTo>
                <a:cubicBezTo>
                  <a:pt x="8732967" y="1676284"/>
                  <a:pt x="8718540" y="1661170"/>
                  <a:pt x="8724839" y="1643572"/>
                </a:cubicBezTo>
                <a:cubicBezTo>
                  <a:pt x="8729812" y="1632449"/>
                  <a:pt x="8726993" y="1626470"/>
                  <a:pt x="8714059" y="1623810"/>
                </a:cubicBezTo>
                <a:cubicBezTo>
                  <a:pt x="8685872" y="1616664"/>
                  <a:pt x="8657435" y="1607442"/>
                  <a:pt x="8630574" y="1593821"/>
                </a:cubicBezTo>
                <a:cubicBezTo>
                  <a:pt x="8608354" y="1583853"/>
                  <a:pt x="8585307" y="1584512"/>
                  <a:pt x="8564251" y="1601775"/>
                </a:cubicBezTo>
                <a:cubicBezTo>
                  <a:pt x="8558781" y="1608748"/>
                  <a:pt x="8550739" y="1611817"/>
                  <a:pt x="8540376" y="1613060"/>
                </a:cubicBezTo>
                <a:cubicBezTo>
                  <a:pt x="8523547" y="1612973"/>
                  <a:pt x="8506718" y="1612886"/>
                  <a:pt x="8489889" y="1612799"/>
                </a:cubicBezTo>
                <a:cubicBezTo>
                  <a:pt x="8477453" y="1614290"/>
                  <a:pt x="8466344" y="1609307"/>
                  <a:pt x="8460456" y="1595275"/>
                </a:cubicBezTo>
                <a:cubicBezTo>
                  <a:pt x="8456641" y="1580995"/>
                  <a:pt x="8448102" y="1579913"/>
                  <a:pt x="8436164" y="1585556"/>
                </a:cubicBezTo>
                <a:cubicBezTo>
                  <a:pt x="8426051" y="1588874"/>
                  <a:pt x="8413864" y="1592441"/>
                  <a:pt x="8403750" y="1595760"/>
                </a:cubicBezTo>
                <a:cubicBezTo>
                  <a:pt x="8379627" y="1604969"/>
                  <a:pt x="8366861" y="1621237"/>
                  <a:pt x="8365703" y="1646641"/>
                </a:cubicBezTo>
                <a:cubicBezTo>
                  <a:pt x="8364627" y="1655193"/>
                  <a:pt x="8365622" y="1663495"/>
                  <a:pt x="8364545" y="1672045"/>
                </a:cubicBezTo>
                <a:cubicBezTo>
                  <a:pt x="8350860" y="1610525"/>
                  <a:pt x="8304019" y="1605615"/>
                  <a:pt x="8255356" y="1603030"/>
                </a:cubicBezTo>
                <a:cubicBezTo>
                  <a:pt x="8240349" y="1600620"/>
                  <a:pt x="8230733" y="1608089"/>
                  <a:pt x="8221366" y="1617634"/>
                </a:cubicBezTo>
                <a:cubicBezTo>
                  <a:pt x="8211999" y="1627179"/>
                  <a:pt x="8209099" y="1638054"/>
                  <a:pt x="8214737" y="1650010"/>
                </a:cubicBezTo>
                <a:cubicBezTo>
                  <a:pt x="8220127" y="1659891"/>
                  <a:pt x="8229743" y="1652421"/>
                  <a:pt x="8238033" y="1651427"/>
                </a:cubicBezTo>
                <a:cubicBezTo>
                  <a:pt x="8244251" y="1650681"/>
                  <a:pt x="8254365" y="1647363"/>
                  <a:pt x="8257682" y="1657493"/>
                </a:cubicBezTo>
                <a:cubicBezTo>
                  <a:pt x="8260750" y="1665546"/>
                  <a:pt x="8257850" y="1676420"/>
                  <a:pt x="8250057" y="1681566"/>
                </a:cubicBezTo>
                <a:cubicBezTo>
                  <a:pt x="8242514" y="1688787"/>
                  <a:pt x="8232151" y="1690030"/>
                  <a:pt x="8223861" y="1691024"/>
                </a:cubicBezTo>
                <a:cubicBezTo>
                  <a:pt x="8213498" y="1692267"/>
                  <a:pt x="8203135" y="1693510"/>
                  <a:pt x="8197913" y="1702558"/>
                </a:cubicBezTo>
                <a:cubicBezTo>
                  <a:pt x="8210019" y="1715844"/>
                  <a:pt x="8227346" y="1720082"/>
                  <a:pt x="8241854" y="1718342"/>
                </a:cubicBezTo>
                <a:cubicBezTo>
                  <a:pt x="8285875" y="1717273"/>
                  <a:pt x="8326996" y="1727079"/>
                  <a:pt x="8368117" y="1736885"/>
                </a:cubicBezTo>
                <a:cubicBezTo>
                  <a:pt x="8396305" y="1744031"/>
                  <a:pt x="8423248" y="1740800"/>
                  <a:pt x="8448200" y="1720964"/>
                </a:cubicBezTo>
                <a:cubicBezTo>
                  <a:pt x="8455743" y="1713743"/>
                  <a:pt x="8464283" y="1714825"/>
                  <a:pt x="8473568" y="1722133"/>
                </a:cubicBezTo>
                <a:cubicBezTo>
                  <a:pt x="8490068" y="1736997"/>
                  <a:pt x="8509965" y="1745137"/>
                  <a:pt x="8529863" y="1753278"/>
                </a:cubicBezTo>
                <a:cubicBezTo>
                  <a:pt x="8540723" y="1756187"/>
                  <a:pt x="8551086" y="1754944"/>
                  <a:pt x="8560702" y="1747474"/>
                </a:cubicBezTo>
                <a:cubicBezTo>
                  <a:pt x="8579934" y="1732534"/>
                  <a:pt x="8602234" y="1725650"/>
                  <a:pt x="8625779" y="1729142"/>
                </a:cubicBezTo>
                <a:cubicBezTo>
                  <a:pt x="8647251" y="1732883"/>
                  <a:pt x="8668724" y="1736624"/>
                  <a:pt x="8688123" y="1740614"/>
                </a:cubicBezTo>
                <a:cubicBezTo>
                  <a:pt x="8703378" y="1745100"/>
                  <a:pt x="8711418" y="1742030"/>
                  <a:pt x="8711500" y="1725178"/>
                </a:cubicBezTo>
                <a:cubicBezTo>
                  <a:pt x="8712328" y="1714551"/>
                  <a:pt x="8715727" y="1707827"/>
                  <a:pt x="8726089" y="1706584"/>
                </a:cubicBezTo>
                <a:cubicBezTo>
                  <a:pt x="8748639" y="1701774"/>
                  <a:pt x="8756101" y="1711406"/>
                  <a:pt x="8752373" y="1732908"/>
                </a:cubicBezTo>
                <a:cubicBezTo>
                  <a:pt x="8747567" y="1762960"/>
                  <a:pt x="8754532" y="1768441"/>
                  <a:pt x="8783549" y="1764961"/>
                </a:cubicBezTo>
                <a:cubicBezTo>
                  <a:pt x="8802200" y="1762724"/>
                  <a:pt x="8820605" y="1758411"/>
                  <a:pt x="8836936" y="1754347"/>
                </a:cubicBezTo>
                <a:cubicBezTo>
                  <a:pt x="8863879" y="1751116"/>
                  <a:pt x="8888252" y="1743981"/>
                  <a:pt x="8914367" y="1751376"/>
                </a:cubicBezTo>
                <a:cubicBezTo>
                  <a:pt x="8929373" y="1753787"/>
                  <a:pt x="8940482" y="1758771"/>
                  <a:pt x="8938826" y="1780024"/>
                </a:cubicBezTo>
                <a:cubicBezTo>
                  <a:pt x="8936424" y="1795050"/>
                  <a:pt x="8946208" y="1806509"/>
                  <a:pt x="8962788" y="1804520"/>
                </a:cubicBezTo>
                <a:cubicBezTo>
                  <a:pt x="9014851" y="1800381"/>
                  <a:pt x="9062687" y="1813593"/>
                  <a:pt x="9110773" y="1828881"/>
                </a:cubicBezTo>
                <a:cubicBezTo>
                  <a:pt x="9147749" y="1839184"/>
                  <a:pt x="9168723" y="1838773"/>
                  <a:pt x="9187289" y="1800755"/>
                </a:cubicBezTo>
                <a:cubicBezTo>
                  <a:pt x="9189362" y="1800506"/>
                  <a:pt x="9191435" y="1800257"/>
                  <a:pt x="9191435" y="1800257"/>
                </a:cubicBezTo>
                <a:cubicBezTo>
                  <a:pt x="9200471" y="1805490"/>
                  <a:pt x="9192349" y="1825412"/>
                  <a:pt x="9204784" y="1823921"/>
                </a:cubicBezTo>
                <a:cubicBezTo>
                  <a:pt x="9215147" y="1822679"/>
                  <a:pt x="9221944" y="1809231"/>
                  <a:pt x="9226917" y="1798107"/>
                </a:cubicBezTo>
                <a:cubicBezTo>
                  <a:pt x="9228740" y="1795783"/>
                  <a:pt x="9230315" y="1791383"/>
                  <a:pt x="9232139" y="1789059"/>
                </a:cubicBezTo>
                <a:cubicBezTo>
                  <a:pt x="9238686" y="1773536"/>
                  <a:pt x="9243161" y="1758262"/>
                  <a:pt x="9245564" y="1743235"/>
                </a:cubicBezTo>
                <a:cubicBezTo>
                  <a:pt x="9248464" y="1732361"/>
                  <a:pt x="9256506" y="1729290"/>
                  <a:pt x="9267366" y="1732199"/>
                </a:cubicBezTo>
                <a:cubicBezTo>
                  <a:pt x="9274082" y="1735604"/>
                  <a:pt x="9283119" y="1740837"/>
                  <a:pt x="9279969" y="1749636"/>
                </a:cubicBezTo>
                <a:cubicBezTo>
                  <a:pt x="9264553" y="1778855"/>
                  <a:pt x="9277903" y="1802519"/>
                  <a:pt x="9289180" y="1826431"/>
                </a:cubicBezTo>
                <a:cubicBezTo>
                  <a:pt x="9295068" y="1840463"/>
                  <a:pt x="9299959" y="1846193"/>
                  <a:pt x="9310901" y="1832248"/>
                </a:cubicBezTo>
                <a:cubicBezTo>
                  <a:pt x="9329635" y="1813158"/>
                  <a:pt x="9354258" y="1808100"/>
                  <a:pt x="9376557" y="1801214"/>
                </a:cubicBezTo>
                <a:cubicBezTo>
                  <a:pt x="9384598" y="1798144"/>
                  <a:pt x="9390816" y="1797399"/>
                  <a:pt x="9393635" y="1803376"/>
                </a:cubicBezTo>
                <a:cubicBezTo>
                  <a:pt x="9409058" y="1826792"/>
                  <a:pt x="9432354" y="1828209"/>
                  <a:pt x="9455650" y="1829626"/>
                </a:cubicBezTo>
                <a:cubicBezTo>
                  <a:pt x="9477122" y="1833367"/>
                  <a:pt x="9498345" y="1835032"/>
                  <a:pt x="9510948" y="1852469"/>
                </a:cubicBezTo>
                <a:cubicBezTo>
                  <a:pt x="9516338" y="1862350"/>
                  <a:pt x="9520483" y="1861853"/>
                  <a:pt x="9530597" y="1858535"/>
                </a:cubicBezTo>
                <a:cubicBezTo>
                  <a:pt x="9566658" y="1843682"/>
                  <a:pt x="9601892" y="1839457"/>
                  <a:pt x="9635718" y="1858559"/>
                </a:cubicBezTo>
                <a:cubicBezTo>
                  <a:pt x="9649149" y="1865369"/>
                  <a:pt x="9657439" y="1864376"/>
                  <a:pt x="9669128" y="1856657"/>
                </a:cubicBezTo>
                <a:cubicBezTo>
                  <a:pt x="9694578" y="1840973"/>
                  <a:pt x="9721521" y="1837741"/>
                  <a:pt x="9750704" y="1853190"/>
                </a:cubicBezTo>
                <a:cubicBezTo>
                  <a:pt x="9757669" y="1858671"/>
                  <a:pt x="9764135" y="1860000"/>
                  <a:pt x="9771929" y="1854856"/>
                </a:cubicBezTo>
                <a:cubicBezTo>
                  <a:pt x="9805667" y="1838176"/>
                  <a:pt x="9868261" y="1851723"/>
                  <a:pt x="9890647" y="1880619"/>
                </a:cubicBezTo>
                <a:cubicBezTo>
                  <a:pt x="9905236" y="1862026"/>
                  <a:pt x="9925713" y="1857466"/>
                  <a:pt x="9945113" y="1861454"/>
                </a:cubicBezTo>
                <a:cubicBezTo>
                  <a:pt x="9973301" y="1868602"/>
                  <a:pt x="10002565" y="1867196"/>
                  <a:pt x="10031830" y="1865793"/>
                </a:cubicBezTo>
                <a:cubicBezTo>
                  <a:pt x="10071706" y="1865220"/>
                  <a:pt x="10095998" y="1874940"/>
                  <a:pt x="10111588" y="1917283"/>
                </a:cubicBezTo>
                <a:cubicBezTo>
                  <a:pt x="10112086" y="1921435"/>
                  <a:pt x="10114407" y="1923261"/>
                  <a:pt x="10114905" y="1927412"/>
                </a:cubicBezTo>
                <a:cubicBezTo>
                  <a:pt x="10120793" y="1941444"/>
                  <a:pt x="10129332" y="1942526"/>
                  <a:pt x="10138450" y="1930905"/>
                </a:cubicBezTo>
                <a:cubicBezTo>
                  <a:pt x="10145745" y="1921608"/>
                  <a:pt x="10153039" y="1912312"/>
                  <a:pt x="10162406" y="1902766"/>
                </a:cubicBezTo>
                <a:cubicBezTo>
                  <a:pt x="10195978" y="1867159"/>
                  <a:pt x="10238674" y="1872565"/>
                  <a:pt x="10266699" y="1913418"/>
                </a:cubicBezTo>
                <a:cubicBezTo>
                  <a:pt x="10277230" y="1931104"/>
                  <a:pt x="10291658" y="1946217"/>
                  <a:pt x="10311803" y="1956433"/>
                </a:cubicBezTo>
                <a:cubicBezTo>
                  <a:pt x="10329877" y="1966897"/>
                  <a:pt x="10347951" y="1977363"/>
                  <a:pt x="10360554" y="1994800"/>
                </a:cubicBezTo>
                <a:cubicBezTo>
                  <a:pt x="10370500" y="1972553"/>
                  <a:pt x="10355078" y="1949137"/>
                  <a:pt x="10365024" y="1926890"/>
                </a:cubicBezTo>
                <a:cubicBezTo>
                  <a:pt x="10386913" y="1951635"/>
                  <a:pt x="10386913" y="1951635"/>
                  <a:pt x="10414186" y="1933626"/>
                </a:cubicBezTo>
                <a:cubicBezTo>
                  <a:pt x="10426123" y="1927984"/>
                  <a:pt x="10434165" y="1924915"/>
                  <a:pt x="10447347" y="1929650"/>
                </a:cubicBezTo>
                <a:cubicBezTo>
                  <a:pt x="10482250" y="1940202"/>
                  <a:pt x="10516656" y="1946602"/>
                  <a:pt x="10551061" y="1953003"/>
                </a:cubicBezTo>
                <a:cubicBezTo>
                  <a:pt x="10656599" y="1974032"/>
                  <a:pt x="10762716" y="1982359"/>
                  <a:pt x="10866928" y="2009862"/>
                </a:cubicBezTo>
                <a:cubicBezTo>
                  <a:pt x="10875467" y="2010944"/>
                  <a:pt x="10887902" y="2009453"/>
                  <a:pt x="10889147" y="2019830"/>
                </a:cubicBezTo>
                <a:cubicBezTo>
                  <a:pt x="10892464" y="2029960"/>
                  <a:pt x="10882599" y="2035353"/>
                  <a:pt x="10877128" y="2042325"/>
                </a:cubicBezTo>
                <a:cubicBezTo>
                  <a:pt x="10871409" y="2047222"/>
                  <a:pt x="10863616" y="2052368"/>
                  <a:pt x="10868757" y="2060174"/>
                </a:cubicBezTo>
                <a:cubicBezTo>
                  <a:pt x="10872074" y="2070302"/>
                  <a:pt x="10880862" y="2073459"/>
                  <a:pt x="10889402" y="2074541"/>
                </a:cubicBezTo>
                <a:cubicBezTo>
                  <a:pt x="10895619" y="2073795"/>
                  <a:pt x="10901837" y="2073049"/>
                  <a:pt x="10908054" y="2072303"/>
                </a:cubicBezTo>
                <a:cubicBezTo>
                  <a:pt x="10937319" y="2070899"/>
                  <a:pt x="10955892" y="2085515"/>
                  <a:pt x="10959376" y="2114572"/>
                </a:cubicBezTo>
                <a:cubicBezTo>
                  <a:pt x="10960621" y="2124950"/>
                  <a:pt x="10961865" y="2135329"/>
                  <a:pt x="10958965" y="2146203"/>
                </a:cubicBezTo>
                <a:cubicBezTo>
                  <a:pt x="10958386" y="2158904"/>
                  <a:pt x="10967423" y="2164137"/>
                  <a:pt x="10979360" y="2158495"/>
                </a:cubicBezTo>
                <a:cubicBezTo>
                  <a:pt x="11001412" y="2149534"/>
                  <a:pt x="11009783" y="2131687"/>
                  <a:pt x="11004225" y="2102877"/>
                </a:cubicBezTo>
                <a:cubicBezTo>
                  <a:pt x="11020725" y="2117742"/>
                  <a:pt x="11032830" y="2131027"/>
                  <a:pt x="11041039" y="2146887"/>
                </a:cubicBezTo>
                <a:cubicBezTo>
                  <a:pt x="11049248" y="2162745"/>
                  <a:pt x="11047511" y="2200852"/>
                  <a:pt x="11034497" y="2215044"/>
                </a:cubicBezTo>
                <a:cubicBezTo>
                  <a:pt x="11017587" y="2231810"/>
                  <a:pt x="10997689" y="2223670"/>
                  <a:pt x="10982185" y="2217108"/>
                </a:cubicBezTo>
                <a:cubicBezTo>
                  <a:pt x="10959966" y="2207140"/>
                  <a:pt x="10936173" y="2201572"/>
                  <a:pt x="10911302" y="2204555"/>
                </a:cubicBezTo>
                <a:cubicBezTo>
                  <a:pt x="10896794" y="2206295"/>
                  <a:pt x="10880214" y="2208283"/>
                  <a:pt x="10863633" y="2210272"/>
                </a:cubicBezTo>
                <a:cubicBezTo>
                  <a:pt x="10795239" y="2218475"/>
                  <a:pt x="10727673" y="2216051"/>
                  <a:pt x="10667812" y="2172700"/>
                </a:cubicBezTo>
                <a:cubicBezTo>
                  <a:pt x="10644846" y="2156506"/>
                  <a:pt x="10633158" y="2164225"/>
                  <a:pt x="10625782" y="2190374"/>
                </a:cubicBezTo>
                <a:cubicBezTo>
                  <a:pt x="10624208" y="2194773"/>
                  <a:pt x="10629099" y="2200504"/>
                  <a:pt x="10623131" y="2203325"/>
                </a:cubicBezTo>
                <a:cubicBezTo>
                  <a:pt x="10616913" y="2204070"/>
                  <a:pt x="10612270" y="2200416"/>
                  <a:pt x="10609700" y="2196513"/>
                </a:cubicBezTo>
                <a:cubicBezTo>
                  <a:pt x="10607129" y="2192611"/>
                  <a:pt x="10604559" y="2188709"/>
                  <a:pt x="10602237" y="2186881"/>
                </a:cubicBezTo>
                <a:cubicBezTo>
                  <a:pt x="10594776" y="2177250"/>
                  <a:pt x="10585489" y="2169942"/>
                  <a:pt x="10576371" y="2181562"/>
                </a:cubicBezTo>
                <a:cubicBezTo>
                  <a:pt x="10565180" y="2193431"/>
                  <a:pt x="10582010" y="2193518"/>
                  <a:pt x="10586902" y="2199248"/>
                </a:cubicBezTo>
                <a:cubicBezTo>
                  <a:pt x="10587151" y="2201323"/>
                  <a:pt x="10589223" y="2201075"/>
                  <a:pt x="10589472" y="2203150"/>
                </a:cubicBezTo>
                <a:cubicBezTo>
                  <a:pt x="10594115" y="2206805"/>
                  <a:pt x="10596934" y="2212782"/>
                  <a:pt x="10593287" y="2217431"/>
                </a:cubicBezTo>
                <a:cubicBezTo>
                  <a:pt x="10589889" y="2224154"/>
                  <a:pt x="10585744" y="2224652"/>
                  <a:pt x="10579028" y="2221246"/>
                </a:cubicBezTo>
                <a:cubicBezTo>
                  <a:pt x="10552664" y="2211776"/>
                  <a:pt x="10530862" y="2222812"/>
                  <a:pt x="10517020" y="2247632"/>
                </a:cubicBezTo>
                <a:cubicBezTo>
                  <a:pt x="10513372" y="2252280"/>
                  <a:pt x="10505580" y="2257426"/>
                  <a:pt x="10506327" y="2263652"/>
                </a:cubicBezTo>
                <a:cubicBezTo>
                  <a:pt x="10509065" y="2286484"/>
                  <a:pt x="10534601" y="2306581"/>
                  <a:pt x="10554829" y="2299943"/>
                </a:cubicBezTo>
                <a:cubicBezTo>
                  <a:pt x="10595284" y="2286669"/>
                  <a:pt x="10635409" y="2288174"/>
                  <a:pt x="10677028" y="2302131"/>
                </a:cubicBezTo>
                <a:cubicBezTo>
                  <a:pt x="10692034" y="2304542"/>
                  <a:pt x="10707040" y="2306953"/>
                  <a:pt x="10718230" y="2295085"/>
                </a:cubicBezTo>
                <a:cubicBezTo>
                  <a:pt x="10727846" y="2287615"/>
                  <a:pt x="10732240" y="2289193"/>
                  <a:pt x="10735807" y="2301397"/>
                </a:cubicBezTo>
                <a:cubicBezTo>
                  <a:pt x="10739871" y="2317753"/>
                  <a:pt x="10751478" y="2326888"/>
                  <a:pt x="10768556" y="2329051"/>
                </a:cubicBezTo>
                <a:cubicBezTo>
                  <a:pt x="10785883" y="2333289"/>
                  <a:pt x="10805283" y="2337279"/>
                  <a:pt x="10824683" y="2341268"/>
                </a:cubicBezTo>
                <a:cubicBezTo>
                  <a:pt x="10841761" y="2343431"/>
                  <a:pt x="10849472" y="2355139"/>
                  <a:pt x="10849391" y="2371991"/>
                </a:cubicBezTo>
                <a:cubicBezTo>
                  <a:pt x="10849640" y="2374067"/>
                  <a:pt x="10850138" y="2378219"/>
                  <a:pt x="10848563" y="2382618"/>
                </a:cubicBezTo>
                <a:cubicBezTo>
                  <a:pt x="10849809" y="2392996"/>
                  <a:pt x="10857021" y="2400552"/>
                  <a:pt x="10867384" y="2399309"/>
                </a:cubicBezTo>
                <a:cubicBezTo>
                  <a:pt x="10875923" y="2400391"/>
                  <a:pt x="10874679" y="2390012"/>
                  <a:pt x="10873683" y="2381711"/>
                </a:cubicBezTo>
                <a:cubicBezTo>
                  <a:pt x="10874760" y="2373159"/>
                  <a:pt x="10873764" y="2364857"/>
                  <a:pt x="10885950" y="2361290"/>
                </a:cubicBezTo>
                <a:cubicBezTo>
                  <a:pt x="10904603" y="2359053"/>
                  <a:pt x="10923673" y="2377820"/>
                  <a:pt x="10921768" y="2396998"/>
                </a:cubicBezTo>
                <a:cubicBezTo>
                  <a:pt x="10922515" y="2403224"/>
                  <a:pt x="10918868" y="2407872"/>
                  <a:pt x="10923760" y="2413602"/>
                </a:cubicBezTo>
                <a:cubicBezTo>
                  <a:pt x="10929977" y="2412856"/>
                  <a:pt x="10929231" y="2406630"/>
                  <a:pt x="10933127" y="2404057"/>
                </a:cubicBezTo>
                <a:cubicBezTo>
                  <a:pt x="10941996" y="2390361"/>
                  <a:pt x="10950286" y="2389366"/>
                  <a:pt x="10960320" y="2402901"/>
                </a:cubicBezTo>
                <a:cubicBezTo>
                  <a:pt x="10973420" y="2424490"/>
                  <a:pt x="10991992" y="2439106"/>
                  <a:pt x="11010315" y="2451646"/>
                </a:cubicBezTo>
                <a:cubicBezTo>
                  <a:pt x="11031209" y="2468089"/>
                  <a:pt x="11050278" y="2486855"/>
                  <a:pt x="11055835" y="2515665"/>
                </a:cubicBezTo>
                <a:cubicBezTo>
                  <a:pt x="11059153" y="2525794"/>
                  <a:pt x="11064791" y="2537750"/>
                  <a:pt x="11075652" y="2540658"/>
                </a:cubicBezTo>
                <a:cubicBezTo>
                  <a:pt x="11119592" y="2556442"/>
                  <a:pt x="11138002" y="2604765"/>
                  <a:pt x="11180367" y="2624948"/>
                </a:cubicBezTo>
                <a:cubicBezTo>
                  <a:pt x="11191726" y="2632008"/>
                  <a:pt x="11190898" y="2642634"/>
                  <a:pt x="11187998" y="2653510"/>
                </a:cubicBezTo>
                <a:cubicBezTo>
                  <a:pt x="11183025" y="2664633"/>
                  <a:pt x="11171915" y="2659648"/>
                  <a:pt x="11164951" y="2654168"/>
                </a:cubicBezTo>
                <a:cubicBezTo>
                  <a:pt x="11151271" y="2645281"/>
                  <a:pt x="11139084" y="2648849"/>
                  <a:pt x="11127645" y="2658641"/>
                </a:cubicBezTo>
                <a:cubicBezTo>
                  <a:pt x="11114382" y="2670760"/>
                  <a:pt x="11098299" y="2676899"/>
                  <a:pt x="11079646" y="2679137"/>
                </a:cubicBezTo>
                <a:cubicBezTo>
                  <a:pt x="11048310" y="2680790"/>
                  <a:pt x="11028990" y="2659946"/>
                  <a:pt x="11033795" y="2629895"/>
                </a:cubicBezTo>
                <a:cubicBezTo>
                  <a:pt x="11035121" y="2623419"/>
                  <a:pt x="11036198" y="2614869"/>
                  <a:pt x="11035452" y="2608643"/>
                </a:cubicBezTo>
                <a:cubicBezTo>
                  <a:pt x="11035202" y="2606566"/>
                  <a:pt x="11037025" y="2604242"/>
                  <a:pt x="11037025" y="2604242"/>
                </a:cubicBezTo>
                <a:cubicBezTo>
                  <a:pt x="11034953" y="2604491"/>
                  <a:pt x="11034953" y="2604491"/>
                  <a:pt x="11033130" y="2606815"/>
                </a:cubicBezTo>
                <a:cubicBezTo>
                  <a:pt x="11024839" y="2607810"/>
                  <a:pt x="11018621" y="2608555"/>
                  <a:pt x="11010084" y="2607474"/>
                </a:cubicBezTo>
                <a:cubicBezTo>
                  <a:pt x="10969460" y="2601819"/>
                  <a:pt x="10957771" y="2609537"/>
                  <a:pt x="10950065" y="2650464"/>
                </a:cubicBezTo>
                <a:cubicBezTo>
                  <a:pt x="10948161" y="2669641"/>
                  <a:pt x="10936223" y="2675283"/>
                  <a:pt x="10917073" y="2673370"/>
                </a:cubicBezTo>
                <a:cubicBezTo>
                  <a:pt x="10902316" y="2673034"/>
                  <a:pt x="10893030" y="2665726"/>
                  <a:pt x="10882997" y="2652192"/>
                </a:cubicBezTo>
                <a:cubicBezTo>
                  <a:pt x="10855220" y="2613415"/>
                  <a:pt x="10816751" y="2590658"/>
                  <a:pt x="10767838" y="2585998"/>
                </a:cubicBezTo>
                <a:cubicBezTo>
                  <a:pt x="10726966" y="2578267"/>
                  <a:pt x="10726966" y="2578267"/>
                  <a:pt x="10740234" y="2618784"/>
                </a:cubicBezTo>
                <a:cubicBezTo>
                  <a:pt x="10747118" y="2641119"/>
                  <a:pt x="10744217" y="2651993"/>
                  <a:pt x="10726560" y="2662532"/>
                </a:cubicBezTo>
                <a:cubicBezTo>
                  <a:pt x="10716608" y="2632145"/>
                  <a:pt x="10709644" y="2626663"/>
                  <a:pt x="10678307" y="2628317"/>
                </a:cubicBezTo>
                <a:cubicBezTo>
                  <a:pt x="10657581" y="2630803"/>
                  <a:pt x="10635530" y="2639764"/>
                  <a:pt x="10618533" y="2620748"/>
                </a:cubicBezTo>
                <a:cubicBezTo>
                  <a:pt x="10618284" y="2618672"/>
                  <a:pt x="10616211" y="2618921"/>
                  <a:pt x="10614139" y="2619169"/>
                </a:cubicBezTo>
                <a:cubicBezTo>
                  <a:pt x="10590264" y="2630454"/>
                  <a:pt x="10580069" y="2650626"/>
                  <a:pt x="10581233" y="2677857"/>
                </a:cubicBezTo>
                <a:cubicBezTo>
                  <a:pt x="10582975" y="2692385"/>
                  <a:pt x="10584718" y="2706914"/>
                  <a:pt x="10568884" y="2715129"/>
                </a:cubicBezTo>
                <a:cubicBezTo>
                  <a:pt x="10567060" y="2717454"/>
                  <a:pt x="10561341" y="2722350"/>
                  <a:pt x="10560594" y="2716124"/>
                </a:cubicBezTo>
                <a:cubicBezTo>
                  <a:pt x="10556530" y="2699768"/>
                  <a:pt x="10541773" y="2699433"/>
                  <a:pt x="10528591" y="2694698"/>
                </a:cubicBezTo>
                <a:cubicBezTo>
                  <a:pt x="10513336" y="2690210"/>
                  <a:pt x="10503801" y="2680827"/>
                  <a:pt x="10503883" y="2663975"/>
                </a:cubicBezTo>
                <a:cubicBezTo>
                  <a:pt x="10503715" y="2645046"/>
                  <a:pt x="10493682" y="2631511"/>
                  <a:pt x="10476106" y="2625198"/>
                </a:cubicBezTo>
                <a:cubicBezTo>
                  <a:pt x="10460353" y="2616559"/>
                  <a:pt x="10446593" y="2624527"/>
                  <a:pt x="10433329" y="2636644"/>
                </a:cubicBezTo>
                <a:cubicBezTo>
                  <a:pt x="10422387" y="2650589"/>
                  <a:pt x="10417247" y="2642783"/>
                  <a:pt x="10415753" y="2630331"/>
                </a:cubicBezTo>
                <a:cubicBezTo>
                  <a:pt x="10413513" y="2611650"/>
                  <a:pt x="10402403" y="2606667"/>
                  <a:pt x="10386321" y="2612806"/>
                </a:cubicBezTo>
                <a:cubicBezTo>
                  <a:pt x="10382175" y="2613303"/>
                  <a:pt x="10378030" y="2613800"/>
                  <a:pt x="10374134" y="2616373"/>
                </a:cubicBezTo>
                <a:cubicBezTo>
                  <a:pt x="10355979" y="2622762"/>
                  <a:pt x="10341222" y="2622426"/>
                  <a:pt x="10330443" y="2602664"/>
                </a:cubicBezTo>
                <a:cubicBezTo>
                  <a:pt x="10317840" y="2585228"/>
                  <a:pt x="10297942" y="2577087"/>
                  <a:pt x="10279040" y="2577249"/>
                </a:cubicBezTo>
                <a:cubicBezTo>
                  <a:pt x="10264034" y="2574837"/>
                  <a:pt x="10247454" y="2576825"/>
                  <a:pt x="10254337" y="2599160"/>
                </a:cubicBezTo>
                <a:cubicBezTo>
                  <a:pt x="10255084" y="2605386"/>
                  <a:pt x="10254007" y="2613937"/>
                  <a:pt x="10252682" y="2620413"/>
                </a:cubicBezTo>
                <a:cubicBezTo>
                  <a:pt x="10254424" y="2634942"/>
                  <a:pt x="10249949" y="2650216"/>
                  <a:pt x="10259734" y="2661675"/>
                </a:cubicBezTo>
                <a:cubicBezTo>
                  <a:pt x="10285518" y="2683848"/>
                  <a:pt x="10286931" y="2713154"/>
                  <a:pt x="10290665" y="2744287"/>
                </a:cubicBezTo>
                <a:cubicBezTo>
                  <a:pt x="10275161" y="2737725"/>
                  <a:pt x="10259657" y="2731162"/>
                  <a:pt x="10243077" y="2733151"/>
                </a:cubicBezTo>
                <a:cubicBezTo>
                  <a:pt x="10222600" y="2737713"/>
                  <a:pt x="10203201" y="2733723"/>
                  <a:pt x="10185127" y="2723259"/>
                </a:cubicBezTo>
                <a:cubicBezTo>
                  <a:pt x="10169374" y="2714621"/>
                  <a:pt x="10151798" y="2708307"/>
                  <a:pt x="10134222" y="2701993"/>
                </a:cubicBezTo>
                <a:cubicBezTo>
                  <a:pt x="10083317" y="2680728"/>
                  <a:pt x="10028765" y="2664111"/>
                  <a:pt x="9980762" y="2631971"/>
                </a:cubicBezTo>
                <a:cubicBezTo>
                  <a:pt x="9969403" y="2624912"/>
                  <a:pt x="9963683" y="2629809"/>
                  <a:pt x="9960782" y="2640683"/>
                </a:cubicBezTo>
                <a:cubicBezTo>
                  <a:pt x="9959207" y="2645083"/>
                  <a:pt x="9958131" y="2653633"/>
                  <a:pt x="9949592" y="2652553"/>
                </a:cubicBezTo>
                <a:cubicBezTo>
                  <a:pt x="9943125" y="2651223"/>
                  <a:pt x="9942129" y="2642921"/>
                  <a:pt x="9941631" y="2638770"/>
                </a:cubicBezTo>
                <a:cubicBezTo>
                  <a:pt x="9938314" y="2628641"/>
                  <a:pt x="9935246" y="2620587"/>
                  <a:pt x="9926707" y="2619506"/>
                </a:cubicBezTo>
                <a:cubicBezTo>
                  <a:pt x="9916095" y="2618673"/>
                  <a:pt x="9906809" y="2611365"/>
                  <a:pt x="9896197" y="2610532"/>
                </a:cubicBezTo>
                <a:cubicBezTo>
                  <a:pt x="9881192" y="2608121"/>
                  <a:pt x="9878123" y="2600067"/>
                  <a:pt x="9882847" y="2586868"/>
                </a:cubicBezTo>
                <a:cubicBezTo>
                  <a:pt x="9895115" y="2566448"/>
                  <a:pt x="9878037" y="2564286"/>
                  <a:pt x="9864605" y="2557474"/>
                </a:cubicBezTo>
                <a:cubicBezTo>
                  <a:pt x="9846781" y="2549086"/>
                  <a:pt x="9848772" y="2565691"/>
                  <a:pt x="9845623" y="2574490"/>
                </a:cubicBezTo>
                <a:cubicBezTo>
                  <a:pt x="9844048" y="2578889"/>
                  <a:pt x="9844546" y="2583040"/>
                  <a:pt x="9838328" y="2583786"/>
                </a:cubicBezTo>
                <a:cubicBezTo>
                  <a:pt x="9832938" y="2573906"/>
                  <a:pt x="9825476" y="2564273"/>
                  <a:pt x="9821910" y="2552068"/>
                </a:cubicBezTo>
                <a:cubicBezTo>
                  <a:pt x="9816769" y="2544263"/>
                  <a:pt x="9809805" y="2538783"/>
                  <a:pt x="9801514" y="2539777"/>
                </a:cubicBezTo>
                <a:cubicBezTo>
                  <a:pt x="9791152" y="2541020"/>
                  <a:pt x="9792397" y="2551397"/>
                  <a:pt x="9791071" y="2557872"/>
                </a:cubicBezTo>
                <a:cubicBezTo>
                  <a:pt x="9779469" y="2601372"/>
                  <a:pt x="9755843" y="2614733"/>
                  <a:pt x="9712401" y="2603100"/>
                </a:cubicBezTo>
                <a:cubicBezTo>
                  <a:pt x="9703612" y="2599943"/>
                  <a:pt x="9695073" y="2598862"/>
                  <a:pt x="9688109" y="2593381"/>
                </a:cubicBezTo>
                <a:cubicBezTo>
                  <a:pt x="9650635" y="2578926"/>
                  <a:pt x="9618800" y="2576429"/>
                  <a:pt x="9594016" y="2615193"/>
                </a:cubicBezTo>
                <a:cubicBezTo>
                  <a:pt x="9594016" y="2615193"/>
                  <a:pt x="9591944" y="2615442"/>
                  <a:pt x="9592193" y="2617517"/>
                </a:cubicBezTo>
                <a:cubicBezTo>
                  <a:pt x="9582328" y="2622911"/>
                  <a:pt x="9574286" y="2625981"/>
                  <a:pt x="9563177" y="2620997"/>
                </a:cubicBezTo>
                <a:cubicBezTo>
                  <a:pt x="9558784" y="2619419"/>
                  <a:pt x="9554140" y="2615765"/>
                  <a:pt x="9555466" y="2609289"/>
                </a:cubicBezTo>
                <a:cubicBezTo>
                  <a:pt x="9556294" y="2598664"/>
                  <a:pt x="9566407" y="2595345"/>
                  <a:pt x="9574449" y="2592275"/>
                </a:cubicBezTo>
                <a:cubicBezTo>
                  <a:pt x="9580666" y="2591530"/>
                  <a:pt x="9588708" y="2588459"/>
                  <a:pt x="9587961" y="2582233"/>
                </a:cubicBezTo>
                <a:cubicBezTo>
                  <a:pt x="9589038" y="2573682"/>
                  <a:pt x="9578924" y="2577000"/>
                  <a:pt x="9574282" y="2573347"/>
                </a:cubicBezTo>
                <a:cubicBezTo>
                  <a:pt x="9563420" y="2570439"/>
                  <a:pt x="9552808" y="2569606"/>
                  <a:pt x="9541948" y="2566697"/>
                </a:cubicBezTo>
                <a:cubicBezTo>
                  <a:pt x="9526942" y="2564286"/>
                  <a:pt x="9513760" y="2559551"/>
                  <a:pt x="9503976" y="2548091"/>
                </a:cubicBezTo>
                <a:cubicBezTo>
                  <a:pt x="9496763" y="2540535"/>
                  <a:pt x="9490545" y="2541281"/>
                  <a:pt x="9480680" y="2546675"/>
                </a:cubicBezTo>
                <a:cubicBezTo>
                  <a:pt x="9452909" y="2560532"/>
                  <a:pt x="9433510" y="2556543"/>
                  <a:pt x="9411869" y="2533873"/>
                </a:cubicBezTo>
                <a:cubicBezTo>
                  <a:pt x="9400013" y="2522663"/>
                  <a:pt x="9392053" y="2508880"/>
                  <a:pt x="9382020" y="2495345"/>
                </a:cubicBezTo>
                <a:cubicBezTo>
                  <a:pt x="9369666" y="2479984"/>
                  <a:pt x="9353913" y="2471346"/>
                  <a:pt x="9334514" y="2467356"/>
                </a:cubicBezTo>
                <a:cubicBezTo>
                  <a:pt x="9313041" y="2463615"/>
                  <a:pt x="9303177" y="2469010"/>
                  <a:pt x="9295552" y="2493083"/>
                </a:cubicBezTo>
                <a:cubicBezTo>
                  <a:pt x="9288176" y="2519233"/>
                  <a:pt x="9273918" y="2523048"/>
                  <a:pt x="9249377" y="2511254"/>
                </a:cubicBezTo>
                <a:cubicBezTo>
                  <a:pt x="9240589" y="2508097"/>
                  <a:pt x="9235945" y="2504443"/>
                  <a:pt x="9225832" y="2507761"/>
                </a:cubicBezTo>
                <a:cubicBezTo>
                  <a:pt x="9201958" y="2519047"/>
                  <a:pt x="9201958" y="2519047"/>
                  <a:pt x="9198721" y="2492064"/>
                </a:cubicBezTo>
                <a:cubicBezTo>
                  <a:pt x="9200296" y="2487664"/>
                  <a:pt x="9200047" y="2485589"/>
                  <a:pt x="9197476" y="2481687"/>
                </a:cubicBezTo>
                <a:cubicBezTo>
                  <a:pt x="9195485" y="2465082"/>
                  <a:pt x="9186448" y="2459850"/>
                  <a:pt x="9170614" y="2468065"/>
                </a:cubicBezTo>
                <a:cubicBezTo>
                  <a:pt x="9158677" y="2473708"/>
                  <a:pt x="9147238" y="2483501"/>
                  <a:pt x="9135051" y="2487067"/>
                </a:cubicBezTo>
                <a:cubicBezTo>
                  <a:pt x="9083156" y="2510135"/>
                  <a:pt x="9023464" y="2485714"/>
                  <a:pt x="9005055" y="2437391"/>
                </a:cubicBezTo>
                <a:cubicBezTo>
                  <a:pt x="8998668" y="2419209"/>
                  <a:pt x="9004968" y="2401611"/>
                  <a:pt x="9002727" y="2382930"/>
                </a:cubicBezTo>
                <a:cubicBezTo>
                  <a:pt x="9001563" y="2355699"/>
                  <a:pt x="8989707" y="2344489"/>
                  <a:pt x="8963841" y="2339169"/>
                </a:cubicBezTo>
                <a:cubicBezTo>
                  <a:pt x="8950907" y="2336510"/>
                  <a:pt x="8938223" y="2335926"/>
                  <a:pt x="8925290" y="2333266"/>
                </a:cubicBezTo>
                <a:cubicBezTo>
                  <a:pt x="8899424" y="2327947"/>
                  <a:pt x="8885414" y="2333837"/>
                  <a:pt x="8878038" y="2359987"/>
                </a:cubicBezTo>
                <a:cubicBezTo>
                  <a:pt x="8871490" y="2375511"/>
                  <a:pt x="8865024" y="2374180"/>
                  <a:pt x="8853416" y="2365045"/>
                </a:cubicBezTo>
                <a:cubicBezTo>
                  <a:pt x="8828129" y="2347024"/>
                  <a:pt x="8812046" y="2353163"/>
                  <a:pt x="8803096" y="2383713"/>
                </a:cubicBezTo>
                <a:cubicBezTo>
                  <a:pt x="8802019" y="2392264"/>
                  <a:pt x="8803015" y="2400566"/>
                  <a:pt x="8811803" y="2403723"/>
                </a:cubicBezTo>
                <a:cubicBezTo>
                  <a:pt x="8822664" y="2406631"/>
                  <a:pt x="8823740" y="2398080"/>
                  <a:pt x="8824817" y="2389529"/>
                </a:cubicBezTo>
                <a:cubicBezTo>
                  <a:pt x="8824071" y="2383303"/>
                  <a:pt x="8827469" y="2376579"/>
                  <a:pt x="8836008" y="2377660"/>
                </a:cubicBezTo>
                <a:cubicBezTo>
                  <a:pt x="8844298" y="2376666"/>
                  <a:pt x="8851263" y="2382147"/>
                  <a:pt x="8850186" y="2390698"/>
                </a:cubicBezTo>
                <a:cubicBezTo>
                  <a:pt x="8850852" y="2413778"/>
                  <a:pt x="8855662" y="2436360"/>
                  <a:pt x="8856577" y="2461516"/>
                </a:cubicBezTo>
                <a:cubicBezTo>
                  <a:pt x="8849613" y="2456034"/>
                  <a:pt x="8847291" y="2454208"/>
                  <a:pt x="8844721" y="2450305"/>
                </a:cubicBezTo>
                <a:cubicBezTo>
                  <a:pt x="8830792" y="2439343"/>
                  <a:pt x="8814211" y="2441332"/>
                  <a:pt x="8799206" y="2438921"/>
                </a:cubicBezTo>
                <a:cubicBezTo>
                  <a:pt x="8790666" y="2437839"/>
                  <a:pt x="8790088" y="2450541"/>
                  <a:pt x="8784368" y="2455438"/>
                </a:cubicBezTo>
                <a:cubicBezTo>
                  <a:pt x="8774752" y="2462907"/>
                  <a:pt x="8764887" y="2468301"/>
                  <a:pt x="8749881" y="2465890"/>
                </a:cubicBezTo>
                <a:cubicBezTo>
                  <a:pt x="8737197" y="2465305"/>
                  <a:pt x="8722689" y="2467046"/>
                  <a:pt x="8707683" y="2464635"/>
                </a:cubicBezTo>
                <a:cubicBezTo>
                  <a:pt x="8715644" y="2478419"/>
                  <a:pt x="8735292" y="2484483"/>
                  <a:pt x="8724351" y="2498428"/>
                </a:cubicBezTo>
                <a:cubicBezTo>
                  <a:pt x="8717305" y="2509800"/>
                  <a:pt x="8709182" y="2529722"/>
                  <a:pt x="8688289" y="2513280"/>
                </a:cubicBezTo>
                <a:cubicBezTo>
                  <a:pt x="8688289" y="2513280"/>
                  <a:pt x="8684393" y="2515853"/>
                  <a:pt x="8684642" y="2517928"/>
                </a:cubicBezTo>
                <a:cubicBezTo>
                  <a:pt x="8683814" y="2528555"/>
                  <a:pt x="8680915" y="2539430"/>
                  <a:pt x="8695670" y="2539765"/>
                </a:cubicBezTo>
                <a:cubicBezTo>
                  <a:pt x="8712500" y="2539852"/>
                  <a:pt x="8728003" y="2546415"/>
                  <a:pt x="8741434" y="2553225"/>
                </a:cubicBezTo>
                <a:cubicBezTo>
                  <a:pt x="8759011" y="2559538"/>
                  <a:pt x="8773269" y="2555723"/>
                  <a:pt x="8779817" y="2540200"/>
                </a:cubicBezTo>
                <a:cubicBezTo>
                  <a:pt x="8788438" y="2524428"/>
                  <a:pt x="8795153" y="2527833"/>
                  <a:pt x="8804439" y="2535141"/>
                </a:cubicBezTo>
                <a:cubicBezTo>
                  <a:pt x="8823011" y="2549757"/>
                  <a:pt x="8837686" y="2566946"/>
                  <a:pt x="8858082" y="2579238"/>
                </a:cubicBezTo>
                <a:cubicBezTo>
                  <a:pt x="8869440" y="2586297"/>
                  <a:pt x="8877980" y="2587378"/>
                  <a:pt x="8889668" y="2579660"/>
                </a:cubicBezTo>
                <a:cubicBezTo>
                  <a:pt x="8899284" y="2572191"/>
                  <a:pt x="8906578" y="2562895"/>
                  <a:pt x="8919511" y="2565554"/>
                </a:cubicBezTo>
                <a:cubicBezTo>
                  <a:pt x="8932196" y="2566139"/>
                  <a:pt x="8935763" y="2578343"/>
                  <a:pt x="8942975" y="2585899"/>
                </a:cubicBezTo>
                <a:cubicBezTo>
                  <a:pt x="8958641" y="2558756"/>
                  <a:pt x="8958641" y="2558756"/>
                  <a:pt x="8985752" y="2574453"/>
                </a:cubicBezTo>
                <a:cubicBezTo>
                  <a:pt x="8996861" y="2579437"/>
                  <a:pt x="9008220" y="2586496"/>
                  <a:pt x="9021732" y="2576454"/>
                </a:cubicBezTo>
                <a:cubicBezTo>
                  <a:pt x="9051327" y="2560272"/>
                  <a:pt x="9057793" y="2561601"/>
                  <a:pt x="9077859" y="2588671"/>
                </a:cubicBezTo>
                <a:cubicBezTo>
                  <a:pt x="9087643" y="2600130"/>
                  <a:pt x="9097427" y="2611590"/>
                  <a:pt x="9109283" y="2622799"/>
                </a:cubicBezTo>
                <a:cubicBezTo>
                  <a:pt x="9135815" y="2651199"/>
                  <a:pt x="9146177" y="2649956"/>
                  <a:pt x="9167563" y="2617915"/>
                </a:cubicBezTo>
                <a:cubicBezTo>
                  <a:pt x="9173034" y="2610943"/>
                  <a:pt x="9176183" y="2602144"/>
                  <a:pt x="9183478" y="2592847"/>
                </a:cubicBezTo>
                <a:cubicBezTo>
                  <a:pt x="9189614" y="2608954"/>
                  <a:pt x="9195253" y="2620910"/>
                  <a:pt x="9201390" y="2637017"/>
                </a:cubicBezTo>
                <a:cubicBezTo>
                  <a:pt x="9205037" y="2632369"/>
                  <a:pt x="9204788" y="2630294"/>
                  <a:pt x="9206612" y="2627970"/>
                </a:cubicBezTo>
                <a:cubicBezTo>
                  <a:pt x="9220784" y="2588372"/>
                  <a:pt x="9241509" y="2585887"/>
                  <a:pt x="9268290" y="2616361"/>
                </a:cubicBezTo>
                <a:cubicBezTo>
                  <a:pt x="9273182" y="2622091"/>
                  <a:pt x="9278074" y="2627820"/>
                  <a:pt x="9283215" y="2635626"/>
                </a:cubicBezTo>
                <a:cubicBezTo>
                  <a:pt x="9285785" y="2639528"/>
                  <a:pt x="9288357" y="2643431"/>
                  <a:pt x="9284957" y="2650154"/>
                </a:cubicBezTo>
                <a:cubicBezTo>
                  <a:pt x="9270119" y="2666672"/>
                  <a:pt x="9283799" y="2675559"/>
                  <a:pt x="9295407" y="2684693"/>
                </a:cubicBezTo>
                <a:cubicBezTo>
                  <a:pt x="9329482" y="2705871"/>
                  <a:pt x="9368033" y="2711775"/>
                  <a:pt x="9406583" y="2717678"/>
                </a:cubicBezTo>
                <a:cubicBezTo>
                  <a:pt x="9468430" y="2724999"/>
                  <a:pt x="9531851" y="2727920"/>
                  <a:pt x="9588395" y="2761140"/>
                </a:cubicBezTo>
                <a:cubicBezTo>
                  <a:pt x="9606468" y="2771606"/>
                  <a:pt x="9625619" y="2773519"/>
                  <a:pt x="9646096" y="2768959"/>
                </a:cubicBezTo>
                <a:cubicBezTo>
                  <a:pt x="9662427" y="2764894"/>
                  <a:pt x="9677682" y="2769381"/>
                  <a:pt x="9689289" y="2778516"/>
                </a:cubicBezTo>
                <a:cubicBezTo>
                  <a:pt x="9712006" y="2792634"/>
                  <a:pt x="9736049" y="2800277"/>
                  <a:pt x="9763739" y="2803274"/>
                </a:cubicBezTo>
                <a:cubicBezTo>
                  <a:pt x="9789356" y="2806517"/>
                  <a:pt x="9816299" y="2803285"/>
                  <a:pt x="9841089" y="2817156"/>
                </a:cubicBezTo>
                <a:cubicBezTo>
                  <a:pt x="9863309" y="2827124"/>
                  <a:pt x="9884780" y="2830864"/>
                  <a:pt x="9905089" y="2807375"/>
                </a:cubicBezTo>
                <a:cubicBezTo>
                  <a:pt x="9911394" y="2842410"/>
                  <a:pt x="9934440" y="2841751"/>
                  <a:pt x="9959560" y="2840844"/>
                </a:cubicBezTo>
                <a:cubicBezTo>
                  <a:pt x="9978213" y="2838607"/>
                  <a:pt x="9997115" y="2838446"/>
                  <a:pt x="10013365" y="2851234"/>
                </a:cubicBezTo>
                <a:cubicBezTo>
                  <a:pt x="10036829" y="2871580"/>
                  <a:pt x="10062944" y="2878975"/>
                  <a:pt x="10091132" y="2886121"/>
                </a:cubicBezTo>
                <a:cubicBezTo>
                  <a:pt x="10140792" y="2897008"/>
                  <a:pt x="10192027" y="2903496"/>
                  <a:pt x="10238787" y="2925259"/>
                </a:cubicBezTo>
                <a:cubicBezTo>
                  <a:pt x="10276509" y="2941788"/>
                  <a:pt x="10315558" y="2951842"/>
                  <a:pt x="10357507" y="2951022"/>
                </a:cubicBezTo>
                <a:cubicBezTo>
                  <a:pt x="10369942" y="2949531"/>
                  <a:pt x="10378979" y="2954764"/>
                  <a:pt x="10384618" y="2966720"/>
                </a:cubicBezTo>
                <a:cubicBezTo>
                  <a:pt x="10405928" y="3004167"/>
                  <a:pt x="10408000" y="3003918"/>
                  <a:pt x="10451275" y="2996623"/>
                </a:cubicBezTo>
                <a:cubicBezTo>
                  <a:pt x="10455420" y="2996125"/>
                  <a:pt x="10459566" y="2995629"/>
                  <a:pt x="10465783" y="2994883"/>
                </a:cubicBezTo>
                <a:cubicBezTo>
                  <a:pt x="10461059" y="3008081"/>
                  <a:pt x="10456335" y="3021281"/>
                  <a:pt x="10451362" y="3032404"/>
                </a:cubicBezTo>
                <a:cubicBezTo>
                  <a:pt x="10445561" y="3054154"/>
                  <a:pt x="10429976" y="3064445"/>
                  <a:pt x="10409002" y="3064855"/>
                </a:cubicBezTo>
                <a:cubicBezTo>
                  <a:pt x="10396566" y="3066346"/>
                  <a:pt x="10385706" y="3063438"/>
                  <a:pt x="10373519" y="3067005"/>
                </a:cubicBezTo>
                <a:cubicBezTo>
                  <a:pt x="10353292" y="3073642"/>
                  <a:pt x="10346576" y="3070237"/>
                  <a:pt x="10339942" y="3049978"/>
                </a:cubicBezTo>
                <a:cubicBezTo>
                  <a:pt x="10338946" y="3041676"/>
                  <a:pt x="10337950" y="3033374"/>
                  <a:pt x="10336955" y="3025071"/>
                </a:cubicBezTo>
                <a:cubicBezTo>
                  <a:pt x="10337534" y="3012370"/>
                  <a:pt x="10331067" y="3011040"/>
                  <a:pt x="10320704" y="3012283"/>
                </a:cubicBezTo>
                <a:cubicBezTo>
                  <a:pt x="10297657" y="3012941"/>
                  <a:pt x="10282321" y="3025307"/>
                  <a:pt x="10269556" y="3041576"/>
                </a:cubicBezTo>
                <a:cubicBezTo>
                  <a:pt x="10265660" y="3044149"/>
                  <a:pt x="10264334" y="3050624"/>
                  <a:pt x="10257868" y="3049295"/>
                </a:cubicBezTo>
                <a:cubicBezTo>
                  <a:pt x="10253474" y="3047716"/>
                  <a:pt x="10252727" y="3041489"/>
                  <a:pt x="10250156" y="3037587"/>
                </a:cubicBezTo>
                <a:cubicBezTo>
                  <a:pt x="10249659" y="3033436"/>
                  <a:pt x="10249410" y="3031360"/>
                  <a:pt x="10248912" y="3027209"/>
                </a:cubicBezTo>
                <a:cubicBezTo>
                  <a:pt x="10247169" y="3012680"/>
                  <a:pt x="10240454" y="3009275"/>
                  <a:pt x="10228516" y="3014918"/>
                </a:cubicBezTo>
                <a:cubicBezTo>
                  <a:pt x="10216828" y="3022636"/>
                  <a:pt x="10209863" y="3017155"/>
                  <a:pt x="10202401" y="3007523"/>
                </a:cubicBezTo>
                <a:cubicBezTo>
                  <a:pt x="10195188" y="2999966"/>
                  <a:pt x="10196265" y="2991415"/>
                  <a:pt x="10201735" y="2984443"/>
                </a:cubicBezTo>
                <a:cubicBezTo>
                  <a:pt x="10206957" y="2975395"/>
                  <a:pt x="10217818" y="2978303"/>
                  <a:pt x="10226855" y="2983536"/>
                </a:cubicBezTo>
                <a:cubicBezTo>
                  <a:pt x="10233321" y="2984865"/>
                  <a:pt x="10237964" y="2988520"/>
                  <a:pt x="10243186" y="2979471"/>
                </a:cubicBezTo>
                <a:cubicBezTo>
                  <a:pt x="10248408" y="2970423"/>
                  <a:pt x="10243765" y="2966770"/>
                  <a:pt x="10238873" y="2961040"/>
                </a:cubicBezTo>
                <a:cubicBezTo>
                  <a:pt x="10227266" y="2951905"/>
                  <a:pt x="10190956" y="2964681"/>
                  <a:pt x="10188802" y="2981783"/>
                </a:cubicBezTo>
                <a:cubicBezTo>
                  <a:pt x="10183748" y="3009760"/>
                  <a:pt x="10164597" y="3007845"/>
                  <a:pt x="10145446" y="3005932"/>
                </a:cubicBezTo>
                <a:cubicBezTo>
                  <a:pt x="10105321" y="3004428"/>
                  <a:pt x="10065775" y="2990222"/>
                  <a:pt x="10027224" y="2984318"/>
                </a:cubicBezTo>
                <a:cubicBezTo>
                  <a:pt x="10016365" y="2981411"/>
                  <a:pt x="10015368" y="2973108"/>
                  <a:pt x="10018517" y="2964309"/>
                </a:cubicBezTo>
                <a:cubicBezTo>
                  <a:pt x="10021418" y="2953434"/>
                  <a:pt x="10024318" y="2942559"/>
                  <a:pt x="10024898" y="2929857"/>
                </a:cubicBezTo>
                <a:cubicBezTo>
                  <a:pt x="10023404" y="2917403"/>
                  <a:pt x="10014616" y="2914246"/>
                  <a:pt x="10005827" y="2911090"/>
                </a:cubicBezTo>
                <a:cubicBezTo>
                  <a:pt x="9999112" y="2907685"/>
                  <a:pt x="9998284" y="2918312"/>
                  <a:pt x="9994388" y="2920883"/>
                </a:cubicBezTo>
                <a:cubicBezTo>
                  <a:pt x="9985768" y="2936655"/>
                  <a:pt x="9975075" y="2952675"/>
                  <a:pt x="9966455" y="2968448"/>
                </a:cubicBezTo>
                <a:cubicBezTo>
                  <a:pt x="9963884" y="2964545"/>
                  <a:pt x="9963635" y="2962470"/>
                  <a:pt x="9963386" y="2960394"/>
                </a:cubicBezTo>
                <a:cubicBezTo>
                  <a:pt x="9958328" y="2935736"/>
                  <a:pt x="9958328" y="2935736"/>
                  <a:pt x="9937023" y="2950924"/>
                </a:cubicBezTo>
                <a:cubicBezTo>
                  <a:pt x="9929479" y="2958144"/>
                  <a:pt x="9926908" y="2954242"/>
                  <a:pt x="9924089" y="2948263"/>
                </a:cubicBezTo>
                <a:cubicBezTo>
                  <a:pt x="9915880" y="2932405"/>
                  <a:pt x="9902698" y="2927670"/>
                  <a:pt x="9888688" y="2933561"/>
                </a:cubicBezTo>
                <a:cubicBezTo>
                  <a:pt x="9867134" y="2946673"/>
                  <a:pt x="9844087" y="2947332"/>
                  <a:pt x="9821289" y="2950066"/>
                </a:cubicBezTo>
                <a:cubicBezTo>
                  <a:pt x="9808854" y="2951558"/>
                  <a:pt x="9802885" y="2954378"/>
                  <a:pt x="9812669" y="2965837"/>
                </a:cubicBezTo>
                <a:cubicBezTo>
                  <a:pt x="9820381" y="2977546"/>
                  <a:pt x="9819304" y="2986096"/>
                  <a:pt x="9805792" y="2996138"/>
                </a:cubicBezTo>
                <a:cubicBezTo>
                  <a:pt x="9825191" y="3000128"/>
                  <a:pt x="9844342" y="3002041"/>
                  <a:pt x="9861918" y="3008356"/>
                </a:cubicBezTo>
                <a:cubicBezTo>
                  <a:pt x="9879245" y="3012593"/>
                  <a:pt x="9896822" y="3018907"/>
                  <a:pt x="9910999" y="3031944"/>
                </a:cubicBezTo>
                <a:cubicBezTo>
                  <a:pt x="9884804" y="3041403"/>
                  <a:pt x="9884804" y="3041403"/>
                  <a:pt x="9843184" y="3027445"/>
                </a:cubicBezTo>
                <a:cubicBezTo>
                  <a:pt x="9816820" y="3017975"/>
                  <a:pt x="9804634" y="3021542"/>
                  <a:pt x="9792366" y="3041962"/>
                </a:cubicBezTo>
                <a:cubicBezTo>
                  <a:pt x="9780348" y="3064458"/>
                  <a:pt x="9780348" y="3064458"/>
                  <a:pt x="9765174" y="3043118"/>
                </a:cubicBezTo>
                <a:cubicBezTo>
                  <a:pt x="9764925" y="3041042"/>
                  <a:pt x="9762604" y="3039215"/>
                  <a:pt x="9762355" y="3037140"/>
                </a:cubicBezTo>
                <a:cubicBezTo>
                  <a:pt x="9726867" y="2986655"/>
                  <a:pt x="9697602" y="2988060"/>
                  <a:pt x="9663700" y="3038445"/>
                </a:cubicBezTo>
                <a:cubicBezTo>
                  <a:pt x="9651433" y="3058865"/>
                  <a:pt x="9632201" y="3073804"/>
                  <a:pt x="9609901" y="3080689"/>
                </a:cubicBezTo>
                <a:cubicBezTo>
                  <a:pt x="9585279" y="3085748"/>
                  <a:pt x="9563558" y="3079931"/>
                  <a:pt x="9539764" y="3074363"/>
                </a:cubicBezTo>
                <a:cubicBezTo>
                  <a:pt x="9511327" y="3065142"/>
                  <a:pt x="9480818" y="3056168"/>
                  <a:pt x="9451304" y="3055497"/>
                </a:cubicBezTo>
                <a:cubicBezTo>
                  <a:pt x="9428257" y="3056155"/>
                  <a:pt x="9404713" y="3052664"/>
                  <a:pt x="9384815" y="3044523"/>
                </a:cubicBezTo>
                <a:cubicBezTo>
                  <a:pt x="9369311" y="3037960"/>
                  <a:pt x="9349663" y="3031896"/>
                  <a:pt x="9333829" y="3040111"/>
                </a:cubicBezTo>
                <a:cubicBezTo>
                  <a:pt x="9314099" y="3050898"/>
                  <a:pt x="9302492" y="3041764"/>
                  <a:pt x="9290387" y="3028477"/>
                </a:cubicBezTo>
                <a:cubicBezTo>
                  <a:pt x="9268498" y="3003733"/>
                  <a:pt x="9254401" y="2973842"/>
                  <a:pt x="9250169" y="2938558"/>
                </a:cubicBezTo>
                <a:cubicBezTo>
                  <a:pt x="9249173" y="2930255"/>
                  <a:pt x="9248178" y="2921953"/>
                  <a:pt x="9235244" y="2919293"/>
                </a:cubicBezTo>
                <a:cubicBezTo>
                  <a:pt x="9222062" y="2914558"/>
                  <a:pt x="9219163" y="2925433"/>
                  <a:pt x="9213691" y="2932405"/>
                </a:cubicBezTo>
                <a:cubicBezTo>
                  <a:pt x="9210293" y="2939130"/>
                  <a:pt x="9206894" y="2945853"/>
                  <a:pt x="9203247" y="2950502"/>
                </a:cubicBezTo>
                <a:cubicBezTo>
                  <a:pt x="9188907" y="2971170"/>
                  <a:pt x="9166607" y="2978055"/>
                  <a:pt x="9144058" y="2982865"/>
                </a:cubicBezTo>
                <a:cubicBezTo>
                  <a:pt x="9125405" y="2985103"/>
                  <a:pt x="9123413" y="2968498"/>
                  <a:pt x="9113878" y="2959115"/>
                </a:cubicBezTo>
                <a:cubicBezTo>
                  <a:pt x="9105756" y="2979037"/>
                  <a:pt x="9090171" y="2989328"/>
                  <a:pt x="9071021" y="2987414"/>
                </a:cubicBezTo>
                <a:cubicBezTo>
                  <a:pt x="9047476" y="2983921"/>
                  <a:pt x="9024927" y="2988732"/>
                  <a:pt x="9002378" y="2993542"/>
                </a:cubicBezTo>
                <a:cubicBezTo>
                  <a:pt x="8954958" y="3001335"/>
                  <a:pt x="8908117" y="2996425"/>
                  <a:pt x="8868403" y="2963290"/>
                </a:cubicBezTo>
                <a:cubicBezTo>
                  <a:pt x="8861439" y="2957810"/>
                  <a:pt x="8854474" y="2952329"/>
                  <a:pt x="8846682" y="2957474"/>
                </a:cubicBezTo>
                <a:cubicBezTo>
                  <a:pt x="8831346" y="2969840"/>
                  <a:pt x="8814517" y="2969754"/>
                  <a:pt x="8797687" y="2969667"/>
                </a:cubicBezTo>
                <a:cubicBezTo>
                  <a:pt x="8791470" y="2970413"/>
                  <a:pt x="8787574" y="2972984"/>
                  <a:pt x="8784175" y="2979708"/>
                </a:cubicBezTo>
                <a:cubicBezTo>
                  <a:pt x="8781275" y="2990584"/>
                  <a:pt x="8772736" y="2989502"/>
                  <a:pt x="8763948" y="2986345"/>
                </a:cubicBezTo>
                <a:cubicBezTo>
                  <a:pt x="8753087" y="2983437"/>
                  <a:pt x="8738828" y="2987252"/>
                  <a:pt x="8734764" y="2970896"/>
                </a:cubicBezTo>
                <a:cubicBezTo>
                  <a:pt x="8732772" y="2954292"/>
                  <a:pt x="8721663" y="2949309"/>
                  <a:pt x="8708730" y="2946649"/>
                </a:cubicBezTo>
                <a:cubicBezTo>
                  <a:pt x="8697869" y="2943741"/>
                  <a:pt x="8685435" y="2945232"/>
                  <a:pt x="8680293" y="2937427"/>
                </a:cubicBezTo>
                <a:cubicBezTo>
                  <a:pt x="8669762" y="2919741"/>
                  <a:pt x="8655753" y="2925633"/>
                  <a:pt x="8639172" y="2927621"/>
                </a:cubicBezTo>
                <a:cubicBezTo>
                  <a:pt x="8633203" y="2930442"/>
                  <a:pt x="8626737" y="2929113"/>
                  <a:pt x="8620519" y="2929859"/>
                </a:cubicBezTo>
                <a:cubicBezTo>
                  <a:pt x="8591255" y="2931262"/>
                  <a:pt x="8561492" y="2928516"/>
                  <a:pt x="8532725" y="2934071"/>
                </a:cubicBezTo>
                <a:cubicBezTo>
                  <a:pt x="8520539" y="2937639"/>
                  <a:pt x="8503958" y="2939627"/>
                  <a:pt x="8500809" y="2948426"/>
                </a:cubicBezTo>
                <a:cubicBezTo>
                  <a:pt x="8498158" y="2961377"/>
                  <a:pt x="8515485" y="2965615"/>
                  <a:pt x="8526594" y="2970599"/>
                </a:cubicBezTo>
                <a:cubicBezTo>
                  <a:pt x="8528916" y="2972426"/>
                  <a:pt x="8531237" y="2974253"/>
                  <a:pt x="8533310" y="2974004"/>
                </a:cubicBezTo>
                <a:cubicBezTo>
                  <a:pt x="8567136" y="2993107"/>
                  <a:pt x="8574020" y="3015441"/>
                  <a:pt x="8552883" y="3049557"/>
                </a:cubicBezTo>
                <a:cubicBezTo>
                  <a:pt x="8543099" y="3038098"/>
                  <a:pt x="8534641" y="3020163"/>
                  <a:pt x="8517065" y="3013850"/>
                </a:cubicBezTo>
                <a:cubicBezTo>
                  <a:pt x="8497417" y="3007785"/>
                  <a:pt x="8484402" y="3021978"/>
                  <a:pt x="8468569" y="3030193"/>
                </a:cubicBezTo>
                <a:cubicBezTo>
                  <a:pt x="8462849" y="3035090"/>
                  <a:pt x="8456382" y="3033761"/>
                  <a:pt x="8457210" y="3023134"/>
                </a:cubicBezTo>
                <a:cubicBezTo>
                  <a:pt x="8458785" y="3018734"/>
                  <a:pt x="8458287" y="3014583"/>
                  <a:pt x="8459862" y="3010184"/>
                </a:cubicBezTo>
                <a:cubicBezTo>
                  <a:pt x="8461188" y="3003709"/>
                  <a:pt x="8462513" y="2997233"/>
                  <a:pt x="8457621" y="2991504"/>
                </a:cubicBezTo>
                <a:cubicBezTo>
                  <a:pt x="8455051" y="2987601"/>
                  <a:pt x="8449580" y="2994573"/>
                  <a:pt x="8445435" y="2995071"/>
                </a:cubicBezTo>
                <a:cubicBezTo>
                  <a:pt x="8431674" y="3003038"/>
                  <a:pt x="8426782" y="2997308"/>
                  <a:pt x="8427361" y="2984605"/>
                </a:cubicBezTo>
                <a:cubicBezTo>
                  <a:pt x="8426863" y="2980454"/>
                  <a:pt x="8430510" y="2975806"/>
                  <a:pt x="8423795" y="2972401"/>
                </a:cubicBezTo>
                <a:cubicBezTo>
                  <a:pt x="8394038" y="3022289"/>
                  <a:pt x="8377956" y="3028429"/>
                  <a:pt x="8319009" y="3010234"/>
                </a:cubicBezTo>
                <a:cubicBezTo>
                  <a:pt x="8316937" y="3010482"/>
                  <a:pt x="8316937" y="3010482"/>
                  <a:pt x="8314614" y="3008655"/>
                </a:cubicBezTo>
                <a:cubicBezTo>
                  <a:pt x="8268603" y="2993120"/>
                  <a:pt x="8221513" y="2986135"/>
                  <a:pt x="8174591" y="2998078"/>
                </a:cubicBezTo>
                <a:cubicBezTo>
                  <a:pt x="8158259" y="3002142"/>
                  <a:pt x="8147150" y="2997159"/>
                  <a:pt x="8139439" y="2985451"/>
                </a:cubicBezTo>
                <a:cubicBezTo>
                  <a:pt x="8129406" y="2971917"/>
                  <a:pt x="8113902" y="2965354"/>
                  <a:pt x="8099146" y="2965018"/>
                </a:cubicBezTo>
                <a:cubicBezTo>
                  <a:pt x="8073528" y="2961775"/>
                  <a:pt x="8046087" y="2960855"/>
                  <a:pt x="8019144" y="2964087"/>
                </a:cubicBezTo>
                <a:cubicBezTo>
                  <a:pt x="7996346" y="2966821"/>
                  <a:pt x="7993197" y="2975620"/>
                  <a:pt x="8003976" y="2995382"/>
                </a:cubicBezTo>
                <a:cubicBezTo>
                  <a:pt x="8006795" y="3001360"/>
                  <a:pt x="8013511" y="3004765"/>
                  <a:pt x="8008040" y="3011737"/>
                </a:cubicBezTo>
                <a:cubicBezTo>
                  <a:pt x="7998673" y="3021283"/>
                  <a:pt x="8002239" y="3033487"/>
                  <a:pt x="8003733" y="3045940"/>
                </a:cubicBezTo>
                <a:cubicBezTo>
                  <a:pt x="8004480" y="3052167"/>
                  <a:pt x="8007548" y="3060221"/>
                  <a:pt x="7999507" y="3063291"/>
                </a:cubicBezTo>
                <a:cubicBezTo>
                  <a:pt x="7991465" y="3066360"/>
                  <a:pt x="7986324" y="3058556"/>
                  <a:pt x="7983505" y="3052577"/>
                </a:cubicBezTo>
                <a:cubicBezTo>
                  <a:pt x="7975296" y="3036719"/>
                  <a:pt x="7967336" y="3022935"/>
                  <a:pt x="7959376" y="3009153"/>
                </a:cubicBezTo>
                <a:cubicBezTo>
                  <a:pt x="7938812" y="2977932"/>
                  <a:pt x="7911950" y="2964310"/>
                  <a:pt x="7874893" y="2970861"/>
                </a:cubicBezTo>
                <a:cubicBezTo>
                  <a:pt x="7856241" y="2973098"/>
                  <a:pt x="7837836" y="2977410"/>
                  <a:pt x="7819184" y="2979647"/>
                </a:cubicBezTo>
                <a:cubicBezTo>
                  <a:pt x="7796635" y="2984457"/>
                  <a:pt x="7782954" y="2975570"/>
                  <a:pt x="7774248" y="2955561"/>
                </a:cubicBezTo>
                <a:cubicBezTo>
                  <a:pt x="7771677" y="2951658"/>
                  <a:pt x="7773002" y="2945183"/>
                  <a:pt x="7766537" y="2943853"/>
                </a:cubicBezTo>
                <a:cubicBezTo>
                  <a:pt x="7759989" y="2959377"/>
                  <a:pt x="7751618" y="2977224"/>
                  <a:pt x="7745319" y="2994823"/>
                </a:cubicBezTo>
                <a:cubicBezTo>
                  <a:pt x="7735124" y="3014994"/>
                  <a:pt x="7735124" y="3014994"/>
                  <a:pt x="7722521" y="2997557"/>
                </a:cubicBezTo>
                <a:cubicBezTo>
                  <a:pt x="7712238" y="2981946"/>
                  <a:pt x="7701379" y="2979038"/>
                  <a:pt x="7686292" y="2993480"/>
                </a:cubicBezTo>
                <a:cubicBezTo>
                  <a:pt x="7673029" y="3005598"/>
                  <a:pt x="7656697" y="3009662"/>
                  <a:pt x="7637547" y="3007749"/>
                </a:cubicBezTo>
                <a:cubicBezTo>
                  <a:pt x="7610105" y="3006829"/>
                  <a:pt x="7583741" y="2997358"/>
                  <a:pt x="7557377" y="2987887"/>
                </a:cubicBezTo>
                <a:cubicBezTo>
                  <a:pt x="7531012" y="2978417"/>
                  <a:pt x="7520899" y="2981735"/>
                  <a:pt x="7504487" y="3002653"/>
                </a:cubicBezTo>
                <a:cubicBezTo>
                  <a:pt x="7486499" y="3027970"/>
                  <a:pt x="7463452" y="3028628"/>
                  <a:pt x="7445708" y="3003386"/>
                </a:cubicBezTo>
                <a:cubicBezTo>
                  <a:pt x="7428462" y="2982295"/>
                  <a:pt x="7428462" y="2982295"/>
                  <a:pt x="7412298" y="3005287"/>
                </a:cubicBezTo>
                <a:cubicBezTo>
                  <a:pt x="7410226" y="3005536"/>
                  <a:pt x="7410475" y="3007611"/>
                  <a:pt x="7408403" y="3007860"/>
                </a:cubicBezTo>
                <a:cubicBezTo>
                  <a:pt x="7401357" y="3019232"/>
                  <a:pt x="7392818" y="3018151"/>
                  <a:pt x="7385106" y="3006443"/>
                </a:cubicBezTo>
                <a:cubicBezTo>
                  <a:pt x="7382286" y="3000465"/>
                  <a:pt x="7379467" y="2994488"/>
                  <a:pt x="7376648" y="2988509"/>
                </a:cubicBezTo>
                <a:cubicBezTo>
                  <a:pt x="7365869" y="2968748"/>
                  <a:pt x="7350117" y="2960110"/>
                  <a:pt x="7330138" y="2968822"/>
                </a:cubicBezTo>
                <a:cubicBezTo>
                  <a:pt x="7313144" y="2976124"/>
                  <a:pt x="7295899" y="2981350"/>
                  <a:pt x="7279040" y="2987583"/>
                </a:cubicBezTo>
                <a:lnTo>
                  <a:pt x="7276910" y="2988666"/>
                </a:lnTo>
                <a:lnTo>
                  <a:pt x="7279854" y="3007526"/>
                </a:lnTo>
                <a:cubicBezTo>
                  <a:pt x="7260852" y="3011902"/>
                  <a:pt x="7257808" y="3019417"/>
                  <a:pt x="7265230" y="3030931"/>
                </a:cubicBezTo>
                <a:cubicBezTo>
                  <a:pt x="7267246" y="3034841"/>
                  <a:pt x="7273166" y="3036733"/>
                  <a:pt x="7271065" y="3041285"/>
                </a:cubicBezTo>
                <a:cubicBezTo>
                  <a:pt x="7267591" y="3046052"/>
                  <a:pt x="7261886" y="3045535"/>
                  <a:pt x="7257553" y="3044803"/>
                </a:cubicBezTo>
                <a:cubicBezTo>
                  <a:pt x="7253435" y="3045446"/>
                  <a:pt x="7250476" y="3044500"/>
                  <a:pt x="7247516" y="3043554"/>
                </a:cubicBezTo>
                <a:cubicBezTo>
                  <a:pt x="7238851" y="3042091"/>
                  <a:pt x="7234947" y="3044108"/>
                  <a:pt x="7235077" y="3053945"/>
                </a:cubicBezTo>
                <a:cubicBezTo>
                  <a:pt x="7234564" y="3059658"/>
                  <a:pt x="7231733" y="3068548"/>
                  <a:pt x="7224226" y="3065495"/>
                </a:cubicBezTo>
                <a:cubicBezTo>
                  <a:pt x="7213974" y="3062873"/>
                  <a:pt x="7204365" y="3064373"/>
                  <a:pt x="7194543" y="3064498"/>
                </a:cubicBezTo>
                <a:cubicBezTo>
                  <a:pt x="7186092" y="3064409"/>
                  <a:pt x="7176055" y="3063161"/>
                  <a:pt x="7166876" y="3067410"/>
                </a:cubicBezTo>
                <a:cubicBezTo>
                  <a:pt x="7159069" y="3071445"/>
                  <a:pt x="7149890" y="3075694"/>
                  <a:pt x="7158900" y="3088369"/>
                </a:cubicBezTo>
                <a:cubicBezTo>
                  <a:pt x="7162289" y="3092065"/>
                  <a:pt x="7159973" y="3095242"/>
                  <a:pt x="7154697" y="3097473"/>
                </a:cubicBezTo>
                <a:cubicBezTo>
                  <a:pt x="7134108" y="3100688"/>
                  <a:pt x="7126386" y="3096261"/>
                  <a:pt x="7121795" y="3075857"/>
                </a:cubicBezTo>
                <a:cubicBezTo>
                  <a:pt x="7120720" y="3068984"/>
                  <a:pt x="7118490" y="3063700"/>
                  <a:pt x="7112570" y="3061808"/>
                </a:cubicBezTo>
                <a:cubicBezTo>
                  <a:pt x="7107444" y="3060496"/>
                  <a:pt x="7102371" y="3059528"/>
                  <a:pt x="7097262" y="3059446"/>
                </a:cubicBezTo>
                <a:lnTo>
                  <a:pt x="7088766" y="3061061"/>
                </a:lnTo>
                <a:lnTo>
                  <a:pt x="7087097" y="3065608"/>
                </a:lnTo>
                <a:lnTo>
                  <a:pt x="7079589" y="3067494"/>
                </a:lnTo>
                <a:lnTo>
                  <a:pt x="7080271" y="3071075"/>
                </a:lnTo>
                <a:cubicBezTo>
                  <a:pt x="7080916" y="3075199"/>
                  <a:pt x="7081774" y="3080697"/>
                  <a:pt x="7079458" y="3083876"/>
                </a:cubicBezTo>
                <a:cubicBezTo>
                  <a:pt x="7075983" y="3088642"/>
                  <a:pt x="7071995" y="3099121"/>
                  <a:pt x="7066591" y="3091517"/>
                </a:cubicBezTo>
                <a:cubicBezTo>
                  <a:pt x="7059920" y="3084814"/>
                  <a:pt x="7053152" y="3081998"/>
                  <a:pt x="7046166" y="3081153"/>
                </a:cubicBezTo>
                <a:lnTo>
                  <a:pt x="7027259" y="3082421"/>
                </a:lnTo>
                <a:lnTo>
                  <a:pt x="7023450" y="3095875"/>
                </a:lnTo>
                <a:cubicBezTo>
                  <a:pt x="7023639" y="3104010"/>
                  <a:pt x="7024696" y="3112831"/>
                  <a:pt x="7022583" y="3121506"/>
                </a:cubicBezTo>
                <a:cubicBezTo>
                  <a:pt x="7010478" y="3108221"/>
                  <a:pt x="7004840" y="3096264"/>
                  <a:pt x="7005169" y="3081487"/>
                </a:cubicBezTo>
                <a:lnTo>
                  <a:pt x="7005789" y="3079236"/>
                </a:lnTo>
                <a:lnTo>
                  <a:pt x="6999586" y="3076633"/>
                </a:lnTo>
                <a:cubicBezTo>
                  <a:pt x="6992100" y="3071465"/>
                  <a:pt x="6985213" y="3067876"/>
                  <a:pt x="6978865" y="3065919"/>
                </a:cubicBezTo>
                <a:lnTo>
                  <a:pt x="6966128" y="3065246"/>
                </a:lnTo>
                <a:lnTo>
                  <a:pt x="6963800" y="3069605"/>
                </a:lnTo>
                <a:cubicBezTo>
                  <a:pt x="6955428" y="3087453"/>
                  <a:pt x="6946808" y="3103224"/>
                  <a:pt x="6926580" y="3109861"/>
                </a:cubicBezTo>
                <a:cubicBezTo>
                  <a:pt x="6918540" y="3112931"/>
                  <a:pt x="6919286" y="3119158"/>
                  <a:pt x="6918209" y="3127708"/>
                </a:cubicBezTo>
                <a:cubicBezTo>
                  <a:pt x="6915558" y="3140659"/>
                  <a:pt x="6919621" y="3157014"/>
                  <a:pt x="6908680" y="3170960"/>
                </a:cubicBezTo>
                <a:cubicBezTo>
                  <a:pt x="6905861" y="3164981"/>
                  <a:pt x="6903290" y="3161079"/>
                  <a:pt x="6900471" y="3155101"/>
                </a:cubicBezTo>
                <a:cubicBezTo>
                  <a:pt x="6885546" y="3135836"/>
                  <a:pt x="6872613" y="3133177"/>
                  <a:pt x="6853381" y="3148116"/>
                </a:cubicBezTo>
                <a:cubicBezTo>
                  <a:pt x="6836222" y="3162806"/>
                  <a:pt x="6815745" y="3167368"/>
                  <a:pt x="6794522" y="3165702"/>
                </a:cubicBezTo>
                <a:cubicBezTo>
                  <a:pt x="6779516" y="3163291"/>
                  <a:pt x="6764759" y="3162956"/>
                  <a:pt x="6747681" y="3160793"/>
                </a:cubicBezTo>
                <a:cubicBezTo>
                  <a:pt x="6724260" y="3158338"/>
                  <a:pt x="6700778" y="3155365"/>
                  <a:pt x="6677627" y="3150773"/>
                </a:cubicBezTo>
                <a:lnTo>
                  <a:pt x="6614638" y="3132511"/>
                </a:lnTo>
                <a:lnTo>
                  <a:pt x="6608124" y="3141627"/>
                </a:lnTo>
                <a:cubicBezTo>
                  <a:pt x="6605636" y="3144833"/>
                  <a:pt x="6602816" y="3147032"/>
                  <a:pt x="6598484" y="3146300"/>
                </a:cubicBezTo>
                <a:cubicBezTo>
                  <a:pt x="6589819" y="3144838"/>
                  <a:pt x="6589689" y="3135001"/>
                  <a:pt x="6588616" y="3128128"/>
                </a:cubicBezTo>
                <a:cubicBezTo>
                  <a:pt x="6587543" y="3121256"/>
                  <a:pt x="6582481" y="3124862"/>
                  <a:pt x="6578150" y="3124130"/>
                </a:cubicBezTo>
                <a:cubicBezTo>
                  <a:pt x="6574031" y="3124773"/>
                  <a:pt x="6569913" y="3125416"/>
                  <a:pt x="6572144" y="3130700"/>
                </a:cubicBezTo>
                <a:cubicBezTo>
                  <a:pt x="6577251" y="3145392"/>
                  <a:pt x="6569658" y="3150801"/>
                  <a:pt x="6557520" y="3154105"/>
                </a:cubicBezTo>
                <a:cubicBezTo>
                  <a:pt x="6545381" y="3157409"/>
                  <a:pt x="6544866" y="3163121"/>
                  <a:pt x="6554605" y="3171458"/>
                </a:cubicBezTo>
                <a:cubicBezTo>
                  <a:pt x="6556406" y="3173992"/>
                  <a:pt x="6560739" y="3174725"/>
                  <a:pt x="6565072" y="3175456"/>
                </a:cubicBezTo>
                <a:cubicBezTo>
                  <a:pt x="6603335" y="3186379"/>
                  <a:pt x="6643056" y="3188626"/>
                  <a:pt x="6683506" y="3186534"/>
                </a:cubicBezTo>
                <a:cubicBezTo>
                  <a:pt x="6715720" y="3185729"/>
                  <a:pt x="6745618" y="3188102"/>
                  <a:pt x="6774918" y="3204648"/>
                </a:cubicBezTo>
                <a:cubicBezTo>
                  <a:pt x="6791947" y="3214662"/>
                  <a:pt x="6805505" y="3229443"/>
                  <a:pt x="6817903" y="3245812"/>
                </a:cubicBezTo>
                <a:cubicBezTo>
                  <a:pt x="6824936" y="3227817"/>
                  <a:pt x="6831584" y="3225371"/>
                  <a:pt x="6847457" y="3236973"/>
                </a:cubicBezTo>
                <a:cubicBezTo>
                  <a:pt x="6852218" y="3240454"/>
                  <a:pt x="6856037" y="3246898"/>
                  <a:pt x="6855736" y="3253986"/>
                </a:cubicBezTo>
                <a:cubicBezTo>
                  <a:pt x="6856296" y="3266572"/>
                  <a:pt x="6866548" y="3269196"/>
                  <a:pt x="6876370" y="3269070"/>
                </a:cubicBezTo>
                <a:cubicBezTo>
                  <a:pt x="6886408" y="3270319"/>
                  <a:pt x="6889453" y="3262803"/>
                  <a:pt x="6892498" y="3255287"/>
                </a:cubicBezTo>
                <a:cubicBezTo>
                  <a:pt x="6894170" y="3247986"/>
                  <a:pt x="6892882" y="3239737"/>
                  <a:pt x="6899830" y="3230204"/>
                </a:cubicBezTo>
                <a:cubicBezTo>
                  <a:pt x="6898288" y="3247343"/>
                  <a:pt x="6907167" y="3250181"/>
                  <a:pt x="6918578" y="3251215"/>
                </a:cubicBezTo>
                <a:cubicBezTo>
                  <a:pt x="6928400" y="3251089"/>
                  <a:pt x="6940455" y="3256248"/>
                  <a:pt x="6940370" y="3264710"/>
                </a:cubicBezTo>
                <a:cubicBezTo>
                  <a:pt x="6939985" y="3280259"/>
                  <a:pt x="6940974" y="3295594"/>
                  <a:pt x="6933298" y="3309465"/>
                </a:cubicBezTo>
                <a:cubicBezTo>
                  <a:pt x="6928879" y="3317196"/>
                  <a:pt x="6923604" y="3319428"/>
                  <a:pt x="6913780" y="3319554"/>
                </a:cubicBezTo>
                <a:cubicBezTo>
                  <a:pt x="6906489" y="3317876"/>
                  <a:pt x="6903314" y="3315556"/>
                  <a:pt x="6903399" y="3307093"/>
                </a:cubicBezTo>
                <a:cubicBezTo>
                  <a:pt x="6902541" y="3301595"/>
                  <a:pt x="6897993" y="3299488"/>
                  <a:pt x="6893876" y="3300131"/>
                </a:cubicBezTo>
                <a:cubicBezTo>
                  <a:pt x="6877619" y="3304078"/>
                  <a:pt x="6866723" y="3297331"/>
                  <a:pt x="6855613" y="3289208"/>
                </a:cubicBezTo>
                <a:cubicBezTo>
                  <a:pt x="6844715" y="3282462"/>
                  <a:pt x="6833306" y="3281426"/>
                  <a:pt x="6825200" y="3292549"/>
                </a:cubicBezTo>
                <a:cubicBezTo>
                  <a:pt x="6819410" y="3300493"/>
                  <a:pt x="6816235" y="3298173"/>
                  <a:pt x="6816320" y="3289711"/>
                </a:cubicBezTo>
                <a:cubicBezTo>
                  <a:pt x="6815461" y="3284213"/>
                  <a:pt x="6812502" y="3283267"/>
                  <a:pt x="6806582" y="3281375"/>
                </a:cubicBezTo>
                <a:cubicBezTo>
                  <a:pt x="6781960" y="3276771"/>
                  <a:pt x="6757253" y="3280628"/>
                  <a:pt x="6735206" y="3292520"/>
                </a:cubicBezTo>
                <a:cubicBezTo>
                  <a:pt x="6723711" y="3299947"/>
                  <a:pt x="6711358" y="3301875"/>
                  <a:pt x="6698574" y="3301055"/>
                </a:cubicBezTo>
                <a:cubicBezTo>
                  <a:pt x="6687165" y="3300020"/>
                  <a:pt x="6676483" y="3294647"/>
                  <a:pt x="6667175" y="3289061"/>
                </a:cubicBezTo>
                <a:cubicBezTo>
                  <a:pt x="6662413" y="3285580"/>
                  <a:pt x="6658810" y="3280510"/>
                  <a:pt x="6652590" y="3285705"/>
                </a:cubicBezTo>
                <a:cubicBezTo>
                  <a:pt x="6646371" y="3290901"/>
                  <a:pt x="6647229" y="3296399"/>
                  <a:pt x="6649675" y="3303058"/>
                </a:cubicBezTo>
                <a:cubicBezTo>
                  <a:pt x="6651907" y="3308342"/>
                  <a:pt x="6655295" y="3312037"/>
                  <a:pt x="6654782" y="3317750"/>
                </a:cubicBezTo>
                <a:cubicBezTo>
                  <a:pt x="6657142" y="3332871"/>
                  <a:pt x="6665078" y="3338672"/>
                  <a:pt x="6679233" y="3339278"/>
                </a:cubicBezTo>
                <a:cubicBezTo>
                  <a:pt x="6704800" y="3340919"/>
                  <a:pt x="6727835" y="3344363"/>
                  <a:pt x="6752457" y="3348966"/>
                </a:cubicBezTo>
                <a:cubicBezTo>
                  <a:pt x="6767256" y="3353697"/>
                  <a:pt x="6769701" y="3360355"/>
                  <a:pt x="6761810" y="3372852"/>
                </a:cubicBezTo>
                <a:cubicBezTo>
                  <a:pt x="6760438" y="3373067"/>
                  <a:pt x="6760653" y="3374441"/>
                  <a:pt x="6760866" y="3375816"/>
                </a:cubicBezTo>
                <a:cubicBezTo>
                  <a:pt x="6760268" y="3389990"/>
                  <a:pt x="6751947" y="3399739"/>
                  <a:pt x="6743413" y="3408112"/>
                </a:cubicBezTo>
                <a:cubicBezTo>
                  <a:pt x="6737408" y="3414682"/>
                  <a:pt x="6734233" y="3412362"/>
                  <a:pt x="6732001" y="3407078"/>
                </a:cubicBezTo>
                <a:cubicBezTo>
                  <a:pt x="6727325" y="3395134"/>
                  <a:pt x="6733329" y="3388564"/>
                  <a:pt x="6744096" y="3385475"/>
                </a:cubicBezTo>
                <a:cubicBezTo>
                  <a:pt x="6740278" y="3379031"/>
                  <a:pt x="6735301" y="3374176"/>
                  <a:pt x="6728438" y="3375247"/>
                </a:cubicBezTo>
                <a:cubicBezTo>
                  <a:pt x="6724320" y="3375890"/>
                  <a:pt x="6723806" y="3381603"/>
                  <a:pt x="6723078" y="3385941"/>
                </a:cubicBezTo>
                <a:cubicBezTo>
                  <a:pt x="6720806" y="3407417"/>
                  <a:pt x="6715960" y="3412398"/>
                  <a:pt x="6695156" y="3414238"/>
                </a:cubicBezTo>
                <a:cubicBezTo>
                  <a:pt x="6675511" y="3414489"/>
                  <a:pt x="6654921" y="3417704"/>
                  <a:pt x="6636134" y="3423454"/>
                </a:cubicBezTo>
                <a:cubicBezTo>
                  <a:pt x="6610698" y="3431650"/>
                  <a:pt x="6604349" y="3427008"/>
                  <a:pt x="6604389" y="3400249"/>
                </a:cubicBezTo>
                <a:cubicBezTo>
                  <a:pt x="6604175" y="3398873"/>
                  <a:pt x="6603960" y="3397499"/>
                  <a:pt x="6603744" y="3396125"/>
                </a:cubicBezTo>
                <a:cubicBezTo>
                  <a:pt x="6604474" y="3391786"/>
                  <a:pt x="6607732" y="3385645"/>
                  <a:pt x="6600440" y="3383968"/>
                </a:cubicBezTo>
                <a:cubicBezTo>
                  <a:pt x="6593363" y="3383664"/>
                  <a:pt x="6586071" y="3381987"/>
                  <a:pt x="6583240" y="3390877"/>
                </a:cubicBezTo>
                <a:cubicBezTo>
                  <a:pt x="6581354" y="3396804"/>
                  <a:pt x="6579252" y="3401357"/>
                  <a:pt x="6578738" y="3407069"/>
                </a:cubicBezTo>
                <a:cubicBezTo>
                  <a:pt x="6574536" y="3416175"/>
                  <a:pt x="6569260" y="3418406"/>
                  <a:pt x="6560166" y="3414194"/>
                </a:cubicBezTo>
                <a:cubicBezTo>
                  <a:pt x="6551286" y="3411356"/>
                  <a:pt x="6551585" y="3404269"/>
                  <a:pt x="6556217" y="3397913"/>
                </a:cubicBezTo>
                <a:cubicBezTo>
                  <a:pt x="6557160" y="3394949"/>
                  <a:pt x="6558319" y="3393360"/>
                  <a:pt x="6559262" y="3390397"/>
                </a:cubicBezTo>
                <a:cubicBezTo>
                  <a:pt x="6561579" y="3387219"/>
                  <a:pt x="6560934" y="3383095"/>
                  <a:pt x="6557760" y="3380775"/>
                </a:cubicBezTo>
                <a:cubicBezTo>
                  <a:pt x="6553212" y="3378668"/>
                  <a:pt x="6552484" y="3383007"/>
                  <a:pt x="6549953" y="3384810"/>
                </a:cubicBezTo>
                <a:cubicBezTo>
                  <a:pt x="6545106" y="3389791"/>
                  <a:pt x="6541848" y="3395932"/>
                  <a:pt x="6540175" y="3403234"/>
                </a:cubicBezTo>
                <a:cubicBezTo>
                  <a:pt x="6533358" y="3422604"/>
                  <a:pt x="6525551" y="3426639"/>
                  <a:pt x="6506204" y="3419803"/>
                </a:cubicBezTo>
                <a:cubicBezTo>
                  <a:pt x="6497325" y="3416965"/>
                  <a:pt x="6488231" y="3412752"/>
                  <a:pt x="6479352" y="3409915"/>
                </a:cubicBezTo>
                <a:cubicBezTo>
                  <a:pt x="6473431" y="3408022"/>
                  <a:pt x="6466353" y="3407720"/>
                  <a:pt x="6461936" y="3415450"/>
                </a:cubicBezTo>
                <a:cubicBezTo>
                  <a:pt x="6456361" y="3424769"/>
                  <a:pt x="6453745" y="3435035"/>
                  <a:pt x="6439805" y="3435802"/>
                </a:cubicBezTo>
                <a:cubicBezTo>
                  <a:pt x="6431355" y="3435714"/>
                  <a:pt x="6426293" y="3439321"/>
                  <a:pt x="6418572" y="3434894"/>
                </a:cubicBezTo>
                <a:cubicBezTo>
                  <a:pt x="6379749" y="3411385"/>
                  <a:pt x="6340243" y="3410513"/>
                  <a:pt x="6298980" y="3425405"/>
                </a:cubicBezTo>
                <a:cubicBezTo>
                  <a:pt x="6292332" y="3427851"/>
                  <a:pt x="6286627" y="3427334"/>
                  <a:pt x="6280492" y="3424067"/>
                </a:cubicBezTo>
                <a:cubicBezTo>
                  <a:pt x="6266206" y="3413624"/>
                  <a:pt x="6250894" y="3414607"/>
                  <a:pt x="6234851" y="3419928"/>
                </a:cubicBezTo>
                <a:cubicBezTo>
                  <a:pt x="6212376" y="3429070"/>
                  <a:pt x="6192859" y="3439158"/>
                  <a:pt x="6173987" y="3453369"/>
                </a:cubicBezTo>
                <a:cubicBezTo>
                  <a:pt x="6165238" y="3460368"/>
                  <a:pt x="6156488" y="3467366"/>
                  <a:pt x="6145292" y="3467707"/>
                </a:cubicBezTo>
                <a:cubicBezTo>
                  <a:pt x="6108317" y="3465031"/>
                  <a:pt x="6069882" y="3471032"/>
                  <a:pt x="6034149" y="3458306"/>
                </a:cubicBezTo>
                <a:cubicBezTo>
                  <a:pt x="6026643" y="3455254"/>
                  <a:pt x="6021368" y="3457485"/>
                  <a:pt x="6015362" y="3464055"/>
                </a:cubicBezTo>
                <a:cubicBezTo>
                  <a:pt x="6013047" y="3467233"/>
                  <a:pt x="6010730" y="3470411"/>
                  <a:pt x="6008201" y="3472215"/>
                </a:cubicBezTo>
                <a:cubicBezTo>
                  <a:pt x="6001552" y="3474661"/>
                  <a:pt x="6003354" y="3477196"/>
                  <a:pt x="6005370" y="3481105"/>
                </a:cubicBezTo>
                <a:cubicBezTo>
                  <a:pt x="6009403" y="3488924"/>
                  <a:pt x="6015537" y="3492191"/>
                  <a:pt x="6023774" y="3490905"/>
                </a:cubicBezTo>
                <a:cubicBezTo>
                  <a:pt x="6033382" y="3489405"/>
                  <a:pt x="6038787" y="3497009"/>
                  <a:pt x="6038702" y="3505471"/>
                </a:cubicBezTo>
                <a:cubicBezTo>
                  <a:pt x="6038403" y="3512558"/>
                  <a:pt x="6029738" y="3511095"/>
                  <a:pt x="6024033" y="3510578"/>
                </a:cubicBezTo>
                <a:cubicBezTo>
                  <a:pt x="6008505" y="3510186"/>
                  <a:pt x="6002455" y="3498458"/>
                  <a:pt x="5996620" y="3488103"/>
                </a:cubicBezTo>
                <a:cubicBezTo>
                  <a:pt x="5971394" y="3452615"/>
                  <a:pt x="5936520" y="3445388"/>
                  <a:pt x="5901092" y="3470633"/>
                </a:cubicBezTo>
                <a:cubicBezTo>
                  <a:pt x="5892126" y="3476257"/>
                  <a:pt x="5882948" y="3480506"/>
                  <a:pt x="5873125" y="3480631"/>
                </a:cubicBezTo>
                <a:cubicBezTo>
                  <a:pt x="5866262" y="3481703"/>
                  <a:pt x="5863302" y="3480757"/>
                  <a:pt x="5862229" y="3473885"/>
                </a:cubicBezTo>
                <a:cubicBezTo>
                  <a:pt x="5858925" y="3461728"/>
                  <a:pt x="5854163" y="3458247"/>
                  <a:pt x="5842453" y="3464300"/>
                </a:cubicBezTo>
                <a:cubicBezTo>
                  <a:pt x="5820192" y="3474816"/>
                  <a:pt x="5798231" y="3478245"/>
                  <a:pt x="5774896" y="3481888"/>
                </a:cubicBezTo>
                <a:cubicBezTo>
                  <a:pt x="5737620" y="3486299"/>
                  <a:pt x="5704593" y="3499905"/>
                  <a:pt x="5680060" y="3531898"/>
                </a:cubicBezTo>
                <a:cubicBezTo>
                  <a:pt x="5680060" y="3531898"/>
                  <a:pt x="5678474" y="3530738"/>
                  <a:pt x="5678258" y="3529364"/>
                </a:cubicBezTo>
                <a:cubicBezTo>
                  <a:pt x="5678988" y="3525025"/>
                  <a:pt x="5681089" y="3520473"/>
                  <a:pt x="5681603" y="3514760"/>
                </a:cubicBezTo>
                <a:cubicBezTo>
                  <a:pt x="5682416" y="3501960"/>
                  <a:pt x="5678812" y="3496891"/>
                  <a:pt x="5666029" y="3496070"/>
                </a:cubicBezTo>
                <a:cubicBezTo>
                  <a:pt x="5650502" y="3495678"/>
                  <a:pt x="5646813" y="3499070"/>
                  <a:pt x="5647802" y="3514405"/>
                </a:cubicBezTo>
                <a:cubicBezTo>
                  <a:pt x="5648446" y="3518529"/>
                  <a:pt x="5652478" y="3526348"/>
                  <a:pt x="5644243" y="3527635"/>
                </a:cubicBezTo>
                <a:cubicBezTo>
                  <a:pt x="5632104" y="3530938"/>
                  <a:pt x="5622151" y="3521227"/>
                  <a:pt x="5625924" y="3509372"/>
                </a:cubicBezTo>
                <a:cubicBezTo>
                  <a:pt x="5628969" y="3501856"/>
                  <a:pt x="5626954" y="3497946"/>
                  <a:pt x="5618288" y="3496484"/>
                </a:cubicBezTo>
                <a:cubicBezTo>
                  <a:pt x="5599371" y="3492397"/>
                  <a:pt x="5580240" y="3486935"/>
                  <a:pt x="5562051" y="3478510"/>
                </a:cubicBezTo>
                <a:cubicBezTo>
                  <a:pt x="5547037" y="3472405"/>
                  <a:pt x="5531723" y="3473388"/>
                  <a:pt x="5518127" y="3485368"/>
                </a:cubicBezTo>
                <a:cubicBezTo>
                  <a:pt x="5514653" y="3490135"/>
                  <a:pt x="5509377" y="3492367"/>
                  <a:pt x="5502514" y="3493439"/>
                </a:cubicBezTo>
                <a:cubicBezTo>
                  <a:pt x="5491318" y="3493779"/>
                  <a:pt x="5480123" y="3494118"/>
                  <a:pt x="5468927" y="3494458"/>
                </a:cubicBezTo>
                <a:cubicBezTo>
                  <a:pt x="5460692" y="3495744"/>
                  <a:pt x="5453186" y="3492692"/>
                  <a:pt x="5448937" y="3483499"/>
                </a:cubicBezTo>
                <a:cubicBezTo>
                  <a:pt x="5446063" y="3474091"/>
                  <a:pt x="5440357" y="3473573"/>
                  <a:pt x="5432550" y="3477608"/>
                </a:cubicBezTo>
                <a:cubicBezTo>
                  <a:pt x="5425902" y="3480054"/>
                  <a:pt x="5417882" y="3482716"/>
                  <a:pt x="5411233" y="3485161"/>
                </a:cubicBezTo>
                <a:cubicBezTo>
                  <a:pt x="5395407" y="3491857"/>
                  <a:pt x="5387299" y="3502979"/>
                  <a:pt x="5387129" y="3519904"/>
                </a:cubicBezTo>
                <a:cubicBezTo>
                  <a:pt x="5386616" y="3525616"/>
                  <a:pt x="5387474" y="3531115"/>
                  <a:pt x="5386960" y="3536827"/>
                </a:cubicBezTo>
                <a:cubicBezTo>
                  <a:pt x="5376403" y="3496232"/>
                  <a:pt x="5345133" y="3494074"/>
                  <a:pt x="5312704" y="3493505"/>
                </a:cubicBezTo>
                <a:cubicBezTo>
                  <a:pt x="5302666" y="3492256"/>
                  <a:pt x="5296447" y="3497451"/>
                  <a:pt x="5290443" y="3504021"/>
                </a:cubicBezTo>
                <a:cubicBezTo>
                  <a:pt x="5284438" y="3510591"/>
                  <a:pt x="5282766" y="3517893"/>
                  <a:pt x="5286798" y="3525712"/>
                </a:cubicBezTo>
                <a:cubicBezTo>
                  <a:pt x="5290618" y="3532156"/>
                  <a:pt x="5296836" y="3526961"/>
                  <a:pt x="5302328" y="3526103"/>
                </a:cubicBezTo>
                <a:cubicBezTo>
                  <a:pt x="5306445" y="3525460"/>
                  <a:pt x="5313093" y="3523014"/>
                  <a:pt x="5315539" y="3529673"/>
                </a:cubicBezTo>
                <a:cubicBezTo>
                  <a:pt x="5317769" y="3534957"/>
                  <a:pt x="5316098" y="3542259"/>
                  <a:pt x="5311037" y="3545865"/>
                </a:cubicBezTo>
                <a:cubicBezTo>
                  <a:pt x="5306190" y="3550847"/>
                  <a:pt x="5299328" y="3551918"/>
                  <a:pt x="5293837" y="3552775"/>
                </a:cubicBezTo>
                <a:cubicBezTo>
                  <a:pt x="5286974" y="3553847"/>
                  <a:pt x="5280111" y="3554919"/>
                  <a:pt x="5276851" y="3561060"/>
                </a:cubicBezTo>
                <a:cubicBezTo>
                  <a:pt x="5285217" y="3569611"/>
                  <a:pt x="5296842" y="3572020"/>
                  <a:pt x="5306451" y="3570520"/>
                </a:cubicBezTo>
                <a:cubicBezTo>
                  <a:pt x="5335704" y="3568768"/>
                  <a:pt x="5363285" y="3574318"/>
                  <a:pt x="5390868" y="3579869"/>
                </a:cubicBezTo>
                <a:cubicBezTo>
                  <a:pt x="5409785" y="3583955"/>
                  <a:pt x="5427630" y="3581169"/>
                  <a:pt x="5443756" y="3567386"/>
                </a:cubicBezTo>
                <a:cubicBezTo>
                  <a:pt x="5448603" y="3562405"/>
                  <a:pt x="5454308" y="3562922"/>
                  <a:pt x="5460659" y="3567564"/>
                </a:cubicBezTo>
                <a:cubicBezTo>
                  <a:pt x="5471983" y="3577061"/>
                  <a:pt x="5485409" y="3582005"/>
                  <a:pt x="5498836" y="3586948"/>
                </a:cubicBezTo>
                <a:cubicBezTo>
                  <a:pt x="5506128" y="3588627"/>
                  <a:pt x="5512991" y="3587555"/>
                  <a:pt x="5519211" y="3582359"/>
                </a:cubicBezTo>
                <a:cubicBezTo>
                  <a:pt x="5531649" y="3571968"/>
                  <a:pt x="5546318" y="3566862"/>
                  <a:pt x="5562061" y="3568628"/>
                </a:cubicBezTo>
                <a:cubicBezTo>
                  <a:pt x="5576431" y="3570608"/>
                  <a:pt x="5590800" y="3572589"/>
                  <a:pt x="5603799" y="3574784"/>
                </a:cubicBezTo>
                <a:cubicBezTo>
                  <a:pt x="5614050" y="3577408"/>
                  <a:pt x="5619326" y="3575177"/>
                  <a:pt x="5618983" y="3563964"/>
                </a:cubicBezTo>
                <a:cubicBezTo>
                  <a:pt x="5619282" y="3556877"/>
                  <a:pt x="5621382" y="3552325"/>
                  <a:pt x="5628245" y="3551253"/>
                </a:cubicBezTo>
                <a:cubicBezTo>
                  <a:pt x="5643130" y="3547521"/>
                  <a:pt x="5648321" y="3553752"/>
                  <a:pt x="5646350" y="3568141"/>
                </a:cubicBezTo>
                <a:cubicBezTo>
                  <a:pt x="5643863" y="3588243"/>
                  <a:pt x="5648625" y="3591723"/>
                  <a:pt x="5667841" y="3588722"/>
                </a:cubicBezTo>
                <a:cubicBezTo>
                  <a:pt x="5680195" y="3586793"/>
                  <a:pt x="5692334" y="3583490"/>
                  <a:pt x="5703100" y="3580401"/>
                </a:cubicBezTo>
                <a:cubicBezTo>
                  <a:pt x="5720945" y="3577615"/>
                  <a:pt x="5736987" y="3572294"/>
                  <a:pt x="5754531" y="3576596"/>
                </a:cubicBezTo>
                <a:cubicBezTo>
                  <a:pt x="5764570" y="3577844"/>
                  <a:pt x="5772076" y="3580896"/>
                  <a:pt x="5771477" y="3595072"/>
                </a:cubicBezTo>
                <a:cubicBezTo>
                  <a:pt x="5770234" y="3605122"/>
                  <a:pt x="5777013" y="3612512"/>
                  <a:pt x="5787992" y="3610798"/>
                </a:cubicBezTo>
                <a:cubicBezTo>
                  <a:pt x="5822523" y="3606814"/>
                  <a:pt x="5854652" y="3614471"/>
                  <a:pt x="5886995" y="3623502"/>
                </a:cubicBezTo>
                <a:cubicBezTo>
                  <a:pt x="5911833" y="3629481"/>
                  <a:pt x="5925773" y="3628712"/>
                  <a:pt x="5937224" y="3602987"/>
                </a:cubicBezTo>
                <a:cubicBezTo>
                  <a:pt x="5938596" y="3602772"/>
                  <a:pt x="5939969" y="3602558"/>
                  <a:pt x="5939969" y="3602558"/>
                </a:cubicBezTo>
                <a:cubicBezTo>
                  <a:pt x="5946103" y="3605825"/>
                  <a:pt x="5941172" y="3619268"/>
                  <a:pt x="5949407" y="3617982"/>
                </a:cubicBezTo>
                <a:cubicBezTo>
                  <a:pt x="5956271" y="3616910"/>
                  <a:pt x="5960473" y="3607805"/>
                  <a:pt x="5963518" y="3600289"/>
                </a:cubicBezTo>
                <a:cubicBezTo>
                  <a:pt x="5964676" y="3598700"/>
                  <a:pt x="5965619" y="3595736"/>
                  <a:pt x="5966778" y="3594148"/>
                </a:cubicBezTo>
                <a:cubicBezTo>
                  <a:pt x="5970766" y="3583668"/>
                  <a:pt x="5973381" y="3573404"/>
                  <a:pt x="5974623" y="3563353"/>
                </a:cubicBezTo>
                <a:cubicBezTo>
                  <a:pt x="5976296" y="3556050"/>
                  <a:pt x="5981572" y="3553819"/>
                  <a:pt x="5988864" y="3555497"/>
                </a:cubicBezTo>
                <a:cubicBezTo>
                  <a:pt x="5993411" y="3557602"/>
                  <a:pt x="5999546" y="3560869"/>
                  <a:pt x="5997658" y="3566796"/>
                </a:cubicBezTo>
                <a:cubicBezTo>
                  <a:pt x="5988095" y="3586595"/>
                  <a:pt x="5997534" y="3602019"/>
                  <a:pt x="6005600" y="3617657"/>
                </a:cubicBezTo>
                <a:cubicBezTo>
                  <a:pt x="6009848" y="3626850"/>
                  <a:pt x="6013236" y="3630545"/>
                  <a:pt x="6020185" y="3621012"/>
                </a:cubicBezTo>
                <a:cubicBezTo>
                  <a:pt x="6032193" y="3607872"/>
                  <a:pt x="6048450" y="3603925"/>
                  <a:pt x="6063120" y="3598819"/>
                </a:cubicBezTo>
                <a:cubicBezTo>
                  <a:pt x="6068396" y="3596587"/>
                  <a:pt x="6072513" y="3595944"/>
                  <a:pt x="6074530" y="3599853"/>
                </a:cubicBezTo>
                <a:cubicBezTo>
                  <a:pt x="6085341" y="3615062"/>
                  <a:pt x="6100870" y="3615454"/>
                  <a:pt x="6116397" y="3615846"/>
                </a:cubicBezTo>
                <a:cubicBezTo>
                  <a:pt x="6130767" y="3617827"/>
                  <a:pt x="6144923" y="3618433"/>
                  <a:pt x="6153718" y="3629733"/>
                </a:cubicBezTo>
                <a:cubicBezTo>
                  <a:pt x="6157536" y="3636177"/>
                  <a:pt x="6160282" y="3635748"/>
                  <a:pt x="6166929" y="3633302"/>
                </a:cubicBezTo>
                <a:cubicBezTo>
                  <a:pt x="6190563" y="3622572"/>
                  <a:pt x="6213898" y="3618928"/>
                  <a:pt x="6236848" y="3630834"/>
                </a:cubicBezTo>
                <a:cubicBezTo>
                  <a:pt x="6245942" y="3635047"/>
                  <a:pt x="6251433" y="3634189"/>
                  <a:pt x="6259024" y="3628780"/>
                </a:cubicBezTo>
                <a:cubicBezTo>
                  <a:pt x="6275581" y="3617745"/>
                  <a:pt x="6293424" y="3614959"/>
                  <a:pt x="6313200" y="3624545"/>
                </a:cubicBezTo>
                <a:cubicBezTo>
                  <a:pt x="6317962" y="3628026"/>
                  <a:pt x="6322294" y="3628758"/>
                  <a:pt x="6327355" y="3625151"/>
                </a:cubicBezTo>
                <a:cubicBezTo>
                  <a:pt x="6349402" y="3613260"/>
                  <a:pt x="6391354" y="3620790"/>
                  <a:pt x="6406928" y="3639481"/>
                </a:cubicBezTo>
                <a:cubicBezTo>
                  <a:pt x="6416192" y="3626769"/>
                  <a:pt x="6429703" y="3623252"/>
                  <a:pt x="6442700" y="3625447"/>
                </a:cubicBezTo>
                <a:cubicBezTo>
                  <a:pt x="6461618" y="3629534"/>
                  <a:pt x="6481049" y="3627908"/>
                  <a:pt x="6500479" y="3626282"/>
                </a:cubicBezTo>
                <a:cubicBezTo>
                  <a:pt x="6526989" y="3624959"/>
                  <a:pt x="6543376" y="3630850"/>
                  <a:pt x="6554746" y="3658644"/>
                </a:cubicBezTo>
                <a:cubicBezTo>
                  <a:pt x="6555175" y="3661394"/>
                  <a:pt x="6556762" y="3662554"/>
                  <a:pt x="6557191" y="3665303"/>
                </a:cubicBezTo>
                <a:cubicBezTo>
                  <a:pt x="6561439" y="3674496"/>
                  <a:pt x="6567144" y="3675014"/>
                  <a:pt x="6572934" y="3667069"/>
                </a:cubicBezTo>
                <a:cubicBezTo>
                  <a:pt x="6577566" y="3660714"/>
                  <a:pt x="6582198" y="3654358"/>
                  <a:pt x="6588202" y="3647788"/>
                </a:cubicBezTo>
                <a:cubicBezTo>
                  <a:pt x="6609689" y="3623311"/>
                  <a:pt x="6638215" y="3625898"/>
                  <a:pt x="6657821" y="3652407"/>
                </a:cubicBezTo>
                <a:cubicBezTo>
                  <a:pt x="6665243" y="3663921"/>
                  <a:pt x="6675197" y="3673632"/>
                  <a:pt x="6688838" y="3679951"/>
                </a:cubicBezTo>
                <a:cubicBezTo>
                  <a:pt x="6701106" y="3686484"/>
                  <a:pt x="6713375" y="3693017"/>
                  <a:pt x="6722170" y="3704317"/>
                </a:cubicBezTo>
                <a:cubicBezTo>
                  <a:pt x="6728259" y="3689285"/>
                  <a:pt x="6717448" y="3674076"/>
                  <a:pt x="6723538" y="3659044"/>
                </a:cubicBezTo>
                <a:cubicBezTo>
                  <a:pt x="6738681" y="3674984"/>
                  <a:pt x="6738681" y="3674984"/>
                  <a:pt x="6756395" y="3662363"/>
                </a:cubicBezTo>
                <a:cubicBezTo>
                  <a:pt x="6764201" y="3658327"/>
                  <a:pt x="6769477" y="3656095"/>
                  <a:pt x="6778357" y="3658933"/>
                </a:cubicBezTo>
                <a:cubicBezTo>
                  <a:pt x="6801821" y="3665126"/>
                  <a:pt x="6824856" y="3668570"/>
                  <a:pt x="6847890" y="3672014"/>
                </a:cubicBezTo>
                <a:cubicBezTo>
                  <a:pt x="6918583" y="3683506"/>
                  <a:pt x="6989360" y="3686537"/>
                  <a:pt x="7059324" y="3702367"/>
                </a:cubicBezTo>
                <a:cubicBezTo>
                  <a:pt x="7065029" y="3702884"/>
                  <a:pt x="7073264" y="3701598"/>
                  <a:pt x="7074337" y="3708471"/>
                </a:cubicBezTo>
                <a:cubicBezTo>
                  <a:pt x="7076783" y="3715130"/>
                  <a:pt x="7070349" y="3718950"/>
                  <a:pt x="7066875" y="3723717"/>
                </a:cubicBezTo>
                <a:cubicBezTo>
                  <a:pt x="7063187" y="3727110"/>
                  <a:pt x="7058126" y="3730716"/>
                  <a:pt x="7061729" y="3735786"/>
                </a:cubicBezTo>
                <a:cubicBezTo>
                  <a:pt x="7064176" y="3742444"/>
                  <a:pt x="7070095" y="3744337"/>
                  <a:pt x="7075800" y="3744854"/>
                </a:cubicBezTo>
                <a:cubicBezTo>
                  <a:pt x="7079918" y="3744211"/>
                  <a:pt x="7084036" y="3743568"/>
                  <a:pt x="7088153" y="3742925"/>
                </a:cubicBezTo>
                <a:cubicBezTo>
                  <a:pt x="7107585" y="3741299"/>
                  <a:pt x="7120283" y="3750581"/>
                  <a:pt x="7123287" y="3769826"/>
                </a:cubicBezTo>
                <a:cubicBezTo>
                  <a:pt x="7124361" y="3776698"/>
                  <a:pt x="7125434" y="3783572"/>
                  <a:pt x="7123762" y="3790874"/>
                </a:cubicBezTo>
                <a:cubicBezTo>
                  <a:pt x="7123677" y="3799336"/>
                  <a:pt x="7129811" y="3802602"/>
                  <a:pt x="7137618" y="3798567"/>
                </a:cubicBezTo>
                <a:cubicBezTo>
                  <a:pt x="7152072" y="3792086"/>
                  <a:pt x="7157218" y="3780017"/>
                  <a:pt x="7152842" y="3760987"/>
                </a:cubicBezTo>
                <a:cubicBezTo>
                  <a:pt x="7164166" y="3770483"/>
                  <a:pt x="7172532" y="3779034"/>
                  <a:pt x="7178367" y="3789388"/>
                </a:cubicBezTo>
                <a:cubicBezTo>
                  <a:pt x="7184202" y="3799742"/>
                  <a:pt x="7183947" y="3825128"/>
                  <a:pt x="7175627" y="3834876"/>
                </a:cubicBezTo>
                <a:cubicBezTo>
                  <a:pt x="7164775" y="3846426"/>
                  <a:pt x="7151349" y="3841483"/>
                  <a:pt x="7140882" y="3837484"/>
                </a:cubicBezTo>
                <a:cubicBezTo>
                  <a:pt x="7125868" y="3831380"/>
                  <a:pt x="7109911" y="3828239"/>
                  <a:pt x="7093439" y="3830811"/>
                </a:cubicBezTo>
                <a:cubicBezTo>
                  <a:pt x="7083832" y="3832312"/>
                  <a:pt x="7072850" y="3834026"/>
                  <a:pt x="7061869" y="3835741"/>
                </a:cubicBezTo>
                <a:cubicBezTo>
                  <a:pt x="7016573" y="3842813"/>
                  <a:pt x="6971577" y="3842798"/>
                  <a:pt x="6930737" y="3815380"/>
                </a:cubicBezTo>
                <a:cubicBezTo>
                  <a:pt x="6915080" y="3805152"/>
                  <a:pt x="6907487" y="3810561"/>
                  <a:pt x="6903200" y="3828128"/>
                </a:cubicBezTo>
                <a:cubicBezTo>
                  <a:pt x="6902257" y="3831091"/>
                  <a:pt x="6905646" y="3834787"/>
                  <a:pt x="6901743" y="3836804"/>
                </a:cubicBezTo>
                <a:cubicBezTo>
                  <a:pt x="6897625" y="3837447"/>
                  <a:pt x="6894450" y="3835127"/>
                  <a:pt x="6892648" y="3832592"/>
                </a:cubicBezTo>
                <a:cubicBezTo>
                  <a:pt x="6890847" y="3830057"/>
                  <a:pt x="6889045" y="3827522"/>
                  <a:pt x="6887457" y="3826362"/>
                </a:cubicBezTo>
                <a:cubicBezTo>
                  <a:pt x="6882266" y="3820131"/>
                  <a:pt x="6875917" y="3815490"/>
                  <a:pt x="6870127" y="3823435"/>
                </a:cubicBezTo>
                <a:cubicBezTo>
                  <a:pt x="6862965" y="3831594"/>
                  <a:pt x="6874161" y="3831254"/>
                  <a:pt x="6877549" y="3834949"/>
                </a:cubicBezTo>
                <a:cubicBezTo>
                  <a:pt x="6877764" y="3836324"/>
                  <a:pt x="6879137" y="3836109"/>
                  <a:pt x="6879351" y="3837485"/>
                </a:cubicBezTo>
                <a:cubicBezTo>
                  <a:pt x="6882526" y="3839805"/>
                  <a:pt x="6884542" y="3843714"/>
                  <a:pt x="6882227" y="3846892"/>
                </a:cubicBezTo>
                <a:cubicBezTo>
                  <a:pt x="6880125" y="3851444"/>
                  <a:pt x="6877380" y="3851873"/>
                  <a:pt x="6872833" y="3849767"/>
                </a:cubicBezTo>
                <a:cubicBezTo>
                  <a:pt x="6855073" y="3844091"/>
                  <a:pt x="6840833" y="3851947"/>
                  <a:pt x="6832213" y="3868782"/>
                </a:cubicBezTo>
                <a:cubicBezTo>
                  <a:pt x="6829898" y="3871960"/>
                  <a:pt x="6824836" y="3875566"/>
                  <a:pt x="6825480" y="3879690"/>
                </a:cubicBezTo>
                <a:cubicBezTo>
                  <a:pt x="6827841" y="3894811"/>
                  <a:pt x="6845301" y="3907575"/>
                  <a:pt x="6858597" y="3902682"/>
                </a:cubicBezTo>
                <a:cubicBezTo>
                  <a:pt x="6885191" y="3892897"/>
                  <a:pt x="6911915" y="3892949"/>
                  <a:pt x="6939926" y="3901248"/>
                </a:cubicBezTo>
                <a:cubicBezTo>
                  <a:pt x="6949964" y="3902498"/>
                  <a:pt x="6960002" y="3903746"/>
                  <a:pt x="6967164" y="3895587"/>
                </a:cubicBezTo>
                <a:cubicBezTo>
                  <a:pt x="6973384" y="3890392"/>
                  <a:pt x="6976343" y="3891337"/>
                  <a:pt x="6979003" y="3899371"/>
                </a:cubicBezTo>
                <a:cubicBezTo>
                  <a:pt x="6982093" y="3910154"/>
                  <a:pt x="6990029" y="3915955"/>
                  <a:pt x="7001440" y="3916990"/>
                </a:cubicBezTo>
                <a:cubicBezTo>
                  <a:pt x="7013065" y="3919399"/>
                  <a:pt x="7026062" y="3921595"/>
                  <a:pt x="7039059" y="3923789"/>
                </a:cubicBezTo>
                <a:cubicBezTo>
                  <a:pt x="7050469" y="3924824"/>
                  <a:pt x="7055875" y="3932428"/>
                  <a:pt x="7056220" y="3943640"/>
                </a:cubicBezTo>
                <a:cubicBezTo>
                  <a:pt x="7056433" y="3945015"/>
                  <a:pt x="7056864" y="3947763"/>
                  <a:pt x="7055920" y="3950727"/>
                </a:cubicBezTo>
                <a:cubicBezTo>
                  <a:pt x="7056993" y="3957600"/>
                  <a:pt x="7061969" y="3962455"/>
                  <a:pt x="7068832" y="3961384"/>
                </a:cubicBezTo>
                <a:cubicBezTo>
                  <a:pt x="7074537" y="3961901"/>
                  <a:pt x="7073464" y="3955028"/>
                  <a:pt x="7072606" y="3949530"/>
                </a:cubicBezTo>
                <a:cubicBezTo>
                  <a:pt x="7073119" y="3943817"/>
                  <a:pt x="7072261" y="3938319"/>
                  <a:pt x="7080283" y="3935658"/>
                </a:cubicBezTo>
                <a:cubicBezTo>
                  <a:pt x="7092636" y="3933729"/>
                  <a:pt x="7105763" y="3945760"/>
                  <a:pt x="7104950" y="3958561"/>
                </a:cubicBezTo>
                <a:cubicBezTo>
                  <a:pt x="7105593" y="3962684"/>
                  <a:pt x="7103277" y="3965862"/>
                  <a:pt x="7106667" y="3969558"/>
                </a:cubicBezTo>
                <a:cubicBezTo>
                  <a:pt x="7110784" y="3968915"/>
                  <a:pt x="7110141" y="3964791"/>
                  <a:pt x="7112671" y="3962988"/>
                </a:cubicBezTo>
                <a:cubicBezTo>
                  <a:pt x="7118246" y="3953668"/>
                  <a:pt x="7123737" y="3952811"/>
                  <a:pt x="7130730" y="3961576"/>
                </a:cubicBezTo>
                <a:cubicBezTo>
                  <a:pt x="7139954" y="3975625"/>
                  <a:pt x="7152652" y="3984908"/>
                  <a:pt x="7165135" y="3992816"/>
                </a:cubicBezTo>
                <a:cubicBezTo>
                  <a:pt x="7179420" y="4003258"/>
                  <a:pt x="7192547" y="4015290"/>
                  <a:pt x="7196925" y="4034320"/>
                </a:cubicBezTo>
                <a:cubicBezTo>
                  <a:pt x="7199371" y="4040979"/>
                  <a:pt x="7203404" y="4048797"/>
                  <a:pt x="7210695" y="4050475"/>
                </a:cubicBezTo>
                <a:cubicBezTo>
                  <a:pt x="7240294" y="4059934"/>
                  <a:pt x="7253681" y="4091640"/>
                  <a:pt x="7282336" y="4104062"/>
                </a:cubicBezTo>
                <a:cubicBezTo>
                  <a:pt x="7290058" y="4108489"/>
                  <a:pt x="7289759" y="4115576"/>
                  <a:pt x="7288086" y="4122878"/>
                </a:cubicBezTo>
                <a:cubicBezTo>
                  <a:pt x="7285042" y="4130395"/>
                  <a:pt x="7277535" y="4127342"/>
                  <a:pt x="7272774" y="4123861"/>
                </a:cubicBezTo>
                <a:cubicBezTo>
                  <a:pt x="7263464" y="4118274"/>
                  <a:pt x="7255443" y="4120935"/>
                  <a:pt x="7248066" y="4127719"/>
                </a:cubicBezTo>
                <a:cubicBezTo>
                  <a:pt x="7239531" y="4136092"/>
                  <a:pt x="7228979" y="4140556"/>
                  <a:pt x="7216626" y="4142485"/>
                </a:cubicBezTo>
                <a:cubicBezTo>
                  <a:pt x="7195821" y="4144324"/>
                  <a:pt x="7182481" y="4130919"/>
                  <a:pt x="7184965" y="4110817"/>
                </a:cubicBezTo>
                <a:cubicBezTo>
                  <a:pt x="7185695" y="4106478"/>
                  <a:pt x="7186209" y="4100766"/>
                  <a:pt x="7185565" y="4096642"/>
                </a:cubicBezTo>
                <a:cubicBezTo>
                  <a:pt x="7185350" y="4095267"/>
                  <a:pt x="7186508" y="4093679"/>
                  <a:pt x="7186508" y="4093679"/>
                </a:cubicBezTo>
                <a:cubicBezTo>
                  <a:pt x="7185135" y="4093893"/>
                  <a:pt x="7185135" y="4093893"/>
                  <a:pt x="7183978" y="4095482"/>
                </a:cubicBezTo>
                <a:cubicBezTo>
                  <a:pt x="7178487" y="4096339"/>
                  <a:pt x="7174369" y="4096982"/>
                  <a:pt x="7168664" y="4096465"/>
                </a:cubicBezTo>
                <a:cubicBezTo>
                  <a:pt x="7141511" y="4093664"/>
                  <a:pt x="7133920" y="4099074"/>
                  <a:pt x="7129761" y="4126478"/>
                </a:cubicBezTo>
                <a:cubicBezTo>
                  <a:pt x="7128948" y="4139277"/>
                  <a:pt x="7121142" y="4143312"/>
                  <a:pt x="7108359" y="4142492"/>
                </a:cubicBezTo>
                <a:cubicBezTo>
                  <a:pt x="7098536" y="4142618"/>
                  <a:pt x="7092186" y="4137976"/>
                  <a:pt x="7085194" y="4129211"/>
                </a:cubicBezTo>
                <a:cubicBezTo>
                  <a:pt x="7065803" y="4104076"/>
                  <a:pt x="7039679" y="4089850"/>
                  <a:pt x="7007035" y="4087907"/>
                </a:cubicBezTo>
                <a:cubicBezTo>
                  <a:pt x="6979667" y="4083731"/>
                  <a:pt x="6979667" y="4083731"/>
                  <a:pt x="6989450" y="4110366"/>
                </a:cubicBezTo>
                <a:cubicBezTo>
                  <a:pt x="6994557" y="4125058"/>
                  <a:pt x="6992885" y="4132360"/>
                  <a:pt x="6981389" y="4139787"/>
                </a:cubicBezTo>
                <a:cubicBezTo>
                  <a:pt x="6974052" y="4119811"/>
                  <a:pt x="6969291" y="4116330"/>
                  <a:pt x="6948487" y="4118169"/>
                </a:cubicBezTo>
                <a:cubicBezTo>
                  <a:pt x="6934761" y="4120313"/>
                  <a:pt x="6920306" y="4126794"/>
                  <a:pt x="6908551" y="4114549"/>
                </a:cubicBezTo>
                <a:cubicBezTo>
                  <a:pt x="6908336" y="4113175"/>
                  <a:pt x="6906964" y="4113388"/>
                  <a:pt x="6905592" y="4113603"/>
                </a:cubicBezTo>
                <a:cubicBezTo>
                  <a:pt x="6889979" y="4121672"/>
                  <a:pt x="6883674" y="4135330"/>
                  <a:pt x="6885092" y="4153414"/>
                </a:cubicBezTo>
                <a:cubicBezTo>
                  <a:pt x="6886594" y="4163037"/>
                  <a:pt x="6888097" y="4172659"/>
                  <a:pt x="6877760" y="4178498"/>
                </a:cubicBezTo>
                <a:cubicBezTo>
                  <a:pt x="6876602" y="4180086"/>
                  <a:pt x="6872913" y="4183478"/>
                  <a:pt x="6872269" y="4179355"/>
                </a:cubicBezTo>
                <a:cubicBezTo>
                  <a:pt x="6869180" y="4168572"/>
                  <a:pt x="6859357" y="4168697"/>
                  <a:pt x="6850478" y="4165860"/>
                </a:cubicBezTo>
                <a:cubicBezTo>
                  <a:pt x="6840225" y="4163236"/>
                  <a:pt x="6833661" y="4157220"/>
                  <a:pt x="6833317" y="4146009"/>
                </a:cubicBezTo>
                <a:cubicBezTo>
                  <a:pt x="6832757" y="4133423"/>
                  <a:pt x="6825765" y="4124658"/>
                  <a:pt x="6813926" y="4120874"/>
                </a:cubicBezTo>
                <a:cubicBezTo>
                  <a:pt x="6803244" y="4115502"/>
                  <a:pt x="6794280" y="4121126"/>
                  <a:pt x="6785745" y="4129499"/>
                </a:cubicBezTo>
                <a:cubicBezTo>
                  <a:pt x="6778797" y="4139033"/>
                  <a:pt x="6775192" y="4133962"/>
                  <a:pt x="6773906" y="4125715"/>
                </a:cubicBezTo>
                <a:cubicBezTo>
                  <a:pt x="6771973" y="4113344"/>
                  <a:pt x="6764466" y="4110292"/>
                  <a:pt x="6753915" y="4114755"/>
                </a:cubicBezTo>
                <a:cubicBezTo>
                  <a:pt x="6751170" y="4115184"/>
                  <a:pt x="6748424" y="4115613"/>
                  <a:pt x="6745894" y="4117416"/>
                </a:cubicBezTo>
                <a:cubicBezTo>
                  <a:pt x="6733969" y="4122094"/>
                  <a:pt x="6724147" y="4122220"/>
                  <a:pt x="6716510" y="4109330"/>
                </a:cubicBezTo>
                <a:cubicBezTo>
                  <a:pt x="6707716" y="4098031"/>
                  <a:pt x="6694288" y="4093087"/>
                  <a:pt x="6681720" y="4093641"/>
                </a:cubicBezTo>
                <a:cubicBezTo>
                  <a:pt x="6671683" y="4092392"/>
                  <a:pt x="6660702" y="4094107"/>
                  <a:pt x="6665808" y="4108799"/>
                </a:cubicBezTo>
                <a:cubicBezTo>
                  <a:pt x="6666452" y="4112922"/>
                  <a:pt x="6665938" y="4118635"/>
                  <a:pt x="6665208" y="4122973"/>
                </a:cubicBezTo>
                <a:cubicBezTo>
                  <a:pt x="6666711" y="4132595"/>
                  <a:pt x="6664096" y="4142861"/>
                  <a:pt x="6670875" y="4150251"/>
                </a:cubicBezTo>
                <a:cubicBezTo>
                  <a:pt x="6688548" y="4164389"/>
                  <a:pt x="6690180" y="4183847"/>
                  <a:pt x="6693400" y="4204466"/>
                </a:cubicBezTo>
                <a:cubicBezTo>
                  <a:pt x="6682933" y="4200468"/>
                  <a:pt x="6672467" y="4196470"/>
                  <a:pt x="6661486" y="4198185"/>
                </a:cubicBezTo>
                <a:cubicBezTo>
                  <a:pt x="6647975" y="4201703"/>
                  <a:pt x="6634977" y="4199508"/>
                  <a:pt x="6622708" y="4192975"/>
                </a:cubicBezTo>
                <a:cubicBezTo>
                  <a:pt x="6612027" y="4187602"/>
                  <a:pt x="6600188" y="4183818"/>
                  <a:pt x="6588348" y="4180034"/>
                </a:cubicBezTo>
                <a:cubicBezTo>
                  <a:pt x="6553987" y="4167093"/>
                  <a:pt x="6517311" y="4157330"/>
                  <a:pt x="6484623" y="4137088"/>
                </a:cubicBezTo>
                <a:cubicBezTo>
                  <a:pt x="6476901" y="4132662"/>
                  <a:pt x="6473213" y="4136054"/>
                  <a:pt x="6471540" y="4143355"/>
                </a:cubicBezTo>
                <a:cubicBezTo>
                  <a:pt x="6470597" y="4146319"/>
                  <a:pt x="6470083" y="4152032"/>
                  <a:pt x="6464378" y="4151515"/>
                </a:cubicBezTo>
                <a:cubicBezTo>
                  <a:pt x="6460046" y="4150783"/>
                  <a:pt x="6459187" y="4145284"/>
                  <a:pt x="6458758" y="4142535"/>
                </a:cubicBezTo>
                <a:cubicBezTo>
                  <a:pt x="6456312" y="4135877"/>
                  <a:pt x="6454081" y="4130593"/>
                  <a:pt x="6448375" y="4130075"/>
                </a:cubicBezTo>
                <a:cubicBezTo>
                  <a:pt x="6441298" y="4129772"/>
                  <a:pt x="6434949" y="4125131"/>
                  <a:pt x="6427871" y="4124828"/>
                </a:cubicBezTo>
                <a:cubicBezTo>
                  <a:pt x="6417834" y="4123579"/>
                  <a:pt x="6415603" y="4118294"/>
                  <a:pt x="6418433" y="4109404"/>
                </a:cubicBezTo>
                <a:cubicBezTo>
                  <a:pt x="6426109" y="4095532"/>
                  <a:pt x="6414700" y="4094498"/>
                  <a:pt x="6405605" y="4090285"/>
                </a:cubicBezTo>
                <a:cubicBezTo>
                  <a:pt x="6393551" y="4085126"/>
                  <a:pt x="6395268" y="4096124"/>
                  <a:pt x="6393382" y="4102051"/>
                </a:cubicBezTo>
                <a:cubicBezTo>
                  <a:pt x="6392439" y="4105014"/>
                  <a:pt x="6392867" y="4107763"/>
                  <a:pt x="6388750" y="4108407"/>
                </a:cubicBezTo>
                <a:cubicBezTo>
                  <a:pt x="6384931" y="4101962"/>
                  <a:pt x="6379741" y="4095732"/>
                  <a:pt x="6377080" y="4087699"/>
                </a:cubicBezTo>
                <a:cubicBezTo>
                  <a:pt x="6373476" y="4082628"/>
                  <a:pt x="6368714" y="4079147"/>
                  <a:pt x="6363224" y="4080006"/>
                </a:cubicBezTo>
                <a:cubicBezTo>
                  <a:pt x="6356361" y="4081077"/>
                  <a:pt x="6357434" y="4087950"/>
                  <a:pt x="6356706" y="4092288"/>
                </a:cubicBezTo>
                <a:cubicBezTo>
                  <a:pt x="6350017" y="4121495"/>
                  <a:pt x="6334619" y="4130939"/>
                  <a:pt x="6305449" y="4124229"/>
                </a:cubicBezTo>
                <a:cubicBezTo>
                  <a:pt x="6299529" y="4122337"/>
                  <a:pt x="6293825" y="4121819"/>
                  <a:pt x="6289063" y="4118339"/>
                </a:cubicBezTo>
                <a:cubicBezTo>
                  <a:pt x="6263797" y="4109610"/>
                  <a:pt x="6242563" y="4108702"/>
                  <a:pt x="6226996" y="4135071"/>
                </a:cubicBezTo>
                <a:cubicBezTo>
                  <a:pt x="6226996" y="4135071"/>
                  <a:pt x="6225624" y="4135285"/>
                  <a:pt x="6225839" y="4136659"/>
                </a:cubicBezTo>
                <a:cubicBezTo>
                  <a:pt x="6219404" y="4140481"/>
                  <a:pt x="6214129" y="4142712"/>
                  <a:pt x="6206621" y="4139660"/>
                </a:cubicBezTo>
                <a:cubicBezTo>
                  <a:pt x="6203662" y="4138714"/>
                  <a:pt x="6200487" y="4136393"/>
                  <a:pt x="6201215" y="4132056"/>
                </a:cubicBezTo>
                <a:cubicBezTo>
                  <a:pt x="6201515" y="4124967"/>
                  <a:pt x="6208163" y="4122522"/>
                  <a:pt x="6213439" y="4120290"/>
                </a:cubicBezTo>
                <a:cubicBezTo>
                  <a:pt x="6217558" y="4119647"/>
                  <a:pt x="6222833" y="4117414"/>
                  <a:pt x="6222188" y="4113291"/>
                </a:cubicBezTo>
                <a:cubicBezTo>
                  <a:pt x="6222704" y="4107579"/>
                  <a:pt x="6216055" y="4110025"/>
                  <a:pt x="6212880" y="4107704"/>
                </a:cubicBezTo>
                <a:cubicBezTo>
                  <a:pt x="6205588" y="4106026"/>
                  <a:pt x="6198511" y="4105724"/>
                  <a:pt x="6191218" y="4104046"/>
                </a:cubicBezTo>
                <a:cubicBezTo>
                  <a:pt x="6181181" y="4102797"/>
                  <a:pt x="6172300" y="4099959"/>
                  <a:pt x="6165522" y="4092568"/>
                </a:cubicBezTo>
                <a:cubicBezTo>
                  <a:pt x="6160547" y="4087713"/>
                  <a:pt x="6156428" y="4088356"/>
                  <a:pt x="6149994" y="4092177"/>
                </a:cubicBezTo>
                <a:cubicBezTo>
                  <a:pt x="6131851" y="4102050"/>
                  <a:pt x="6118854" y="4099855"/>
                  <a:pt x="6103925" y="4085289"/>
                </a:cubicBezTo>
                <a:cubicBezTo>
                  <a:pt x="6095775" y="4078113"/>
                  <a:pt x="6090154" y="4069133"/>
                  <a:pt x="6083160" y="4060369"/>
                </a:cubicBezTo>
                <a:cubicBezTo>
                  <a:pt x="6074580" y="4050444"/>
                  <a:pt x="6063899" y="4045070"/>
                  <a:pt x="6050902" y="4042876"/>
                </a:cubicBezTo>
                <a:cubicBezTo>
                  <a:pt x="6036531" y="4040895"/>
                  <a:pt x="6030098" y="4044716"/>
                  <a:pt x="6025596" y="4060908"/>
                </a:cubicBezTo>
                <a:cubicBezTo>
                  <a:pt x="6021309" y="4078474"/>
                  <a:pt x="6011915" y="4081350"/>
                  <a:pt x="5995313" y="4074085"/>
                </a:cubicBezTo>
                <a:cubicBezTo>
                  <a:pt x="5989394" y="4072193"/>
                  <a:pt x="5986219" y="4069873"/>
                  <a:pt x="5979571" y="4072318"/>
                </a:cubicBezTo>
                <a:cubicBezTo>
                  <a:pt x="5963958" y="4080389"/>
                  <a:pt x="5963958" y="4080389"/>
                  <a:pt x="5961169" y="4062519"/>
                </a:cubicBezTo>
                <a:cubicBezTo>
                  <a:pt x="5962112" y="4059555"/>
                  <a:pt x="5961897" y="4058181"/>
                  <a:pt x="5960094" y="4055645"/>
                </a:cubicBezTo>
                <a:cubicBezTo>
                  <a:pt x="5958378" y="4044650"/>
                  <a:pt x="5952243" y="4041382"/>
                  <a:pt x="5941905" y="4047221"/>
                </a:cubicBezTo>
                <a:cubicBezTo>
                  <a:pt x="5934100" y="4051256"/>
                  <a:pt x="5926722" y="4058040"/>
                  <a:pt x="5918702" y="4060701"/>
                </a:cubicBezTo>
                <a:cubicBezTo>
                  <a:pt x="5884731" y="4077270"/>
                  <a:pt x="5844450" y="4062437"/>
                  <a:pt x="5831064" y="4030733"/>
                </a:cubicBezTo>
                <a:cubicBezTo>
                  <a:pt x="5826387" y="4018790"/>
                  <a:pt x="5830160" y="4006936"/>
                  <a:pt x="5828229" y="3994564"/>
                </a:cubicBezTo>
                <a:cubicBezTo>
                  <a:pt x="5826811" y="3976480"/>
                  <a:pt x="5818660" y="3969305"/>
                  <a:pt x="5801330" y="3966377"/>
                </a:cubicBezTo>
                <a:cubicBezTo>
                  <a:pt x="5792666" y="3964914"/>
                  <a:pt x="5784215" y="3964826"/>
                  <a:pt x="5775550" y="3963362"/>
                </a:cubicBezTo>
                <a:cubicBezTo>
                  <a:pt x="5758220" y="3960435"/>
                  <a:pt x="5749041" y="3964684"/>
                  <a:pt x="5744754" y="3982252"/>
                </a:cubicBezTo>
                <a:cubicBezTo>
                  <a:pt x="5740766" y="3992731"/>
                  <a:pt x="5736433" y="3992000"/>
                  <a:pt x="5728497" y="3986198"/>
                </a:cubicBezTo>
                <a:cubicBezTo>
                  <a:pt x="5711251" y="3974809"/>
                  <a:pt x="5700700" y="3979274"/>
                  <a:pt x="5695469" y="3999803"/>
                </a:cubicBezTo>
                <a:cubicBezTo>
                  <a:pt x="5694956" y="4005517"/>
                  <a:pt x="5695814" y="4011015"/>
                  <a:pt x="5701734" y="4012907"/>
                </a:cubicBezTo>
                <a:cubicBezTo>
                  <a:pt x="5709026" y="4014585"/>
                  <a:pt x="5709540" y="4008871"/>
                  <a:pt x="5710054" y="4003160"/>
                </a:cubicBezTo>
                <a:cubicBezTo>
                  <a:pt x="5709410" y="3999036"/>
                  <a:pt x="5711512" y="3994483"/>
                  <a:pt x="5717217" y="3995000"/>
                </a:cubicBezTo>
                <a:cubicBezTo>
                  <a:pt x="5722707" y="3994143"/>
                  <a:pt x="5727469" y="3997624"/>
                  <a:pt x="5726954" y="4003337"/>
                </a:cubicBezTo>
                <a:cubicBezTo>
                  <a:pt x="5727943" y="4018672"/>
                  <a:pt x="5731676" y="4033578"/>
                  <a:pt x="5732880" y="4050288"/>
                </a:cubicBezTo>
                <a:cubicBezTo>
                  <a:pt x="5728117" y="4046807"/>
                  <a:pt x="5726530" y="4045646"/>
                  <a:pt x="5724729" y="4043111"/>
                </a:cubicBezTo>
                <a:cubicBezTo>
                  <a:pt x="5715205" y="4036150"/>
                  <a:pt x="5704225" y="4037864"/>
                  <a:pt x="5694186" y="4036615"/>
                </a:cubicBezTo>
                <a:cubicBezTo>
                  <a:pt x="5688482" y="4036098"/>
                  <a:pt x="5688398" y="4044559"/>
                  <a:pt x="5684707" y="4047952"/>
                </a:cubicBezTo>
                <a:cubicBezTo>
                  <a:pt x="5678488" y="4053148"/>
                  <a:pt x="5672055" y="4056968"/>
                  <a:pt x="5662017" y="4055719"/>
                </a:cubicBezTo>
                <a:cubicBezTo>
                  <a:pt x="5653568" y="4055631"/>
                  <a:pt x="5643959" y="4057131"/>
                  <a:pt x="5633922" y="4055882"/>
                </a:cubicBezTo>
                <a:cubicBezTo>
                  <a:pt x="5639542" y="4064861"/>
                  <a:pt x="5652753" y="4068431"/>
                  <a:pt x="5645806" y="4077965"/>
                </a:cubicBezTo>
                <a:cubicBezTo>
                  <a:pt x="5641389" y="4085695"/>
                  <a:pt x="5636458" y="4099137"/>
                  <a:pt x="5622172" y="4088695"/>
                </a:cubicBezTo>
                <a:cubicBezTo>
                  <a:pt x="5622172" y="4088695"/>
                  <a:pt x="5619641" y="4090498"/>
                  <a:pt x="5619856" y="4091872"/>
                </a:cubicBezTo>
                <a:cubicBezTo>
                  <a:pt x="5619556" y="4098960"/>
                  <a:pt x="5617885" y="4106262"/>
                  <a:pt x="5627707" y="4106136"/>
                </a:cubicBezTo>
                <a:cubicBezTo>
                  <a:pt x="5638903" y="4105797"/>
                  <a:pt x="5649370" y="4109794"/>
                  <a:pt x="5658463" y="4114006"/>
                </a:cubicBezTo>
                <a:cubicBezTo>
                  <a:pt x="5670303" y="4117791"/>
                  <a:pt x="5679697" y="4114916"/>
                  <a:pt x="5683685" y="4104436"/>
                </a:cubicBezTo>
                <a:cubicBezTo>
                  <a:pt x="5689046" y="4093743"/>
                  <a:pt x="5693593" y="4095849"/>
                  <a:pt x="5699942" y="4100490"/>
                </a:cubicBezTo>
                <a:cubicBezTo>
                  <a:pt x="5712640" y="4109772"/>
                  <a:pt x="5722807" y="4120858"/>
                  <a:pt x="5736663" y="4128551"/>
                </a:cubicBezTo>
                <a:cubicBezTo>
                  <a:pt x="5744385" y="4132979"/>
                  <a:pt x="5750090" y="4133496"/>
                  <a:pt x="5757681" y="4128086"/>
                </a:cubicBezTo>
                <a:cubicBezTo>
                  <a:pt x="5763901" y="4122890"/>
                  <a:pt x="5768532" y="4116534"/>
                  <a:pt x="5777198" y="4117998"/>
                </a:cubicBezTo>
                <a:cubicBezTo>
                  <a:pt x="5785647" y="4118087"/>
                  <a:pt x="5788308" y="4126119"/>
                  <a:pt x="5793284" y="4130975"/>
                </a:cubicBezTo>
                <a:cubicBezTo>
                  <a:pt x="5803062" y="4112551"/>
                  <a:pt x="5803062" y="4112551"/>
                  <a:pt x="5821465" y="4122351"/>
                </a:cubicBezTo>
                <a:cubicBezTo>
                  <a:pt x="5828973" y="4125404"/>
                  <a:pt x="5836694" y="4129830"/>
                  <a:pt x="5845445" y="4122831"/>
                </a:cubicBezTo>
                <a:cubicBezTo>
                  <a:pt x="5864745" y="4111369"/>
                  <a:pt x="5869078" y="4112100"/>
                  <a:pt x="5883063" y="4129631"/>
                </a:cubicBezTo>
                <a:cubicBezTo>
                  <a:pt x="5889842" y="4137020"/>
                  <a:pt x="5896620" y="4144411"/>
                  <a:pt x="5904771" y="4151588"/>
                </a:cubicBezTo>
                <a:cubicBezTo>
                  <a:pt x="5923089" y="4169848"/>
                  <a:pt x="5929952" y="4168777"/>
                  <a:pt x="5943418" y="4146961"/>
                </a:cubicBezTo>
                <a:cubicBezTo>
                  <a:pt x="5946893" y="4142194"/>
                  <a:pt x="5948779" y="4136267"/>
                  <a:pt x="5953411" y="4129912"/>
                </a:cubicBezTo>
                <a:cubicBezTo>
                  <a:pt x="5957874" y="4140480"/>
                  <a:pt x="5961906" y="4148299"/>
                  <a:pt x="5966369" y="4158867"/>
                </a:cubicBezTo>
                <a:cubicBezTo>
                  <a:pt x="5968685" y="4155689"/>
                  <a:pt x="5968470" y="4154315"/>
                  <a:pt x="5969628" y="4152726"/>
                </a:cubicBezTo>
                <a:cubicBezTo>
                  <a:pt x="5978118" y="4126054"/>
                  <a:pt x="5991844" y="4123911"/>
                  <a:pt x="6010377" y="4143547"/>
                </a:cubicBezTo>
                <a:cubicBezTo>
                  <a:pt x="6013766" y="4147242"/>
                  <a:pt x="6017156" y="4150937"/>
                  <a:pt x="6020760" y="4156007"/>
                </a:cubicBezTo>
                <a:cubicBezTo>
                  <a:pt x="6022560" y="4158542"/>
                  <a:pt x="6024363" y="4161077"/>
                  <a:pt x="6022261" y="4165630"/>
                </a:cubicBezTo>
                <a:cubicBezTo>
                  <a:pt x="6012783" y="4176966"/>
                  <a:pt x="6022092" y="4182553"/>
                  <a:pt x="6030028" y="4188354"/>
                </a:cubicBezTo>
                <a:cubicBezTo>
                  <a:pt x="6053193" y="4201635"/>
                  <a:pt x="6078973" y="4204650"/>
                  <a:pt x="6104754" y="4207666"/>
                </a:cubicBezTo>
                <a:cubicBezTo>
                  <a:pt x="6146062" y="4211073"/>
                  <a:pt x="6188313" y="4211516"/>
                  <a:pt x="6226706" y="4232276"/>
                </a:cubicBezTo>
                <a:cubicBezTo>
                  <a:pt x="6238975" y="4238808"/>
                  <a:pt x="6251757" y="4239629"/>
                  <a:pt x="6265270" y="4236112"/>
                </a:cubicBezTo>
                <a:cubicBezTo>
                  <a:pt x="6276036" y="4233022"/>
                  <a:pt x="6286287" y="4235646"/>
                  <a:pt x="6294223" y="4241447"/>
                </a:cubicBezTo>
                <a:cubicBezTo>
                  <a:pt x="6309667" y="4250300"/>
                  <a:pt x="6325839" y="4254817"/>
                  <a:pt x="6344327" y="4256154"/>
                </a:cubicBezTo>
                <a:cubicBezTo>
                  <a:pt x="6361442" y="4257707"/>
                  <a:pt x="6379286" y="4254921"/>
                  <a:pt x="6396102" y="4263559"/>
                </a:cubicBezTo>
                <a:cubicBezTo>
                  <a:pt x="6411116" y="4269664"/>
                  <a:pt x="6425486" y="4271645"/>
                  <a:pt x="6438438" y="4255541"/>
                </a:cubicBezTo>
                <a:cubicBezTo>
                  <a:pt x="6443460" y="4278695"/>
                  <a:pt x="6458773" y="4277712"/>
                  <a:pt x="6475459" y="4276515"/>
                </a:cubicBezTo>
                <a:cubicBezTo>
                  <a:pt x="6487813" y="4274586"/>
                  <a:pt x="6500381" y="4274032"/>
                  <a:pt x="6511491" y="4282153"/>
                </a:cubicBezTo>
                <a:cubicBezTo>
                  <a:pt x="6527579" y="4295131"/>
                  <a:pt x="6545123" y="4299432"/>
                  <a:pt x="6564040" y="4303519"/>
                </a:cubicBezTo>
                <a:cubicBezTo>
                  <a:pt x="6597328" y="4309587"/>
                  <a:pt x="6631558" y="4312690"/>
                  <a:pt x="6663173" y="4326060"/>
                </a:cubicBezTo>
                <a:cubicBezTo>
                  <a:pt x="6688654" y="4336163"/>
                  <a:pt x="6714863" y="4341927"/>
                  <a:pt x="6742744" y="4340390"/>
                </a:cubicBezTo>
                <a:cubicBezTo>
                  <a:pt x="6750981" y="4339104"/>
                  <a:pt x="6757115" y="4342371"/>
                  <a:pt x="6761148" y="4350190"/>
                </a:cubicBezTo>
                <a:cubicBezTo>
                  <a:pt x="6776206" y="4374593"/>
                  <a:pt x="6777579" y="4374378"/>
                  <a:pt x="6806189" y="4368503"/>
                </a:cubicBezTo>
                <a:cubicBezTo>
                  <a:pt x="6808935" y="4368075"/>
                  <a:pt x="6811679" y="4367646"/>
                  <a:pt x="6815798" y="4367003"/>
                </a:cubicBezTo>
                <a:cubicBezTo>
                  <a:pt x="6812968" y="4375894"/>
                  <a:pt x="6810137" y="4384784"/>
                  <a:pt x="6807093" y="4392300"/>
                </a:cubicBezTo>
                <a:cubicBezTo>
                  <a:pt x="6803749" y="4406903"/>
                  <a:pt x="6793626" y="4414116"/>
                  <a:pt x="6779685" y="4414884"/>
                </a:cubicBezTo>
                <a:cubicBezTo>
                  <a:pt x="6771450" y="4416171"/>
                  <a:pt x="6764158" y="4414493"/>
                  <a:pt x="6756136" y="4417153"/>
                </a:cubicBezTo>
                <a:cubicBezTo>
                  <a:pt x="6742840" y="4422046"/>
                  <a:pt x="6738292" y="4419939"/>
                  <a:pt x="6733401" y="4406623"/>
                </a:cubicBezTo>
                <a:cubicBezTo>
                  <a:pt x="6732543" y="4401124"/>
                  <a:pt x="6731684" y="4395626"/>
                  <a:pt x="6730826" y="4390127"/>
                </a:cubicBezTo>
                <a:cubicBezTo>
                  <a:pt x="6730910" y="4381665"/>
                  <a:pt x="6726578" y="4380934"/>
                  <a:pt x="6719715" y="4382005"/>
                </a:cubicBezTo>
                <a:cubicBezTo>
                  <a:pt x="6704401" y="4382988"/>
                  <a:pt x="6694493" y="4391576"/>
                  <a:pt x="6686388" y="4402698"/>
                </a:cubicBezTo>
                <a:cubicBezTo>
                  <a:pt x="6683857" y="4404501"/>
                  <a:pt x="6683128" y="4408840"/>
                  <a:pt x="6678796" y="4408107"/>
                </a:cubicBezTo>
                <a:cubicBezTo>
                  <a:pt x="6675835" y="4407162"/>
                  <a:pt x="6675192" y="4403038"/>
                  <a:pt x="6673390" y="4400503"/>
                </a:cubicBezTo>
                <a:cubicBezTo>
                  <a:pt x="6672960" y="4397754"/>
                  <a:pt x="6672746" y="4396379"/>
                  <a:pt x="6672317" y="4393630"/>
                </a:cubicBezTo>
                <a:cubicBezTo>
                  <a:pt x="6670815" y="4384008"/>
                  <a:pt x="6666268" y="4381902"/>
                  <a:pt x="6658461" y="4385937"/>
                </a:cubicBezTo>
                <a:cubicBezTo>
                  <a:pt x="6650869" y="4391346"/>
                  <a:pt x="6646108" y="4387866"/>
                  <a:pt x="6640916" y="4381636"/>
                </a:cubicBezTo>
                <a:cubicBezTo>
                  <a:pt x="6635941" y="4376780"/>
                  <a:pt x="6636455" y="4371067"/>
                  <a:pt x="6639928" y="4366301"/>
                </a:cubicBezTo>
                <a:cubicBezTo>
                  <a:pt x="6643187" y="4360160"/>
                  <a:pt x="6650479" y="4361837"/>
                  <a:pt x="6656614" y="4365103"/>
                </a:cubicBezTo>
                <a:cubicBezTo>
                  <a:pt x="6660947" y="4365835"/>
                  <a:pt x="6664122" y="4368156"/>
                  <a:pt x="6667381" y="4362014"/>
                </a:cubicBezTo>
                <a:cubicBezTo>
                  <a:pt x="6670640" y="4355873"/>
                  <a:pt x="6667465" y="4353552"/>
                  <a:pt x="6664076" y="4349858"/>
                </a:cubicBezTo>
                <a:cubicBezTo>
                  <a:pt x="6656140" y="4344056"/>
                  <a:pt x="6632292" y="4353412"/>
                  <a:pt x="6631263" y="4364837"/>
                </a:cubicBezTo>
                <a:cubicBezTo>
                  <a:pt x="6628563" y="4383564"/>
                  <a:pt x="6615780" y="4382744"/>
                  <a:pt x="6602997" y="4381924"/>
                </a:cubicBezTo>
                <a:cubicBezTo>
                  <a:pt x="6576274" y="4381872"/>
                  <a:pt x="6549636" y="4373358"/>
                  <a:pt x="6523855" y="4370343"/>
                </a:cubicBezTo>
                <a:cubicBezTo>
                  <a:pt x="6516563" y="4368666"/>
                  <a:pt x="6515704" y="4363166"/>
                  <a:pt x="6517590" y="4357239"/>
                </a:cubicBezTo>
                <a:cubicBezTo>
                  <a:pt x="6519263" y="4349938"/>
                  <a:pt x="6520936" y="4342636"/>
                  <a:pt x="6521020" y="4334174"/>
                </a:cubicBezTo>
                <a:cubicBezTo>
                  <a:pt x="6519733" y="4325927"/>
                  <a:pt x="6513813" y="4324035"/>
                  <a:pt x="6507893" y="4322143"/>
                </a:cubicBezTo>
                <a:cubicBezTo>
                  <a:pt x="6503346" y="4320037"/>
                  <a:pt x="6503047" y="4327124"/>
                  <a:pt x="6500515" y="4328928"/>
                </a:cubicBezTo>
                <a:cubicBezTo>
                  <a:pt x="6495155" y="4339622"/>
                  <a:pt x="6488422" y="4350529"/>
                  <a:pt x="6483061" y="4361223"/>
                </a:cubicBezTo>
                <a:cubicBezTo>
                  <a:pt x="6481259" y="4358688"/>
                  <a:pt x="6481044" y="4357314"/>
                  <a:pt x="6480830" y="4355939"/>
                </a:cubicBezTo>
                <a:cubicBezTo>
                  <a:pt x="6476882" y="4339658"/>
                  <a:pt x="6476882" y="4339658"/>
                  <a:pt x="6463071" y="4350264"/>
                </a:cubicBezTo>
                <a:cubicBezTo>
                  <a:pt x="6458224" y="4355244"/>
                  <a:pt x="6456422" y="4352709"/>
                  <a:pt x="6454406" y="4348800"/>
                </a:cubicBezTo>
                <a:cubicBezTo>
                  <a:pt x="6448571" y="4338446"/>
                  <a:pt x="6439691" y="4335608"/>
                  <a:pt x="6430513" y="4339858"/>
                </a:cubicBezTo>
                <a:cubicBezTo>
                  <a:pt x="6416487" y="4349088"/>
                  <a:pt x="6401173" y="4350071"/>
                  <a:pt x="6386074" y="4352429"/>
                </a:cubicBezTo>
                <a:cubicBezTo>
                  <a:pt x="6377839" y="4353715"/>
                  <a:pt x="6373935" y="4355732"/>
                  <a:pt x="6380713" y="4363123"/>
                </a:cubicBezTo>
                <a:cubicBezTo>
                  <a:pt x="6386119" y="4370727"/>
                  <a:pt x="6385605" y="4376439"/>
                  <a:pt x="6376855" y="4383438"/>
                </a:cubicBezTo>
                <a:cubicBezTo>
                  <a:pt x="6389853" y="4385633"/>
                  <a:pt x="6402636" y="4386454"/>
                  <a:pt x="6414476" y="4390237"/>
                </a:cubicBezTo>
                <a:cubicBezTo>
                  <a:pt x="6426099" y="4392646"/>
                  <a:pt x="6437939" y="4396431"/>
                  <a:pt x="6447677" y="4404767"/>
                </a:cubicBezTo>
                <a:cubicBezTo>
                  <a:pt x="6430478" y="4411677"/>
                  <a:pt x="6430478" y="4411677"/>
                  <a:pt x="6402466" y="4403378"/>
                </a:cubicBezTo>
                <a:cubicBezTo>
                  <a:pt x="6384707" y="4397702"/>
                  <a:pt x="6376686" y="4400362"/>
                  <a:pt x="6369009" y="4414234"/>
                </a:cubicBezTo>
                <a:cubicBezTo>
                  <a:pt x="6361547" y="4429480"/>
                  <a:pt x="6361547" y="4429480"/>
                  <a:pt x="6350951" y="4415645"/>
                </a:cubicBezTo>
                <a:cubicBezTo>
                  <a:pt x="6350736" y="4414271"/>
                  <a:pt x="6349149" y="4413110"/>
                  <a:pt x="6348935" y="4411736"/>
                </a:cubicBezTo>
                <a:cubicBezTo>
                  <a:pt x="6324137" y="4378997"/>
                  <a:pt x="6304706" y="4380622"/>
                  <a:pt x="6283348" y="4414935"/>
                </a:cubicBezTo>
                <a:cubicBezTo>
                  <a:pt x="6275671" y="4428807"/>
                  <a:pt x="6263233" y="4439198"/>
                  <a:pt x="6248563" y="4444305"/>
                </a:cubicBezTo>
                <a:cubicBezTo>
                  <a:pt x="6232307" y="4448251"/>
                  <a:pt x="6217722" y="4444896"/>
                  <a:pt x="6201765" y="4441755"/>
                </a:cubicBezTo>
                <a:cubicBezTo>
                  <a:pt x="6182634" y="4436293"/>
                  <a:pt x="6162128" y="4431047"/>
                  <a:pt x="6142483" y="4431297"/>
                </a:cubicBezTo>
                <a:cubicBezTo>
                  <a:pt x="6127171" y="4432280"/>
                  <a:pt x="6111428" y="4430514"/>
                  <a:pt x="6098000" y="4425570"/>
                </a:cubicBezTo>
                <a:cubicBezTo>
                  <a:pt x="6087534" y="4421572"/>
                  <a:pt x="6074321" y="4418003"/>
                  <a:pt x="6063985" y="4423841"/>
                </a:cubicBezTo>
                <a:cubicBezTo>
                  <a:pt x="6051117" y="4431483"/>
                  <a:pt x="6043181" y="4425680"/>
                  <a:pt x="6034814" y="4417131"/>
                </a:cubicBezTo>
                <a:cubicBezTo>
                  <a:pt x="6019671" y="4401189"/>
                  <a:pt x="6009589" y="4381642"/>
                  <a:pt x="6005940" y="4358274"/>
                </a:cubicBezTo>
                <a:cubicBezTo>
                  <a:pt x="6005081" y="4352775"/>
                  <a:pt x="6004223" y="4347277"/>
                  <a:pt x="5995558" y="4345813"/>
                </a:cubicBezTo>
                <a:cubicBezTo>
                  <a:pt x="5986679" y="4342975"/>
                  <a:pt x="5985007" y="4350277"/>
                  <a:pt x="5981532" y="4355043"/>
                </a:cubicBezTo>
                <a:cubicBezTo>
                  <a:pt x="5979432" y="4359596"/>
                  <a:pt x="5977330" y="4364149"/>
                  <a:pt x="5975014" y="4367327"/>
                </a:cubicBezTo>
                <a:cubicBezTo>
                  <a:pt x="5965966" y="4381413"/>
                  <a:pt x="5951295" y="4386519"/>
                  <a:pt x="5936411" y="4390252"/>
                </a:cubicBezTo>
                <a:cubicBezTo>
                  <a:pt x="5924057" y="4392180"/>
                  <a:pt x="5922341" y="4381183"/>
                  <a:pt x="5915777" y="4375167"/>
                </a:cubicBezTo>
                <a:cubicBezTo>
                  <a:pt x="5910846" y="4388611"/>
                  <a:pt x="5900723" y="4395824"/>
                  <a:pt x="5887941" y="4395003"/>
                </a:cubicBezTo>
                <a:cubicBezTo>
                  <a:pt x="5872198" y="4393237"/>
                  <a:pt x="5857313" y="4396969"/>
                  <a:pt x="5842429" y="4400701"/>
                </a:cubicBezTo>
                <a:cubicBezTo>
                  <a:pt x="5811074" y="4407005"/>
                  <a:pt x="5779804" y="4404847"/>
                  <a:pt x="5752606" y="4383747"/>
                </a:cubicBezTo>
                <a:cubicBezTo>
                  <a:pt x="5747845" y="4380267"/>
                  <a:pt x="5743082" y="4376786"/>
                  <a:pt x="5738021" y="4380392"/>
                </a:cubicBezTo>
                <a:cubicBezTo>
                  <a:pt x="5728113" y="4388979"/>
                  <a:pt x="5716918" y="4389320"/>
                  <a:pt x="5705722" y="4389660"/>
                </a:cubicBezTo>
                <a:cubicBezTo>
                  <a:pt x="5701604" y="4390303"/>
                  <a:pt x="5699074" y="4392106"/>
                  <a:pt x="5696972" y="4396658"/>
                </a:cubicBezTo>
                <a:cubicBezTo>
                  <a:pt x="5695300" y="4403961"/>
                  <a:pt x="5689595" y="4403443"/>
                  <a:pt x="5683675" y="4401550"/>
                </a:cubicBezTo>
                <a:cubicBezTo>
                  <a:pt x="5676382" y="4399873"/>
                  <a:pt x="5666989" y="4402749"/>
                  <a:pt x="5663900" y="4391965"/>
                </a:cubicBezTo>
                <a:cubicBezTo>
                  <a:pt x="5662182" y="4380969"/>
                  <a:pt x="5654676" y="4377916"/>
                  <a:pt x="5646011" y="4376453"/>
                </a:cubicBezTo>
                <a:cubicBezTo>
                  <a:pt x="5638719" y="4374775"/>
                  <a:pt x="5630483" y="4376061"/>
                  <a:pt x="5626879" y="4370991"/>
                </a:cubicBezTo>
                <a:cubicBezTo>
                  <a:pt x="5619457" y="4359477"/>
                  <a:pt x="5610278" y="4363726"/>
                  <a:pt x="5599297" y="4365441"/>
                </a:cubicBezTo>
                <a:cubicBezTo>
                  <a:pt x="5595394" y="4367458"/>
                  <a:pt x="5591061" y="4366727"/>
                  <a:pt x="5586944" y="4367370"/>
                </a:cubicBezTo>
                <a:cubicBezTo>
                  <a:pt x="5567513" y="4368996"/>
                  <a:pt x="5547652" y="4367872"/>
                  <a:pt x="5528650" y="4372248"/>
                </a:cubicBezTo>
                <a:cubicBezTo>
                  <a:pt x="5520629" y="4374908"/>
                  <a:pt x="5509647" y="4376623"/>
                  <a:pt x="5507761" y="4382550"/>
                </a:cubicBezTo>
                <a:cubicBezTo>
                  <a:pt x="5506303" y="4391227"/>
                  <a:pt x="5517928" y="4393635"/>
                  <a:pt x="5525435" y="4396688"/>
                </a:cubicBezTo>
                <a:cubicBezTo>
                  <a:pt x="5527022" y="4397848"/>
                  <a:pt x="5528610" y="4399009"/>
                  <a:pt x="5529982" y="4398793"/>
                </a:cubicBezTo>
                <a:cubicBezTo>
                  <a:pt x="5552933" y="4410699"/>
                  <a:pt x="5558039" y="4425392"/>
                  <a:pt x="5544786" y="4448583"/>
                </a:cubicBezTo>
                <a:cubicBezTo>
                  <a:pt x="5538009" y="4441193"/>
                  <a:pt x="5531959" y="4429464"/>
                  <a:pt x="5520120" y="4425681"/>
                </a:cubicBezTo>
                <a:cubicBezTo>
                  <a:pt x="5506908" y="4422110"/>
                  <a:pt x="5498588" y="4431858"/>
                  <a:pt x="5488250" y="4437697"/>
                </a:cubicBezTo>
                <a:cubicBezTo>
                  <a:pt x="5484561" y="4441089"/>
                  <a:pt x="5480229" y="4440357"/>
                  <a:pt x="5480529" y="4433269"/>
                </a:cubicBezTo>
                <a:cubicBezTo>
                  <a:pt x="5481472" y="4430306"/>
                  <a:pt x="5481043" y="4427558"/>
                  <a:pt x="5481986" y="4424594"/>
                </a:cubicBezTo>
                <a:cubicBezTo>
                  <a:pt x="5482716" y="4420255"/>
                  <a:pt x="5483444" y="4415917"/>
                  <a:pt x="5480054" y="4412222"/>
                </a:cubicBezTo>
                <a:cubicBezTo>
                  <a:pt x="5478252" y="4409687"/>
                  <a:pt x="5474779" y="4414454"/>
                  <a:pt x="5472033" y="4414883"/>
                </a:cubicBezTo>
                <a:cubicBezTo>
                  <a:pt x="5463069" y="4420507"/>
                  <a:pt x="5459680" y="4416812"/>
                  <a:pt x="5459765" y="4408350"/>
                </a:cubicBezTo>
                <a:cubicBezTo>
                  <a:pt x="5459336" y="4405600"/>
                  <a:pt x="5461651" y="4402422"/>
                  <a:pt x="5457104" y="4400316"/>
                </a:cubicBezTo>
                <a:cubicBezTo>
                  <a:pt x="5438491" y="4434200"/>
                  <a:pt x="5427940" y="4438665"/>
                  <a:pt x="5388304" y="4427956"/>
                </a:cubicBezTo>
                <a:cubicBezTo>
                  <a:pt x="5386931" y="4428170"/>
                  <a:pt x="5386931" y="4428170"/>
                  <a:pt x="5385344" y="4427010"/>
                </a:cubicBezTo>
                <a:cubicBezTo>
                  <a:pt x="5354373" y="4417765"/>
                  <a:pt x="5322888" y="4414232"/>
                  <a:pt x="5291962" y="4423285"/>
                </a:cubicBezTo>
                <a:cubicBezTo>
                  <a:pt x="5281195" y="4426374"/>
                  <a:pt x="5273688" y="4423322"/>
                  <a:pt x="5268282" y="4415717"/>
                </a:cubicBezTo>
                <a:cubicBezTo>
                  <a:pt x="5261290" y="4406952"/>
                  <a:pt x="5250823" y="4402954"/>
                  <a:pt x="5241000" y="4403080"/>
                </a:cubicBezTo>
                <a:cubicBezTo>
                  <a:pt x="5223885" y="4401528"/>
                  <a:pt x="5205612" y="4401565"/>
                  <a:pt x="5187767" y="4404351"/>
                </a:cubicBezTo>
                <a:cubicBezTo>
                  <a:pt x="5172669" y="4406709"/>
                  <a:pt x="5170782" y="4412636"/>
                  <a:pt x="5178419" y="4425524"/>
                </a:cubicBezTo>
                <a:cubicBezTo>
                  <a:pt x="5180434" y="4429434"/>
                  <a:pt x="5184982" y="4431540"/>
                  <a:pt x="5181509" y="4436307"/>
                </a:cubicBezTo>
                <a:cubicBezTo>
                  <a:pt x="5175504" y="4442877"/>
                  <a:pt x="5178164" y="4450910"/>
                  <a:pt x="5179452" y="4459158"/>
                </a:cubicBezTo>
                <a:cubicBezTo>
                  <a:pt x="5180096" y="4463282"/>
                  <a:pt x="5182327" y="4468566"/>
                  <a:pt x="5177052" y="4470798"/>
                </a:cubicBezTo>
                <a:cubicBezTo>
                  <a:pt x="5171775" y="4473029"/>
                  <a:pt x="5168171" y="4467960"/>
                  <a:pt x="5166155" y="4464050"/>
                </a:cubicBezTo>
                <a:cubicBezTo>
                  <a:pt x="5160320" y="4453696"/>
                  <a:pt x="5154700" y="4444717"/>
                  <a:pt x="5149081" y="4435738"/>
                </a:cubicBezTo>
                <a:cubicBezTo>
                  <a:pt x="5134666" y="4415458"/>
                  <a:pt x="5116476" y="4407033"/>
                  <a:pt x="5091984" y="4412265"/>
                </a:cubicBezTo>
                <a:cubicBezTo>
                  <a:pt x="5079630" y="4414195"/>
                  <a:pt x="5067492" y="4417498"/>
                  <a:pt x="5055138" y="4419427"/>
                </a:cubicBezTo>
                <a:cubicBezTo>
                  <a:pt x="5040254" y="4423159"/>
                  <a:pt x="5030945" y="4417571"/>
                  <a:pt x="5024681" y="4404469"/>
                </a:cubicBezTo>
                <a:cubicBezTo>
                  <a:pt x="5022879" y="4401933"/>
                  <a:pt x="5023608" y="4397596"/>
                  <a:pt x="5019275" y="4396865"/>
                </a:cubicBezTo>
                <a:cubicBezTo>
                  <a:pt x="5015287" y="4407343"/>
                  <a:pt x="5010142" y="4419413"/>
                  <a:pt x="5006367" y="4431266"/>
                </a:cubicBezTo>
                <a:cubicBezTo>
                  <a:pt x="5000063" y="4444924"/>
                  <a:pt x="5000063" y="4444924"/>
                  <a:pt x="4991268" y="4433624"/>
                </a:cubicBezTo>
                <a:cubicBezTo>
                  <a:pt x="4984062" y="4423485"/>
                  <a:pt x="4976769" y="4421807"/>
                  <a:pt x="4967075" y="4431768"/>
                </a:cubicBezTo>
                <a:cubicBezTo>
                  <a:pt x="4958541" y="4440142"/>
                  <a:pt x="4947774" y="4443231"/>
                  <a:pt x="4934991" y="4442410"/>
                </a:cubicBezTo>
                <a:cubicBezTo>
                  <a:pt x="4916720" y="4442448"/>
                  <a:pt x="4898960" y="4436771"/>
                  <a:pt x="4881200" y="4431096"/>
                </a:cubicBezTo>
                <a:cubicBezTo>
                  <a:pt x="4863442" y="4425420"/>
                  <a:pt x="4856792" y="4427866"/>
                  <a:pt x="4846372" y="4442167"/>
                </a:cubicBezTo>
                <a:cubicBezTo>
                  <a:pt x="4835005" y="4459431"/>
                  <a:pt x="4819692" y="4460413"/>
                  <a:pt x="4807293" y="4444044"/>
                </a:cubicBezTo>
                <a:cubicBezTo>
                  <a:pt x="4795324" y="4430423"/>
                  <a:pt x="4795324" y="4430423"/>
                  <a:pt x="4785117" y="4446098"/>
                </a:cubicBezTo>
                <a:cubicBezTo>
                  <a:pt x="4783745" y="4446313"/>
                  <a:pt x="4783959" y="4447687"/>
                  <a:pt x="4782587" y="4447901"/>
                </a:cubicBezTo>
                <a:cubicBezTo>
                  <a:pt x="4778168" y="4455631"/>
                  <a:pt x="4772463" y="4455114"/>
                  <a:pt x="4767060" y="4447510"/>
                </a:cubicBezTo>
                <a:cubicBezTo>
                  <a:pt x="4765042" y="4443600"/>
                  <a:pt x="4763025" y="4439691"/>
                  <a:pt x="4761009" y="4435781"/>
                </a:cubicBezTo>
                <a:cubicBezTo>
                  <a:pt x="4753372" y="4422892"/>
                  <a:pt x="4742692" y="4417519"/>
                  <a:pt x="4729608" y="4423787"/>
                </a:cubicBezTo>
                <a:cubicBezTo>
                  <a:pt x="4707348" y="4434304"/>
                  <a:pt x="4684228" y="4439321"/>
                  <a:pt x="4664198" y="4455122"/>
                </a:cubicBezTo>
                <a:cubicBezTo>
                  <a:pt x="4657977" y="4460317"/>
                  <a:pt x="4649957" y="4462978"/>
                  <a:pt x="4646867" y="4452195"/>
                </a:cubicBezTo>
                <a:cubicBezTo>
                  <a:pt x="4642834" y="4444377"/>
                  <a:pt x="4637343" y="4445233"/>
                  <a:pt x="4632283" y="4448840"/>
                </a:cubicBezTo>
                <a:cubicBezTo>
                  <a:pt x="4621945" y="4454679"/>
                  <a:pt x="4609592" y="4456607"/>
                  <a:pt x="4598611" y="4458322"/>
                </a:cubicBezTo>
                <a:cubicBezTo>
                  <a:pt x="4580768" y="4461108"/>
                  <a:pt x="4574763" y="4467678"/>
                  <a:pt x="4573220" y="4484816"/>
                </a:cubicBezTo>
                <a:cubicBezTo>
                  <a:pt x="4573350" y="4494653"/>
                  <a:pt x="4569232" y="4495295"/>
                  <a:pt x="4560996" y="4496582"/>
                </a:cubicBezTo>
                <a:cubicBezTo>
                  <a:pt x="4551388" y="4498082"/>
                  <a:pt x="4540492" y="4491334"/>
                  <a:pt x="4532173" y="4501082"/>
                </a:cubicBezTo>
                <a:cubicBezTo>
                  <a:pt x="4525009" y="4509241"/>
                  <a:pt x="4531059" y="4520969"/>
                  <a:pt x="4528658" y="4532609"/>
                </a:cubicBezTo>
                <a:cubicBezTo>
                  <a:pt x="4520293" y="4524059"/>
                  <a:pt x="4516260" y="4516240"/>
                  <a:pt x="4516130" y="4506403"/>
                </a:cubicBezTo>
                <a:cubicBezTo>
                  <a:pt x="4515870" y="4486729"/>
                  <a:pt x="4534657" y="4480980"/>
                  <a:pt x="4545509" y="4469429"/>
                </a:cubicBezTo>
                <a:cubicBezTo>
                  <a:pt x="4520757" y="4454989"/>
                  <a:pt x="4507245" y="4458506"/>
                  <a:pt x="4495795" y="4484231"/>
                </a:cubicBezTo>
                <a:cubicBezTo>
                  <a:pt x="4493694" y="4488784"/>
                  <a:pt x="4490219" y="4493551"/>
                  <a:pt x="4488333" y="4499478"/>
                </a:cubicBezTo>
                <a:cubicBezTo>
                  <a:pt x="4483187" y="4511546"/>
                  <a:pt x="4477828" y="4522240"/>
                  <a:pt x="4464530" y="4527132"/>
                </a:cubicBezTo>
                <a:cubicBezTo>
                  <a:pt x="4459253" y="4529365"/>
                  <a:pt x="4459897" y="4533489"/>
                  <a:pt x="4459384" y="4539202"/>
                </a:cubicBezTo>
                <a:cubicBezTo>
                  <a:pt x="4457925" y="4547877"/>
                  <a:pt x="4461016" y="4558660"/>
                  <a:pt x="4454067" y="4568194"/>
                </a:cubicBezTo>
                <a:cubicBezTo>
                  <a:pt x="4452052" y="4564284"/>
                  <a:pt x="4450250" y="4561750"/>
                  <a:pt x="4448232" y="4557840"/>
                </a:cubicBezTo>
                <a:cubicBezTo>
                  <a:pt x="4437851" y="4545379"/>
                  <a:pt x="4429186" y="4543917"/>
                  <a:pt x="4416748" y="4554307"/>
                </a:cubicBezTo>
                <a:cubicBezTo>
                  <a:pt x="4405682" y="4564484"/>
                  <a:pt x="4392171" y="4568001"/>
                  <a:pt x="4378015" y="4567395"/>
                </a:cubicBezTo>
                <a:cubicBezTo>
                  <a:pt x="4367977" y="4566146"/>
                  <a:pt x="4358154" y="4566272"/>
                  <a:pt x="4346745" y="4565237"/>
                </a:cubicBezTo>
                <a:cubicBezTo>
                  <a:pt x="4315474" y="4563079"/>
                  <a:pt x="4283987" y="4559546"/>
                  <a:pt x="4254176" y="4548712"/>
                </a:cubicBezTo>
                <a:cubicBezTo>
                  <a:pt x="4242336" y="4544928"/>
                  <a:pt x="4239890" y="4538270"/>
                  <a:pt x="4243879" y="4527790"/>
                </a:cubicBezTo>
                <a:cubicBezTo>
                  <a:pt x="4248080" y="4518686"/>
                  <a:pt x="4254085" y="4512116"/>
                  <a:pt x="4261462" y="4505330"/>
                </a:cubicBezTo>
                <a:cubicBezTo>
                  <a:pt x="4268625" y="4497173"/>
                  <a:pt x="4278963" y="4491334"/>
                  <a:pt x="4285695" y="4480426"/>
                </a:cubicBezTo>
                <a:cubicBezTo>
                  <a:pt x="4239241" y="4489087"/>
                  <a:pt x="4195318" y="4495945"/>
                  <a:pt x="4166582" y="4537043"/>
                </a:cubicBezTo>
                <a:cubicBezTo>
                  <a:pt x="4162893" y="4540435"/>
                  <a:pt x="4157833" y="4544042"/>
                  <a:pt x="4151913" y="4542149"/>
                </a:cubicBezTo>
                <a:cubicBezTo>
                  <a:pt x="4145778" y="4538882"/>
                  <a:pt x="4141017" y="4535402"/>
                  <a:pt x="4139728" y="4527154"/>
                </a:cubicBezTo>
                <a:cubicBezTo>
                  <a:pt x="4139084" y="4523030"/>
                  <a:pt x="4141186" y="4518479"/>
                  <a:pt x="4143287" y="4513926"/>
                </a:cubicBezTo>
                <a:cubicBezTo>
                  <a:pt x="4148434" y="4501858"/>
                  <a:pt x="4158127" y="4491895"/>
                  <a:pt x="4161685" y="4478667"/>
                </a:cubicBezTo>
                <a:cubicBezTo>
                  <a:pt x="4165244" y="4465438"/>
                  <a:pt x="4158122" y="4446836"/>
                  <a:pt x="4147869" y="4444213"/>
                </a:cubicBezTo>
                <a:cubicBezTo>
                  <a:pt x="4136030" y="4440429"/>
                  <a:pt x="4129082" y="4449963"/>
                  <a:pt x="4121920" y="4458121"/>
                </a:cubicBezTo>
                <a:cubicBezTo>
                  <a:pt x="4117073" y="4463103"/>
                  <a:pt x="4117933" y="4468601"/>
                  <a:pt x="4117418" y="4474314"/>
                </a:cubicBezTo>
                <a:cubicBezTo>
                  <a:pt x="4118021" y="4505197"/>
                  <a:pt x="4108543" y="4516534"/>
                  <a:pt x="4077916" y="4518500"/>
                </a:cubicBezTo>
                <a:cubicBezTo>
                  <a:pt x="4063975" y="4519268"/>
                  <a:pt x="4051837" y="4522572"/>
                  <a:pt x="4040127" y="4528624"/>
                </a:cubicBezTo>
                <a:cubicBezTo>
                  <a:pt x="4007743" y="4546354"/>
                  <a:pt x="3974372" y="4548748"/>
                  <a:pt x="3942412" y="4524169"/>
                </a:cubicBezTo>
                <a:cubicBezTo>
                  <a:pt x="3926540" y="4512565"/>
                  <a:pt x="3926540" y="4512565"/>
                  <a:pt x="3918349" y="4532150"/>
                </a:cubicBezTo>
                <a:cubicBezTo>
                  <a:pt x="3912259" y="4547182"/>
                  <a:pt x="3888625" y="4557913"/>
                  <a:pt x="3880260" y="4549362"/>
                </a:cubicBezTo>
                <a:cubicBezTo>
                  <a:pt x="3866488" y="4533206"/>
                  <a:pt x="3851176" y="4534189"/>
                  <a:pt x="3833333" y="4536976"/>
                </a:cubicBezTo>
                <a:cubicBezTo>
                  <a:pt x="3823938" y="4539851"/>
                  <a:pt x="3813386" y="4544314"/>
                  <a:pt x="3802704" y="4538942"/>
                </a:cubicBezTo>
                <a:cubicBezTo>
                  <a:pt x="3790435" y="4532408"/>
                  <a:pt x="3785589" y="4537390"/>
                  <a:pt x="3781815" y="4549244"/>
                </a:cubicBezTo>
                <a:cubicBezTo>
                  <a:pt x="3779930" y="4555171"/>
                  <a:pt x="3778042" y="4561098"/>
                  <a:pt x="3770535" y="4558045"/>
                </a:cubicBezTo>
                <a:cubicBezTo>
                  <a:pt x="3764401" y="4554779"/>
                  <a:pt x="3759639" y="4551299"/>
                  <a:pt x="3762469" y="4542407"/>
                </a:cubicBezTo>
                <a:cubicBezTo>
                  <a:pt x="3764357" y="4536480"/>
                  <a:pt x="3767615" y="4530339"/>
                  <a:pt x="3769288" y="4523038"/>
                </a:cubicBezTo>
                <a:cubicBezTo>
                  <a:pt x="3775463" y="4499543"/>
                  <a:pt x="3759160" y="4485191"/>
                  <a:pt x="3736040" y="4490209"/>
                </a:cubicBezTo>
                <a:cubicBezTo>
                  <a:pt x="3730550" y="4491067"/>
                  <a:pt x="3725489" y="4494673"/>
                  <a:pt x="3720214" y="4496906"/>
                </a:cubicBezTo>
                <a:cubicBezTo>
                  <a:pt x="3714937" y="4499137"/>
                  <a:pt x="3709662" y="4501369"/>
                  <a:pt x="3704899" y="4497888"/>
                </a:cubicBezTo>
                <a:cubicBezTo>
                  <a:pt x="3679932" y="4482073"/>
                  <a:pt x="3656299" y="4492803"/>
                  <a:pt x="3633609" y="4500571"/>
                </a:cubicBezTo>
                <a:cubicBezTo>
                  <a:pt x="3631079" y="4502374"/>
                  <a:pt x="3628333" y="4502802"/>
                  <a:pt x="3630349" y="4506712"/>
                </a:cubicBezTo>
                <a:cubicBezTo>
                  <a:pt x="3632366" y="4510621"/>
                  <a:pt x="3633225" y="4516119"/>
                  <a:pt x="3637986" y="4519600"/>
                </a:cubicBezTo>
                <a:cubicBezTo>
                  <a:pt x="3641161" y="4521921"/>
                  <a:pt x="3641890" y="4517583"/>
                  <a:pt x="3643047" y="4515994"/>
                </a:cubicBezTo>
                <a:cubicBezTo>
                  <a:pt x="3653898" y="4504443"/>
                  <a:pt x="3664664" y="4501353"/>
                  <a:pt x="3676933" y="4507887"/>
                </a:cubicBezTo>
                <a:cubicBezTo>
                  <a:pt x="3690575" y="4514206"/>
                  <a:pt x="3698427" y="4528469"/>
                  <a:pt x="3696240" y="4541484"/>
                </a:cubicBezTo>
                <a:cubicBezTo>
                  <a:pt x="3695941" y="4548571"/>
                  <a:pt x="3692038" y="4550588"/>
                  <a:pt x="3685688" y="4545947"/>
                </a:cubicBezTo>
                <a:cubicBezTo>
                  <a:pt x="3674792" y="4539200"/>
                  <a:pt x="3669731" y="4542806"/>
                  <a:pt x="3661625" y="4553929"/>
                </a:cubicBezTo>
                <a:cubicBezTo>
                  <a:pt x="3651632" y="4570978"/>
                  <a:pt x="3623451" y="4579603"/>
                  <a:pt x="3610968" y="4571695"/>
                </a:cubicBezTo>
                <a:cubicBezTo>
                  <a:pt x="3601445" y="4564733"/>
                  <a:pt x="3594581" y="4565806"/>
                  <a:pt x="3586775" y="4569840"/>
                </a:cubicBezTo>
                <a:cubicBezTo>
                  <a:pt x="3576223" y="4574303"/>
                  <a:pt x="3565242" y="4576018"/>
                  <a:pt x="3556448" y="4564718"/>
                </a:cubicBezTo>
                <a:cubicBezTo>
                  <a:pt x="3551042" y="4557114"/>
                  <a:pt x="3543236" y="4561149"/>
                  <a:pt x="3536802" y="4564970"/>
                </a:cubicBezTo>
                <a:cubicBezTo>
                  <a:pt x="3530368" y="4568790"/>
                  <a:pt x="3524149" y="4573986"/>
                  <a:pt x="3516857" y="4572308"/>
                </a:cubicBezTo>
                <a:cubicBezTo>
                  <a:pt x="3507034" y="4572434"/>
                  <a:pt x="3509649" y="4562168"/>
                  <a:pt x="3502442" y="4552029"/>
                </a:cubicBezTo>
                <a:cubicBezTo>
                  <a:pt x="3500085" y="4581968"/>
                  <a:pt x="3472718" y="4577792"/>
                  <a:pt x="3456806" y="4592950"/>
                </a:cubicBezTo>
                <a:cubicBezTo>
                  <a:pt x="3458693" y="4587023"/>
                  <a:pt x="3459637" y="4584059"/>
                  <a:pt x="3460579" y="4581095"/>
                </a:cubicBezTo>
                <a:cubicBezTo>
                  <a:pt x="3465595" y="4559190"/>
                  <a:pt x="3458817" y="4551800"/>
                  <a:pt x="3436855" y="4555229"/>
                </a:cubicBezTo>
                <a:cubicBezTo>
                  <a:pt x="3421972" y="4558961"/>
                  <a:pt x="3408245" y="4561104"/>
                  <a:pt x="3392932" y="4562087"/>
                </a:cubicBezTo>
                <a:cubicBezTo>
                  <a:pt x="3368953" y="4561607"/>
                  <a:pt x="3345704" y="4556789"/>
                  <a:pt x="3324341" y="4546043"/>
                </a:cubicBezTo>
                <a:cubicBezTo>
                  <a:pt x="3307740" y="4538778"/>
                  <a:pt x="3301306" y="4542599"/>
                  <a:pt x="3298177" y="4558577"/>
                </a:cubicBezTo>
                <a:cubicBezTo>
                  <a:pt x="3296849" y="4577090"/>
                  <a:pt x="3288100" y="4584088"/>
                  <a:pt x="3269611" y="4582750"/>
                </a:cubicBezTo>
                <a:cubicBezTo>
                  <a:pt x="3258415" y="4583090"/>
                  <a:pt x="3247006" y="4582056"/>
                  <a:pt x="3234866" y="4585360"/>
                </a:cubicBezTo>
                <a:cubicBezTo>
                  <a:pt x="3228004" y="4586431"/>
                  <a:pt x="3220710" y="4584753"/>
                  <a:pt x="3215520" y="4578523"/>
                </a:cubicBezTo>
                <a:cubicBezTo>
                  <a:pt x="3213719" y="4575988"/>
                  <a:pt x="3213289" y="4573239"/>
                  <a:pt x="3209600" y="4576631"/>
                </a:cubicBezTo>
                <a:cubicBezTo>
                  <a:pt x="3195061" y="4591575"/>
                  <a:pt x="3175415" y="4591825"/>
                  <a:pt x="3157357" y="4593237"/>
                </a:cubicBezTo>
                <a:cubicBezTo>
                  <a:pt x="3139298" y="4594649"/>
                  <a:pt x="3123041" y="4598595"/>
                  <a:pt x="3111461" y="4614484"/>
                </a:cubicBezTo>
                <a:cubicBezTo>
                  <a:pt x="3106829" y="4620840"/>
                  <a:pt x="3102496" y="4620108"/>
                  <a:pt x="3097306" y="4613878"/>
                </a:cubicBezTo>
                <a:cubicBezTo>
                  <a:pt x="3086924" y="4601418"/>
                  <a:pt x="3085551" y="4601633"/>
                  <a:pt x="3076073" y="4612969"/>
                </a:cubicBezTo>
                <a:cubicBezTo>
                  <a:pt x="3059431" y="4632466"/>
                  <a:pt x="3040559" y="4646677"/>
                  <a:pt x="3013407" y="4643875"/>
                </a:cubicBezTo>
                <a:cubicBezTo>
                  <a:pt x="3004957" y="4643787"/>
                  <a:pt x="2994919" y="4642539"/>
                  <a:pt x="2985096" y="4642663"/>
                </a:cubicBezTo>
                <a:cubicBezTo>
                  <a:pt x="2977804" y="4640986"/>
                  <a:pt x="2968410" y="4643861"/>
                  <a:pt x="2969223" y="4631061"/>
                </a:cubicBezTo>
                <a:cubicBezTo>
                  <a:pt x="2969737" y="4625347"/>
                  <a:pt x="2962016" y="4620922"/>
                  <a:pt x="2957469" y="4618815"/>
                </a:cubicBezTo>
                <a:cubicBezTo>
                  <a:pt x="2939495" y="4611764"/>
                  <a:pt x="2921007" y="4610426"/>
                  <a:pt x="2902220" y="4616176"/>
                </a:cubicBezTo>
                <a:cubicBezTo>
                  <a:pt x="2886178" y="4621497"/>
                  <a:pt x="2886393" y="4622872"/>
                  <a:pt x="2891713" y="4638939"/>
                </a:cubicBezTo>
                <a:cubicBezTo>
                  <a:pt x="2895961" y="4648133"/>
                  <a:pt x="2895661" y="4655220"/>
                  <a:pt x="2888498" y="4663378"/>
                </a:cubicBezTo>
                <a:cubicBezTo>
                  <a:pt x="2889097" y="4649203"/>
                  <a:pt x="2882105" y="4640439"/>
                  <a:pt x="2869322" y="4639618"/>
                </a:cubicBezTo>
                <a:cubicBezTo>
                  <a:pt x="2851049" y="4639656"/>
                  <a:pt x="2835091" y="4636515"/>
                  <a:pt x="2833974" y="4611343"/>
                </a:cubicBezTo>
                <a:cubicBezTo>
                  <a:pt x="2827585" y="4633462"/>
                  <a:pt x="2812700" y="4637194"/>
                  <a:pt x="2794212" y="4635856"/>
                </a:cubicBezTo>
                <a:cubicBezTo>
                  <a:pt x="2785548" y="4634394"/>
                  <a:pt x="2779328" y="4639589"/>
                  <a:pt x="2773109" y="4644784"/>
                </a:cubicBezTo>
                <a:cubicBezTo>
                  <a:pt x="2755610" y="4658782"/>
                  <a:pt x="2743985" y="4656373"/>
                  <a:pt x="2736648" y="4636396"/>
                </a:cubicBezTo>
                <a:cubicBezTo>
                  <a:pt x="2732186" y="4625828"/>
                  <a:pt x="2728282" y="4627845"/>
                  <a:pt x="2723865" y="4635575"/>
                </a:cubicBezTo>
                <a:cubicBezTo>
                  <a:pt x="2716917" y="4645110"/>
                  <a:pt x="2709325" y="4650519"/>
                  <a:pt x="2695684" y="4644200"/>
                </a:cubicBezTo>
                <a:cubicBezTo>
                  <a:pt x="2699157" y="4639433"/>
                  <a:pt x="2702846" y="4636042"/>
                  <a:pt x="2705163" y="4632863"/>
                </a:cubicBezTo>
                <a:cubicBezTo>
                  <a:pt x="2710952" y="4624919"/>
                  <a:pt x="2709878" y="4618045"/>
                  <a:pt x="2700784" y="4613833"/>
                </a:cubicBezTo>
                <a:cubicBezTo>
                  <a:pt x="2693063" y="4609407"/>
                  <a:pt x="2687573" y="4610264"/>
                  <a:pt x="2684743" y="4619154"/>
                </a:cubicBezTo>
                <a:cubicBezTo>
                  <a:pt x="2676338" y="4637364"/>
                  <a:pt x="2661154" y="4648184"/>
                  <a:pt x="2647558" y="4660164"/>
                </a:cubicBezTo>
                <a:cubicBezTo>
                  <a:pt x="2637435" y="4667377"/>
                  <a:pt x="2626883" y="4671840"/>
                  <a:pt x="2613886" y="4669646"/>
                </a:cubicBezTo>
                <a:cubicBezTo>
                  <a:pt x="2600889" y="4667450"/>
                  <a:pt x="2588535" y="4669379"/>
                  <a:pt x="2576396" y="4672683"/>
                </a:cubicBezTo>
                <a:cubicBezTo>
                  <a:pt x="2563100" y="4677574"/>
                  <a:pt x="2548215" y="4681306"/>
                  <a:pt x="2535517" y="4672025"/>
                </a:cubicBezTo>
                <a:cubicBezTo>
                  <a:pt x="2521447" y="4662957"/>
                  <a:pt x="2515228" y="4668152"/>
                  <a:pt x="2507122" y="4679274"/>
                </a:cubicBezTo>
                <a:cubicBezTo>
                  <a:pt x="2495112" y="4692414"/>
                  <a:pt x="2486877" y="4693700"/>
                  <a:pt x="2472592" y="4683258"/>
                </a:cubicBezTo>
                <a:cubicBezTo>
                  <a:pt x="2468044" y="4681151"/>
                  <a:pt x="2464656" y="4677456"/>
                  <a:pt x="2461481" y="4675136"/>
                </a:cubicBezTo>
                <a:cubicBezTo>
                  <a:pt x="2448783" y="4665854"/>
                  <a:pt x="2436000" y="4665033"/>
                  <a:pt x="2421116" y="4668766"/>
                </a:cubicBezTo>
                <a:cubicBezTo>
                  <a:pt x="2408977" y="4672069"/>
                  <a:pt x="2406362" y="4682334"/>
                  <a:pt x="2403747" y="4692599"/>
                </a:cubicBezTo>
                <a:cubicBezTo>
                  <a:pt x="2400188" y="4705828"/>
                  <a:pt x="2385434" y="4719396"/>
                  <a:pt x="2374965" y="4715399"/>
                </a:cubicBezTo>
                <a:cubicBezTo>
                  <a:pt x="2351287" y="4707831"/>
                  <a:pt x="2339064" y="4719596"/>
                  <a:pt x="2324095" y="4731790"/>
                </a:cubicBezTo>
                <a:cubicBezTo>
                  <a:pt x="2320192" y="4733808"/>
                  <a:pt x="2314701" y="4734665"/>
                  <a:pt x="2310798" y="4736682"/>
                </a:cubicBezTo>
                <a:cubicBezTo>
                  <a:pt x="2286520" y="4743289"/>
                  <a:pt x="2260310" y="4737525"/>
                  <a:pt x="2233287" y="4744560"/>
                </a:cubicBezTo>
                <a:cubicBezTo>
                  <a:pt x="2242980" y="4734599"/>
                  <a:pt x="2245811" y="4725708"/>
                  <a:pt x="2246839" y="4714282"/>
                </a:cubicBezTo>
                <a:cubicBezTo>
                  <a:pt x="2247568" y="4709944"/>
                  <a:pt x="2246709" y="4704445"/>
                  <a:pt x="2250398" y="4701054"/>
                </a:cubicBezTo>
                <a:cubicBezTo>
                  <a:pt x="2253872" y="4696287"/>
                  <a:pt x="2255759" y="4690360"/>
                  <a:pt x="2249624" y="4687093"/>
                </a:cubicBezTo>
                <a:cubicBezTo>
                  <a:pt x="2243490" y="4683827"/>
                  <a:pt x="2239587" y="4685845"/>
                  <a:pt x="2236112" y="4690611"/>
                </a:cubicBezTo>
                <a:cubicBezTo>
                  <a:pt x="2231480" y="4696967"/>
                  <a:pt x="2228221" y="4703108"/>
                  <a:pt x="2223590" y="4709464"/>
                </a:cubicBezTo>
                <a:cubicBezTo>
                  <a:pt x="2220329" y="4715606"/>
                  <a:pt x="2215997" y="4714873"/>
                  <a:pt x="2212180" y="4708429"/>
                </a:cubicBezTo>
                <a:cubicBezTo>
                  <a:pt x="2208575" y="4703359"/>
                  <a:pt x="2207717" y="4697861"/>
                  <a:pt x="2201582" y="4694594"/>
                </a:cubicBezTo>
                <a:cubicBezTo>
                  <a:pt x="2175887" y="4683117"/>
                  <a:pt x="2148864" y="4690153"/>
                  <a:pt x="2132653" y="4712397"/>
                </a:cubicBezTo>
                <a:cubicBezTo>
                  <a:pt x="2127806" y="4717378"/>
                  <a:pt x="2123174" y="4723734"/>
                  <a:pt x="2118542" y="4730090"/>
                </a:cubicBezTo>
                <a:cubicBezTo>
                  <a:pt x="2117683" y="4724591"/>
                  <a:pt x="2116824" y="4719093"/>
                  <a:pt x="2117339" y="4713380"/>
                </a:cubicBezTo>
                <a:cubicBezTo>
                  <a:pt x="2115407" y="4701009"/>
                  <a:pt x="2110860" y="4698902"/>
                  <a:pt x="2100308" y="4703367"/>
                </a:cubicBezTo>
                <a:cubicBezTo>
                  <a:pt x="2092288" y="4706027"/>
                  <a:pt x="2085640" y="4708474"/>
                  <a:pt x="2077833" y="4712508"/>
                </a:cubicBezTo>
                <a:cubicBezTo>
                  <a:pt x="2068653" y="4716757"/>
                  <a:pt x="2065395" y="4722900"/>
                  <a:pt x="2066897" y="4732521"/>
                </a:cubicBezTo>
                <a:cubicBezTo>
                  <a:pt x="2069772" y="4741929"/>
                  <a:pt x="2076335" y="4747946"/>
                  <a:pt x="2077838" y="4757567"/>
                </a:cubicBezTo>
                <a:cubicBezTo>
                  <a:pt x="2068744" y="4753354"/>
                  <a:pt x="2062395" y="4748713"/>
                  <a:pt x="2054673" y="4744287"/>
                </a:cubicBezTo>
                <a:cubicBezTo>
                  <a:pt x="2046951" y="4739860"/>
                  <a:pt x="2040089" y="4740931"/>
                  <a:pt x="2034084" y="4747501"/>
                </a:cubicBezTo>
                <a:cubicBezTo>
                  <a:pt x="2011868" y="4776317"/>
                  <a:pt x="2003631" y="4777603"/>
                  <a:pt x="1969272" y="4764661"/>
                </a:cubicBezTo>
                <a:cubicBezTo>
                  <a:pt x="1951512" y="4758986"/>
                  <a:pt x="1923761" y="4770359"/>
                  <a:pt x="1919474" y="4787926"/>
                </a:cubicBezTo>
                <a:cubicBezTo>
                  <a:pt x="1918016" y="4796603"/>
                  <a:pt x="1915056" y="4795657"/>
                  <a:pt x="1907978" y="4795354"/>
                </a:cubicBezTo>
                <a:cubicBezTo>
                  <a:pt x="1889490" y="4794017"/>
                  <a:pt x="1886960" y="4795819"/>
                  <a:pt x="1878555" y="4814029"/>
                </a:cubicBezTo>
                <a:cubicBezTo>
                  <a:pt x="1878769" y="4815404"/>
                  <a:pt x="1878984" y="4816778"/>
                  <a:pt x="1877610" y="4816992"/>
                </a:cubicBezTo>
                <a:cubicBezTo>
                  <a:pt x="1874352" y="4823134"/>
                  <a:pt x="1870663" y="4826526"/>
                  <a:pt x="1863800" y="4827598"/>
                </a:cubicBezTo>
                <a:cubicBezTo>
                  <a:pt x="1855564" y="4828884"/>
                  <a:pt x="1857237" y="4821582"/>
                  <a:pt x="1855220" y="4817673"/>
                </a:cubicBezTo>
                <a:cubicBezTo>
                  <a:pt x="1848956" y="4804569"/>
                  <a:pt x="1844194" y="4801089"/>
                  <a:pt x="1832914" y="4809891"/>
                </a:cubicBezTo>
                <a:cubicBezTo>
                  <a:pt x="1816358" y="4820924"/>
                  <a:pt x="1798728" y="4825085"/>
                  <a:pt x="1779511" y="4828086"/>
                </a:cubicBezTo>
                <a:cubicBezTo>
                  <a:pt x="1765785" y="4830229"/>
                  <a:pt x="1752488" y="4835121"/>
                  <a:pt x="1739620" y="4842762"/>
                </a:cubicBezTo>
                <a:cubicBezTo>
                  <a:pt x="1734560" y="4846369"/>
                  <a:pt x="1731600" y="4845424"/>
                  <a:pt x="1727995" y="4840353"/>
                </a:cubicBezTo>
                <a:cubicBezTo>
                  <a:pt x="1719416" y="4830429"/>
                  <a:pt x="1706418" y="4828234"/>
                  <a:pt x="1694279" y="4831537"/>
                </a:cubicBezTo>
                <a:cubicBezTo>
                  <a:pt x="1678023" y="4835483"/>
                  <a:pt x="1663353" y="4840590"/>
                  <a:pt x="1644436" y="4836503"/>
                </a:cubicBezTo>
                <a:cubicBezTo>
                  <a:pt x="1649627" y="4842733"/>
                  <a:pt x="1651858" y="4848016"/>
                  <a:pt x="1655248" y="4851713"/>
                </a:cubicBezTo>
                <a:cubicBezTo>
                  <a:pt x="1660438" y="4857943"/>
                  <a:pt x="1658552" y="4863869"/>
                  <a:pt x="1651903" y="4866315"/>
                </a:cubicBezTo>
                <a:cubicBezTo>
                  <a:pt x="1631958" y="4873654"/>
                  <a:pt x="1619434" y="4892507"/>
                  <a:pt x="1604680" y="4906075"/>
                </a:cubicBezTo>
                <a:cubicBezTo>
                  <a:pt x="1583921" y="4926214"/>
                  <a:pt x="1561146" y="4942443"/>
                  <a:pt x="1532751" y="4949693"/>
                </a:cubicBezTo>
                <a:cubicBezTo>
                  <a:pt x="1524514" y="4950979"/>
                  <a:pt x="1522713" y="4948445"/>
                  <a:pt x="1523012" y="4941357"/>
                </a:cubicBezTo>
                <a:cubicBezTo>
                  <a:pt x="1521295" y="4930360"/>
                  <a:pt x="1528673" y="4923576"/>
                  <a:pt x="1536049" y="4916791"/>
                </a:cubicBezTo>
                <a:cubicBezTo>
                  <a:pt x="1540681" y="4910436"/>
                  <a:pt x="1541410" y="4906097"/>
                  <a:pt x="1536220" y="4899867"/>
                </a:cubicBezTo>
                <a:cubicBezTo>
                  <a:pt x="1531243" y="4895012"/>
                  <a:pt x="1525967" y="4897244"/>
                  <a:pt x="1520691" y="4899475"/>
                </a:cubicBezTo>
                <a:cubicBezTo>
                  <a:pt x="1514258" y="4903297"/>
                  <a:pt x="1506665" y="4908707"/>
                  <a:pt x="1500232" y="4912527"/>
                </a:cubicBezTo>
                <a:cubicBezTo>
                  <a:pt x="1496543" y="4915920"/>
                  <a:pt x="1490324" y="4921115"/>
                  <a:pt x="1485347" y="4916260"/>
                </a:cubicBezTo>
                <a:cubicBezTo>
                  <a:pt x="1478998" y="4911619"/>
                  <a:pt x="1483630" y="4905262"/>
                  <a:pt x="1485517" y="4899335"/>
                </a:cubicBezTo>
                <a:cubicBezTo>
                  <a:pt x="1486461" y="4896372"/>
                  <a:pt x="1490149" y="4892979"/>
                  <a:pt x="1486974" y="4890659"/>
                </a:cubicBezTo>
                <a:cubicBezTo>
                  <a:pt x="1483586" y="4886964"/>
                  <a:pt x="1480112" y="4891731"/>
                  <a:pt x="1477581" y="4893534"/>
                </a:cubicBezTo>
                <a:cubicBezTo>
                  <a:pt x="1454376" y="4907014"/>
                  <a:pt x="1433403" y="4925778"/>
                  <a:pt x="1414231" y="4947077"/>
                </a:cubicBezTo>
                <a:cubicBezTo>
                  <a:pt x="1386739" y="4978123"/>
                  <a:pt x="1362636" y="5012866"/>
                  <a:pt x="1331969" y="5041592"/>
                </a:cubicBezTo>
                <a:cubicBezTo>
                  <a:pt x="1329439" y="5043396"/>
                  <a:pt x="1327337" y="5047947"/>
                  <a:pt x="1322791" y="5045841"/>
                </a:cubicBezTo>
                <a:cubicBezTo>
                  <a:pt x="1318243" y="5043735"/>
                  <a:pt x="1316227" y="5039826"/>
                  <a:pt x="1316956" y="5035488"/>
                </a:cubicBezTo>
                <a:cubicBezTo>
                  <a:pt x="1315668" y="5027240"/>
                  <a:pt x="1317125" y="5018564"/>
                  <a:pt x="1318583" y="5009887"/>
                </a:cubicBezTo>
                <a:cubicBezTo>
                  <a:pt x="1320254" y="5002586"/>
                  <a:pt x="1321712" y="4993909"/>
                  <a:pt x="1317894" y="4987465"/>
                </a:cubicBezTo>
                <a:cubicBezTo>
                  <a:pt x="1313861" y="4979646"/>
                  <a:pt x="1307941" y="4977754"/>
                  <a:pt x="1303524" y="4985484"/>
                </a:cubicBezTo>
                <a:cubicBezTo>
                  <a:pt x="1298892" y="4991840"/>
                  <a:pt x="1295632" y="4997981"/>
                  <a:pt x="1291000" y="5004337"/>
                </a:cubicBezTo>
                <a:cubicBezTo>
                  <a:pt x="1286798" y="5013442"/>
                  <a:pt x="1280579" y="5018637"/>
                  <a:pt x="1272213" y="5010087"/>
                </a:cubicBezTo>
                <a:cubicBezTo>
                  <a:pt x="1269038" y="5007766"/>
                  <a:pt x="1266079" y="5006820"/>
                  <a:pt x="1263548" y="5008623"/>
                </a:cubicBezTo>
                <a:cubicBezTo>
                  <a:pt x="1257329" y="5013819"/>
                  <a:pt x="1248879" y="5013730"/>
                  <a:pt x="1242230" y="5016176"/>
                </a:cubicBezTo>
                <a:cubicBezTo>
                  <a:pt x="1221856" y="5020765"/>
                  <a:pt x="1217009" y="5025747"/>
                  <a:pt x="1214524" y="5045849"/>
                </a:cubicBezTo>
                <a:cubicBezTo>
                  <a:pt x="1213196" y="5064361"/>
                  <a:pt x="1203503" y="5074324"/>
                  <a:pt x="1184501" y="5078699"/>
                </a:cubicBezTo>
                <a:cubicBezTo>
                  <a:pt x="1179011" y="5079556"/>
                  <a:pt x="1171932" y="5079253"/>
                  <a:pt x="1166442" y="5080111"/>
                </a:cubicBezTo>
                <a:cubicBezTo>
                  <a:pt x="1122948" y="5089717"/>
                  <a:pt x="1089406" y="5109036"/>
                  <a:pt x="1073883" y="5153704"/>
                </a:cubicBezTo>
                <a:cubicBezTo>
                  <a:pt x="1067794" y="5168735"/>
                  <a:pt x="1056943" y="5180286"/>
                  <a:pt x="1040686" y="5184232"/>
                </a:cubicBezTo>
                <a:cubicBezTo>
                  <a:pt x="1034037" y="5186679"/>
                  <a:pt x="1027389" y="5189125"/>
                  <a:pt x="1020526" y="5190197"/>
                </a:cubicBezTo>
                <a:cubicBezTo>
                  <a:pt x="1005856" y="5195303"/>
                  <a:pt x="992345" y="5198821"/>
                  <a:pt x="984883" y="5214067"/>
                </a:cubicBezTo>
                <a:cubicBezTo>
                  <a:pt x="978365" y="5226350"/>
                  <a:pt x="975833" y="5228153"/>
                  <a:pt x="967039" y="5216853"/>
                </a:cubicBezTo>
                <a:cubicBezTo>
                  <a:pt x="958459" y="5206928"/>
                  <a:pt x="951810" y="5209374"/>
                  <a:pt x="946235" y="5218694"/>
                </a:cubicBezTo>
                <a:cubicBezTo>
                  <a:pt x="941603" y="5225049"/>
                  <a:pt x="937615" y="5235529"/>
                  <a:pt x="926204" y="5234494"/>
                </a:cubicBezTo>
                <a:cubicBezTo>
                  <a:pt x="921873" y="5233762"/>
                  <a:pt x="923889" y="5237672"/>
                  <a:pt x="924104" y="5239046"/>
                </a:cubicBezTo>
                <a:cubicBezTo>
                  <a:pt x="930154" y="5250776"/>
                  <a:pt x="926380" y="5262630"/>
                  <a:pt x="926724" y="5273840"/>
                </a:cubicBezTo>
                <a:cubicBezTo>
                  <a:pt x="926854" y="5283677"/>
                  <a:pt x="918833" y="5286337"/>
                  <a:pt x="910382" y="5286248"/>
                </a:cubicBezTo>
                <a:cubicBezTo>
                  <a:pt x="903305" y="5285946"/>
                  <a:pt x="900859" y="5279287"/>
                  <a:pt x="901373" y="5273574"/>
                </a:cubicBezTo>
                <a:cubicBezTo>
                  <a:pt x="901458" y="5265112"/>
                  <a:pt x="900170" y="5256865"/>
                  <a:pt x="900469" y="5249777"/>
                </a:cubicBezTo>
                <a:cubicBezTo>
                  <a:pt x="893008" y="5265024"/>
                  <a:pt x="888290" y="5279842"/>
                  <a:pt x="882201" y="5294873"/>
                </a:cubicBezTo>
                <a:cubicBezTo>
                  <a:pt x="876112" y="5309905"/>
                  <a:pt x="868221" y="5322402"/>
                  <a:pt x="854195" y="5331633"/>
                </a:cubicBezTo>
                <a:cubicBezTo>
                  <a:pt x="847762" y="5335454"/>
                  <a:pt x="844586" y="5333133"/>
                  <a:pt x="843513" y="5326260"/>
                </a:cubicBezTo>
                <a:cubicBezTo>
                  <a:pt x="842225" y="5318012"/>
                  <a:pt x="845270" y="5310496"/>
                  <a:pt x="849688" y="5302766"/>
                </a:cubicBezTo>
                <a:cubicBezTo>
                  <a:pt x="853890" y="5293661"/>
                  <a:pt x="859680" y="5285717"/>
                  <a:pt x="857963" y="5274720"/>
                </a:cubicBezTo>
                <a:cubicBezTo>
                  <a:pt x="845525" y="5285111"/>
                  <a:pt x="831584" y="5285879"/>
                  <a:pt x="816356" y="5278400"/>
                </a:cubicBezTo>
                <a:cubicBezTo>
                  <a:pt x="823089" y="5267492"/>
                  <a:pt x="832996" y="5258904"/>
                  <a:pt x="841317" y="5249156"/>
                </a:cubicBezTo>
                <a:cubicBezTo>
                  <a:pt x="851954" y="5236230"/>
                  <a:pt x="855512" y="5223002"/>
                  <a:pt x="851565" y="5206721"/>
                </a:cubicBezTo>
                <a:cubicBezTo>
                  <a:pt x="850491" y="5199848"/>
                  <a:pt x="846373" y="5200491"/>
                  <a:pt x="842685" y="5203883"/>
                </a:cubicBezTo>
                <a:cubicBezTo>
                  <a:pt x="838053" y="5210239"/>
                  <a:pt x="833421" y="5216594"/>
                  <a:pt x="828789" y="5222950"/>
                </a:cubicBezTo>
                <a:cubicBezTo>
                  <a:pt x="813735" y="5243607"/>
                  <a:pt x="808244" y="5244464"/>
                  <a:pt x="791085" y="5224613"/>
                </a:cubicBezTo>
                <a:cubicBezTo>
                  <a:pt x="791085" y="5224613"/>
                  <a:pt x="789712" y="5224827"/>
                  <a:pt x="788340" y="5225042"/>
                </a:cubicBezTo>
                <a:cubicBezTo>
                  <a:pt x="778990" y="5246215"/>
                  <a:pt x="761277" y="5258838"/>
                  <a:pt x="739959" y="5266391"/>
                </a:cubicBezTo>
                <a:cubicBezTo>
                  <a:pt x="712207" y="5277764"/>
                  <a:pt x="683597" y="5283640"/>
                  <a:pt x="660951" y="5309705"/>
                </a:cubicBezTo>
                <a:cubicBezTo>
                  <a:pt x="660606" y="5298495"/>
                  <a:pt x="665024" y="5290764"/>
                  <a:pt x="667854" y="5281874"/>
                </a:cubicBezTo>
                <a:cubicBezTo>
                  <a:pt x="671198" y="5267270"/>
                  <a:pt x="669182" y="5263360"/>
                  <a:pt x="652710" y="5265932"/>
                </a:cubicBezTo>
                <a:cubicBezTo>
                  <a:pt x="632121" y="5269147"/>
                  <a:pt x="610887" y="5268238"/>
                  <a:pt x="592999" y="5252725"/>
                </a:cubicBezTo>
                <a:cubicBezTo>
                  <a:pt x="586436" y="5246710"/>
                  <a:pt x="581030" y="5239105"/>
                  <a:pt x="575839" y="5232875"/>
                </a:cubicBezTo>
                <a:cubicBezTo>
                  <a:pt x="568631" y="5222736"/>
                  <a:pt x="559323" y="5217148"/>
                  <a:pt x="548641" y="5211775"/>
                </a:cubicBezTo>
                <a:cubicBezTo>
                  <a:pt x="539762" y="5208937"/>
                  <a:pt x="535130" y="5215293"/>
                  <a:pt x="528481" y="5217740"/>
                </a:cubicBezTo>
                <a:cubicBezTo>
                  <a:pt x="516557" y="5222417"/>
                  <a:pt x="505875" y="5217045"/>
                  <a:pt x="502356" y="5203513"/>
                </a:cubicBezTo>
                <a:cubicBezTo>
                  <a:pt x="499696" y="5195480"/>
                  <a:pt x="497036" y="5187446"/>
                  <a:pt x="494376" y="5179413"/>
                </a:cubicBezTo>
                <a:cubicBezTo>
                  <a:pt x="489484" y="5166096"/>
                  <a:pt x="491885" y="5154456"/>
                  <a:pt x="504752" y="5146814"/>
                </a:cubicBezTo>
                <a:cubicBezTo>
                  <a:pt x="513931" y="5142564"/>
                  <a:pt x="515903" y="5128176"/>
                  <a:pt x="527528" y="5130586"/>
                </a:cubicBezTo>
                <a:cubicBezTo>
                  <a:pt x="537565" y="5131834"/>
                  <a:pt x="539496" y="5144206"/>
                  <a:pt x="546275" y="5151596"/>
                </a:cubicBezTo>
                <a:cubicBezTo>
                  <a:pt x="553268" y="5160361"/>
                  <a:pt x="558758" y="5159504"/>
                  <a:pt x="564549" y="5151558"/>
                </a:cubicBezTo>
                <a:cubicBezTo>
                  <a:pt x="576557" y="5138419"/>
                  <a:pt x="583075" y="5126136"/>
                  <a:pt x="577541" y="5108695"/>
                </a:cubicBezTo>
                <a:cubicBezTo>
                  <a:pt x="575095" y="5102037"/>
                  <a:pt x="575609" y="5096324"/>
                  <a:pt x="574536" y="5089450"/>
                </a:cubicBezTo>
                <a:cubicBezTo>
                  <a:pt x="574536" y="5089450"/>
                  <a:pt x="575908" y="5089236"/>
                  <a:pt x="575694" y="5087862"/>
                </a:cubicBezTo>
                <a:cubicBezTo>
                  <a:pt x="574321" y="5088076"/>
                  <a:pt x="572949" y="5088290"/>
                  <a:pt x="572949" y="5088290"/>
                </a:cubicBezTo>
                <a:cubicBezTo>
                  <a:pt x="544983" y="5098289"/>
                  <a:pt x="521992" y="5113144"/>
                  <a:pt x="499646" y="5132122"/>
                </a:cubicBezTo>
                <a:cubicBezTo>
                  <a:pt x="488795" y="5143673"/>
                  <a:pt x="474555" y="5151529"/>
                  <a:pt x="458083" y="5154101"/>
                </a:cubicBezTo>
                <a:cubicBezTo>
                  <a:pt x="444142" y="5154870"/>
                  <a:pt x="438138" y="5161440"/>
                  <a:pt x="438912" y="5175400"/>
                </a:cubicBezTo>
                <a:cubicBezTo>
                  <a:pt x="438827" y="5183862"/>
                  <a:pt x="435138" y="5187254"/>
                  <a:pt x="427417" y="5182827"/>
                </a:cubicBezTo>
                <a:cubicBezTo>
                  <a:pt x="417893" y="5175866"/>
                  <a:pt x="409872" y="5178526"/>
                  <a:pt x="402924" y="5188060"/>
                </a:cubicBezTo>
                <a:cubicBezTo>
                  <a:pt x="389457" y="5209876"/>
                  <a:pt x="363507" y="5223785"/>
                  <a:pt x="362525" y="5253509"/>
                </a:cubicBezTo>
                <a:cubicBezTo>
                  <a:pt x="361151" y="5253722"/>
                  <a:pt x="361366" y="5255098"/>
                  <a:pt x="360208" y="5256686"/>
                </a:cubicBezTo>
                <a:cubicBezTo>
                  <a:pt x="356520" y="5260079"/>
                  <a:pt x="354204" y="5263256"/>
                  <a:pt x="348284" y="5261364"/>
                </a:cubicBezTo>
                <a:cubicBezTo>
                  <a:pt x="343737" y="5259258"/>
                  <a:pt x="340563" y="5256938"/>
                  <a:pt x="339705" y="5251440"/>
                </a:cubicBezTo>
                <a:cubicBezTo>
                  <a:pt x="338631" y="5244566"/>
                  <a:pt x="342105" y="5239799"/>
                  <a:pt x="344206" y="5235246"/>
                </a:cubicBezTo>
                <a:cubicBezTo>
                  <a:pt x="350725" y="5222965"/>
                  <a:pt x="358616" y="5210468"/>
                  <a:pt x="365134" y="5198184"/>
                </a:cubicBezTo>
                <a:cubicBezTo>
                  <a:pt x="366508" y="5197971"/>
                  <a:pt x="366293" y="5196595"/>
                  <a:pt x="366079" y="5195221"/>
                </a:cubicBezTo>
                <a:cubicBezTo>
                  <a:pt x="367451" y="5195007"/>
                  <a:pt x="367236" y="5193631"/>
                  <a:pt x="368609" y="5193418"/>
                </a:cubicBezTo>
                <a:cubicBezTo>
                  <a:pt x="367236" y="5193631"/>
                  <a:pt x="365864" y="5193847"/>
                  <a:pt x="364491" y="5194061"/>
                </a:cubicBezTo>
                <a:cubicBezTo>
                  <a:pt x="364491" y="5194061"/>
                  <a:pt x="363333" y="5195650"/>
                  <a:pt x="361961" y="5195864"/>
                </a:cubicBezTo>
                <a:cubicBezTo>
                  <a:pt x="350466" y="5203291"/>
                  <a:pt x="337597" y="5210933"/>
                  <a:pt x="326103" y="5218360"/>
                </a:cubicBezTo>
                <a:cubicBezTo>
                  <a:pt x="311862" y="5226216"/>
                  <a:pt x="297623" y="5234072"/>
                  <a:pt x="288788" y="5249532"/>
                </a:cubicBezTo>
                <a:cubicBezTo>
                  <a:pt x="283642" y="5261601"/>
                  <a:pt x="276563" y="5261297"/>
                  <a:pt x="266826" y="5252961"/>
                </a:cubicBezTo>
                <a:cubicBezTo>
                  <a:pt x="258461" y="5244411"/>
                  <a:pt x="260132" y="5237110"/>
                  <a:pt x="265922" y="5229164"/>
                </a:cubicBezTo>
                <a:cubicBezTo>
                  <a:pt x="273599" y="5215293"/>
                  <a:pt x="281276" y="5201422"/>
                  <a:pt x="287579" y="5187764"/>
                </a:cubicBezTo>
                <a:cubicBezTo>
                  <a:pt x="294313" y="5176855"/>
                  <a:pt x="296713" y="5165216"/>
                  <a:pt x="294782" y="5152845"/>
                </a:cubicBezTo>
                <a:cubicBezTo>
                  <a:pt x="284230" y="5157308"/>
                  <a:pt x="282988" y="5167359"/>
                  <a:pt x="279943" y="5174876"/>
                </a:cubicBezTo>
                <a:cubicBezTo>
                  <a:pt x="274283" y="5192656"/>
                  <a:pt x="262273" y="5205797"/>
                  <a:pt x="243486" y="5211546"/>
                </a:cubicBezTo>
                <a:cubicBezTo>
                  <a:pt x="226072" y="5217081"/>
                  <a:pt x="208228" y="5219867"/>
                  <a:pt x="192830" y="5229312"/>
                </a:cubicBezTo>
                <a:cubicBezTo>
                  <a:pt x="170997" y="5242578"/>
                  <a:pt x="158214" y="5241758"/>
                  <a:pt x="143370" y="5218729"/>
                </a:cubicBezTo>
                <a:cubicBezTo>
                  <a:pt x="135733" y="5205840"/>
                  <a:pt x="124967" y="5208930"/>
                  <a:pt x="118663" y="5222587"/>
                </a:cubicBezTo>
                <a:cubicBezTo>
                  <a:pt x="112874" y="5230531"/>
                  <a:pt x="111630" y="5240583"/>
                  <a:pt x="101293" y="5246421"/>
                </a:cubicBezTo>
                <a:cubicBezTo>
                  <a:pt x="84218" y="5218108"/>
                  <a:pt x="56292" y="5201347"/>
                  <a:pt x="32997" y="5178230"/>
                </a:cubicBezTo>
                <a:cubicBezTo>
                  <a:pt x="6528" y="5152793"/>
                  <a:pt x="-9175" y="5124266"/>
                  <a:pt x="5834" y="5085311"/>
                </a:cubicBezTo>
                <a:cubicBezTo>
                  <a:pt x="12438" y="5064566"/>
                  <a:pt x="19041" y="5043821"/>
                  <a:pt x="27232" y="5024238"/>
                </a:cubicBezTo>
                <a:cubicBezTo>
                  <a:pt x="33536" y="5010580"/>
                  <a:pt x="44387" y="4999028"/>
                  <a:pt x="58842" y="4992547"/>
                </a:cubicBezTo>
                <a:cubicBezTo>
                  <a:pt x="61502" y="5000581"/>
                  <a:pt x="60988" y="5006293"/>
                  <a:pt x="64806" y="5012737"/>
                </a:cubicBezTo>
                <a:cubicBezTo>
                  <a:pt x="84837" y="4996937"/>
                  <a:pt x="91570" y="4986029"/>
                  <a:pt x="94999" y="4962964"/>
                </a:cubicBezTo>
                <a:cubicBezTo>
                  <a:pt x="98558" y="4949735"/>
                  <a:pt x="103919" y="4939041"/>
                  <a:pt x="117430" y="4935523"/>
                </a:cubicBezTo>
                <a:cubicBezTo>
                  <a:pt x="132314" y="4931791"/>
                  <a:pt x="144968" y="4922775"/>
                  <a:pt x="156677" y="4916722"/>
                </a:cubicBezTo>
                <a:cubicBezTo>
                  <a:pt x="169544" y="4909081"/>
                  <a:pt x="183056" y="4905563"/>
                  <a:pt x="195839" y="4906383"/>
                </a:cubicBezTo>
                <a:cubicBezTo>
                  <a:pt x="220032" y="4908238"/>
                  <a:pt x="228996" y="4902615"/>
                  <a:pt x="229680" y="4879978"/>
                </a:cubicBezTo>
                <a:cubicBezTo>
                  <a:pt x="229849" y="4863053"/>
                  <a:pt x="236797" y="4853521"/>
                  <a:pt x="249451" y="4844505"/>
                </a:cubicBezTo>
                <a:cubicBezTo>
                  <a:pt x="256099" y="4842058"/>
                  <a:pt x="262318" y="4836862"/>
                  <a:pt x="268538" y="4831667"/>
                </a:cubicBezTo>
                <a:cubicBezTo>
                  <a:pt x="302808" y="4808010"/>
                  <a:pt x="345359" y="4801366"/>
                  <a:pt x="382075" y="4784369"/>
                </a:cubicBezTo>
                <a:cubicBezTo>
                  <a:pt x="392627" y="4779906"/>
                  <a:pt x="403393" y="4776817"/>
                  <a:pt x="415961" y="4776262"/>
                </a:cubicBezTo>
                <a:cubicBezTo>
                  <a:pt x="450491" y="4772279"/>
                  <a:pt x="460184" y="4762316"/>
                  <a:pt x="466014" y="4727611"/>
                </a:cubicBezTo>
                <a:cubicBezTo>
                  <a:pt x="467986" y="4713222"/>
                  <a:pt x="473132" y="4701153"/>
                  <a:pt x="482825" y="4691192"/>
                </a:cubicBezTo>
                <a:cubicBezTo>
                  <a:pt x="498522" y="4674659"/>
                  <a:pt x="503109" y="4650006"/>
                  <a:pt x="494399" y="4630244"/>
                </a:cubicBezTo>
                <a:cubicBezTo>
                  <a:pt x="492383" y="4626334"/>
                  <a:pt x="490581" y="4623799"/>
                  <a:pt x="486463" y="4624441"/>
                </a:cubicBezTo>
                <a:cubicBezTo>
                  <a:pt x="482131" y="4623710"/>
                  <a:pt x="478443" y="4627103"/>
                  <a:pt x="479086" y="4631227"/>
                </a:cubicBezTo>
                <a:cubicBezTo>
                  <a:pt x="478358" y="4635564"/>
                  <a:pt x="478787" y="4638314"/>
                  <a:pt x="479431" y="4642437"/>
                </a:cubicBezTo>
                <a:cubicBezTo>
                  <a:pt x="485824" y="4665377"/>
                  <a:pt x="480978" y="4670358"/>
                  <a:pt x="459231" y="4675162"/>
                </a:cubicBezTo>
                <a:cubicBezTo>
                  <a:pt x="440229" y="4679536"/>
                  <a:pt x="421096" y="4674076"/>
                  <a:pt x="402095" y="4678450"/>
                </a:cubicBezTo>
                <a:cubicBezTo>
                  <a:pt x="407241" y="4666382"/>
                  <a:pt x="411014" y="4654528"/>
                  <a:pt x="416160" y="4642460"/>
                </a:cubicBezTo>
                <a:cubicBezTo>
                  <a:pt x="416889" y="4638121"/>
                  <a:pt x="418776" y="4632194"/>
                  <a:pt x="414228" y="4630089"/>
                </a:cubicBezTo>
                <a:cubicBezTo>
                  <a:pt x="409682" y="4627982"/>
                  <a:pt x="404835" y="4632963"/>
                  <a:pt x="402519" y="4636141"/>
                </a:cubicBezTo>
                <a:cubicBezTo>
                  <a:pt x="399260" y="4642282"/>
                  <a:pt x="396001" y="4648424"/>
                  <a:pt x="389567" y="4652244"/>
                </a:cubicBezTo>
                <a:cubicBezTo>
                  <a:pt x="378286" y="4661046"/>
                  <a:pt x="372366" y="4659155"/>
                  <a:pt x="368848" y="4645622"/>
                </a:cubicBezTo>
                <a:cubicBezTo>
                  <a:pt x="364685" y="4627966"/>
                  <a:pt x="360138" y="4625861"/>
                  <a:pt x="342508" y="4630021"/>
                </a:cubicBezTo>
                <a:cubicBezTo>
                  <a:pt x="331742" y="4633111"/>
                  <a:pt x="326980" y="4629630"/>
                  <a:pt x="328009" y="4618204"/>
                </a:cubicBezTo>
                <a:cubicBezTo>
                  <a:pt x="328737" y="4613866"/>
                  <a:pt x="329681" y="4610903"/>
                  <a:pt x="330625" y="4607939"/>
                </a:cubicBezTo>
                <a:cubicBezTo>
                  <a:pt x="331867" y="4597888"/>
                  <a:pt x="328049" y="4591444"/>
                  <a:pt x="316854" y="4591784"/>
                </a:cubicBezTo>
                <a:cubicBezTo>
                  <a:pt x="290774" y="4595856"/>
                  <a:pt x="267823" y="4583950"/>
                  <a:pt x="243201" y="4579345"/>
                </a:cubicBezTo>
                <a:cubicBezTo>
                  <a:pt x="237281" y="4577454"/>
                  <a:pt x="232519" y="4573973"/>
                  <a:pt x="227544" y="4569117"/>
                </a:cubicBezTo>
                <a:cubicBezTo>
                  <a:pt x="213043" y="4557300"/>
                  <a:pt x="212270" y="4543340"/>
                  <a:pt x="227454" y="4532520"/>
                </a:cubicBezTo>
                <a:cubicBezTo>
                  <a:pt x="239892" y="4522129"/>
                  <a:pt x="252544" y="4513113"/>
                  <a:pt x="266785" y="4505257"/>
                </a:cubicBezTo>
                <a:cubicBezTo>
                  <a:pt x="311822" y="4478511"/>
                  <a:pt x="356429" y="4449017"/>
                  <a:pt x="397647" y="4415827"/>
                </a:cubicBezTo>
                <a:cubicBezTo>
                  <a:pt x="407769" y="4408614"/>
                  <a:pt x="419265" y="4401186"/>
                  <a:pt x="425998" y="4390278"/>
                </a:cubicBezTo>
                <a:cubicBezTo>
                  <a:pt x="451988" y="4349609"/>
                  <a:pt x="488360" y="4321401"/>
                  <a:pt x="531724" y="4301957"/>
                </a:cubicBezTo>
                <a:cubicBezTo>
                  <a:pt x="535628" y="4299939"/>
                  <a:pt x="540904" y="4297708"/>
                  <a:pt x="540260" y="4293584"/>
                </a:cubicBezTo>
                <a:cubicBezTo>
                  <a:pt x="539271" y="4278248"/>
                  <a:pt x="544202" y="4264805"/>
                  <a:pt x="546174" y="4250416"/>
                </a:cubicBezTo>
                <a:cubicBezTo>
                  <a:pt x="546259" y="4241954"/>
                  <a:pt x="545400" y="4236456"/>
                  <a:pt x="537679" y="4232029"/>
                </a:cubicBezTo>
                <a:cubicBezTo>
                  <a:pt x="531330" y="4227389"/>
                  <a:pt x="526698" y="4233743"/>
                  <a:pt x="523009" y="4237136"/>
                </a:cubicBezTo>
                <a:cubicBezTo>
                  <a:pt x="489168" y="4263541"/>
                  <a:pt x="455542" y="4291322"/>
                  <a:pt x="420328" y="4317942"/>
                </a:cubicBezTo>
                <a:cubicBezTo>
                  <a:pt x="382584" y="4346365"/>
                  <a:pt x="342608" y="4369504"/>
                  <a:pt x="296583" y="4380915"/>
                </a:cubicBezTo>
                <a:cubicBezTo>
                  <a:pt x="291093" y="4381772"/>
                  <a:pt x="283286" y="4385808"/>
                  <a:pt x="279897" y="4382111"/>
                </a:cubicBezTo>
                <a:cubicBezTo>
                  <a:pt x="276293" y="4377043"/>
                  <a:pt x="279338" y="4369526"/>
                  <a:pt x="281225" y="4363599"/>
                </a:cubicBezTo>
                <a:cubicBezTo>
                  <a:pt x="283540" y="4360422"/>
                  <a:pt x="284484" y="4357458"/>
                  <a:pt x="286800" y="4354280"/>
                </a:cubicBezTo>
                <a:cubicBezTo>
                  <a:pt x="289630" y="4345389"/>
                  <a:pt x="295420" y="4337445"/>
                  <a:pt x="295290" y="4327608"/>
                </a:cubicBezTo>
                <a:cubicBezTo>
                  <a:pt x="263505" y="4331163"/>
                  <a:pt x="232534" y="4321917"/>
                  <a:pt x="201608" y="4330971"/>
                </a:cubicBezTo>
                <a:cubicBezTo>
                  <a:pt x="194959" y="4333417"/>
                  <a:pt x="188825" y="4330150"/>
                  <a:pt x="194401" y="4320831"/>
                </a:cubicBezTo>
                <a:cubicBezTo>
                  <a:pt x="197659" y="4314690"/>
                  <a:pt x="197745" y="4306227"/>
                  <a:pt x="195299" y="4299569"/>
                </a:cubicBezTo>
                <a:cubicBezTo>
                  <a:pt x="185515" y="4272934"/>
                  <a:pt x="190532" y="4251029"/>
                  <a:pt x="206529" y="4227410"/>
                </a:cubicBezTo>
                <a:cubicBezTo>
                  <a:pt x="231576" y="4189703"/>
                  <a:pt x="250488" y="4148731"/>
                  <a:pt x="280510" y="4115882"/>
                </a:cubicBezTo>
                <a:cubicBezTo>
                  <a:pt x="301999" y="4091406"/>
                  <a:pt x="322328" y="4068517"/>
                  <a:pt x="340641" y="4041719"/>
                </a:cubicBezTo>
                <a:cubicBezTo>
                  <a:pt x="355695" y="4021064"/>
                  <a:pt x="374353" y="4005477"/>
                  <a:pt x="397772" y="3993372"/>
                </a:cubicBezTo>
                <a:cubicBezTo>
                  <a:pt x="413170" y="3983928"/>
                  <a:pt x="428354" y="3973108"/>
                  <a:pt x="438775" y="3958808"/>
                </a:cubicBezTo>
                <a:lnTo>
                  <a:pt x="454229" y="3945331"/>
                </a:lnTo>
                <a:lnTo>
                  <a:pt x="452054" y="3946288"/>
                </a:lnTo>
                <a:cubicBezTo>
                  <a:pt x="431552" y="3952005"/>
                  <a:pt x="416831" y="3944295"/>
                  <a:pt x="401034" y="3917768"/>
                </a:cubicBezTo>
                <a:cubicBezTo>
                  <a:pt x="390256" y="3898006"/>
                  <a:pt x="373924" y="3902070"/>
                  <a:pt x="363729" y="3922241"/>
                </a:cubicBezTo>
                <a:cubicBezTo>
                  <a:pt x="354611" y="3933862"/>
                  <a:pt x="352208" y="3948889"/>
                  <a:pt x="336375" y="3957104"/>
                </a:cubicBezTo>
                <a:cubicBezTo>
                  <a:pt x="312245" y="3913678"/>
                  <a:pt x="271205" y="3887019"/>
                  <a:pt x="237461" y="3851063"/>
                </a:cubicBezTo>
                <a:cubicBezTo>
                  <a:pt x="199072" y="3811454"/>
                  <a:pt x="177015" y="3767780"/>
                  <a:pt x="201631" y="3710087"/>
                </a:cubicBezTo>
                <a:cubicBezTo>
                  <a:pt x="212654" y="3679289"/>
                  <a:pt x="223677" y="3648492"/>
                  <a:pt x="237021" y="3619521"/>
                </a:cubicBezTo>
                <a:cubicBezTo>
                  <a:pt x="247216" y="3599349"/>
                  <a:pt x="264126" y="3582583"/>
                  <a:pt x="286177" y="3573623"/>
                </a:cubicBezTo>
                <a:cubicBezTo>
                  <a:pt x="289744" y="3585827"/>
                  <a:pt x="288666" y="3594378"/>
                  <a:pt x="294056" y="3604259"/>
                </a:cubicBezTo>
                <a:cubicBezTo>
                  <a:pt x="324978" y="3581602"/>
                  <a:pt x="335670" y="3565581"/>
                  <a:pt x="342050" y="3531130"/>
                </a:cubicBezTo>
                <a:cubicBezTo>
                  <a:pt x="348100" y="3511455"/>
                  <a:pt x="356720" y="3495683"/>
                  <a:pt x="377197" y="3491122"/>
                </a:cubicBezTo>
                <a:cubicBezTo>
                  <a:pt x="399746" y="3486312"/>
                  <a:pt x="419226" y="3473448"/>
                  <a:pt x="437132" y="3464985"/>
                </a:cubicBezTo>
                <a:cubicBezTo>
                  <a:pt x="456862" y="3454197"/>
                  <a:pt x="477338" y="3449635"/>
                  <a:pt x="496490" y="3451550"/>
                </a:cubicBezTo>
                <a:cubicBezTo>
                  <a:pt x="532719" y="3455626"/>
                  <a:pt x="546479" y="3447659"/>
                  <a:pt x="548714" y="3413705"/>
                </a:cubicBezTo>
                <a:cubicBezTo>
                  <a:pt x="549872" y="3388301"/>
                  <a:pt x="560814" y="3374356"/>
                  <a:pt x="580295" y="3361493"/>
                </a:cubicBezTo>
                <a:cubicBezTo>
                  <a:pt x="590409" y="3358174"/>
                  <a:pt x="600025" y="3350704"/>
                  <a:pt x="609641" y="3343235"/>
                </a:cubicBezTo>
                <a:cubicBezTo>
                  <a:pt x="662364" y="3309541"/>
                  <a:pt x="726612" y="3301836"/>
                  <a:pt x="782652" y="3278271"/>
                </a:cubicBezTo>
                <a:cubicBezTo>
                  <a:pt x="798735" y="3272132"/>
                  <a:pt x="815066" y="3268068"/>
                  <a:pt x="833967" y="3267906"/>
                </a:cubicBezTo>
                <a:cubicBezTo>
                  <a:pt x="886031" y="3263767"/>
                  <a:pt x="901118" y="3249325"/>
                  <a:pt x="911723" y="3197524"/>
                </a:cubicBezTo>
                <a:cubicBezTo>
                  <a:pt x="915452" y="3176022"/>
                  <a:pt x="923823" y="3158175"/>
                  <a:pt x="938909" y="3143733"/>
                </a:cubicBezTo>
                <a:cubicBezTo>
                  <a:pt x="963365" y="3119746"/>
                  <a:pt x="971568" y="3082969"/>
                  <a:pt x="959543" y="3052831"/>
                </a:cubicBezTo>
                <a:cubicBezTo>
                  <a:pt x="956724" y="3046853"/>
                  <a:pt x="954153" y="3042950"/>
                  <a:pt x="947935" y="3043696"/>
                </a:cubicBezTo>
                <a:cubicBezTo>
                  <a:pt x="941469" y="3042366"/>
                  <a:pt x="935749" y="3047263"/>
                  <a:pt x="936496" y="3053490"/>
                </a:cubicBezTo>
                <a:cubicBezTo>
                  <a:pt x="935171" y="3059965"/>
                  <a:pt x="935668" y="3064116"/>
                  <a:pt x="936416" y="3070342"/>
                </a:cubicBezTo>
                <a:cubicBezTo>
                  <a:pt x="944792" y="3105130"/>
                  <a:pt x="937249" y="3112350"/>
                  <a:pt x="904336" y="3118403"/>
                </a:cubicBezTo>
                <a:cubicBezTo>
                  <a:pt x="875570" y="3123960"/>
                  <a:pt x="847133" y="3114737"/>
                  <a:pt x="818366" y="3120292"/>
                </a:cubicBezTo>
                <a:cubicBezTo>
                  <a:pt x="826738" y="3102445"/>
                  <a:pt x="833036" y="3084847"/>
                  <a:pt x="841408" y="3066999"/>
                </a:cubicBezTo>
                <a:cubicBezTo>
                  <a:pt x="842733" y="3060524"/>
                  <a:pt x="845883" y="3051725"/>
                  <a:pt x="839167" y="3048319"/>
                </a:cubicBezTo>
                <a:cubicBezTo>
                  <a:pt x="832451" y="3044914"/>
                  <a:pt x="824909" y="3052135"/>
                  <a:pt x="821261" y="3056784"/>
                </a:cubicBezTo>
                <a:cubicBezTo>
                  <a:pt x="816040" y="3065831"/>
                  <a:pt x="810817" y="3074879"/>
                  <a:pt x="800952" y="3080273"/>
                </a:cubicBezTo>
                <a:cubicBezTo>
                  <a:pt x="783545" y="3092888"/>
                  <a:pt x="774756" y="3089731"/>
                  <a:pt x="770194" y="3069225"/>
                </a:cubicBezTo>
                <a:cubicBezTo>
                  <a:pt x="764886" y="3042491"/>
                  <a:pt x="758170" y="3039085"/>
                  <a:pt x="731476" y="3044392"/>
                </a:cubicBezTo>
                <a:cubicBezTo>
                  <a:pt x="715144" y="3048456"/>
                  <a:pt x="708180" y="3042975"/>
                  <a:pt x="710333" y="3025874"/>
                </a:cubicBezTo>
                <a:cubicBezTo>
                  <a:pt x="711660" y="3019398"/>
                  <a:pt x="713234" y="3014999"/>
                  <a:pt x="714809" y="3010599"/>
                </a:cubicBezTo>
                <a:cubicBezTo>
                  <a:pt x="717211" y="2995574"/>
                  <a:pt x="711822" y="2985693"/>
                  <a:pt x="694992" y="2985605"/>
                </a:cubicBezTo>
                <a:cubicBezTo>
                  <a:pt x="655615" y="2990328"/>
                  <a:pt x="621788" y="2971226"/>
                  <a:pt x="585061" y="2962997"/>
                </a:cubicBezTo>
                <a:cubicBezTo>
                  <a:pt x="576273" y="2959841"/>
                  <a:pt x="569307" y="2954360"/>
                  <a:pt x="562094" y="2946803"/>
                </a:cubicBezTo>
                <a:cubicBezTo>
                  <a:pt x="540952" y="2928285"/>
                  <a:pt x="540535" y="2907282"/>
                  <a:pt x="563912" y="2891845"/>
                </a:cubicBezTo>
                <a:cubicBezTo>
                  <a:pt x="583144" y="2876905"/>
                  <a:pt x="602625" y="2864042"/>
                  <a:pt x="624428" y="2853006"/>
                </a:cubicBezTo>
                <a:cubicBezTo>
                  <a:pt x="693482" y="2815248"/>
                  <a:pt x="762038" y="2773339"/>
                  <a:pt x="825702" y="2725701"/>
                </a:cubicBezTo>
                <a:cubicBezTo>
                  <a:pt x="841288" y="2715410"/>
                  <a:pt x="858944" y="2704870"/>
                  <a:pt x="869638" y="2688850"/>
                </a:cubicBezTo>
                <a:cubicBezTo>
                  <a:pt x="910834" y="2629168"/>
                  <a:pt x="966955" y="2588751"/>
                  <a:pt x="1033108" y="2561868"/>
                </a:cubicBezTo>
                <a:cubicBezTo>
                  <a:pt x="1039077" y="2559047"/>
                  <a:pt x="1047119" y="2555977"/>
                  <a:pt x="1046372" y="2549750"/>
                </a:cubicBezTo>
                <a:cubicBezTo>
                  <a:pt x="1045706" y="2526671"/>
                  <a:pt x="1053828" y="2506748"/>
                  <a:pt x="1057557" y="2485247"/>
                </a:cubicBezTo>
                <a:cubicBezTo>
                  <a:pt x="1058136" y="2472544"/>
                  <a:pt x="1057140" y="2464242"/>
                  <a:pt x="1045781" y="2457183"/>
                </a:cubicBezTo>
                <a:cubicBezTo>
                  <a:pt x="1036495" y="2449876"/>
                  <a:pt x="1029201" y="2459172"/>
                  <a:pt x="1023481" y="2464069"/>
                </a:cubicBezTo>
                <a:cubicBezTo>
                  <a:pt x="971256" y="2501914"/>
                  <a:pt x="919280" y="2541834"/>
                  <a:pt x="864983" y="2579927"/>
                </a:cubicBezTo>
                <a:cubicBezTo>
                  <a:pt x="806790" y="2620594"/>
                  <a:pt x="745528" y="2653206"/>
                  <a:pt x="675808" y="2667884"/>
                </a:cubicBezTo>
                <a:cubicBezTo>
                  <a:pt x="667517" y="2668878"/>
                  <a:pt x="655580" y="2674520"/>
                  <a:pt x="650688" y="2668791"/>
                </a:cubicBezTo>
                <a:cubicBezTo>
                  <a:pt x="645547" y="2660986"/>
                  <a:pt x="650520" y="2649863"/>
                  <a:pt x="653669" y="2641063"/>
                </a:cubicBezTo>
                <a:cubicBezTo>
                  <a:pt x="657317" y="2636415"/>
                  <a:pt x="658891" y="2632016"/>
                  <a:pt x="662539" y="2627367"/>
                </a:cubicBezTo>
                <a:cubicBezTo>
                  <a:pt x="667263" y="2614167"/>
                  <a:pt x="676381" y="2602546"/>
                  <a:pt x="676711" y="2587770"/>
                </a:cubicBezTo>
                <a:cubicBezTo>
                  <a:pt x="628794" y="2591412"/>
                  <a:pt x="582780" y="2575876"/>
                  <a:pt x="535859" y="2587820"/>
                </a:cubicBezTo>
                <a:cubicBezTo>
                  <a:pt x="525745" y="2591137"/>
                  <a:pt x="516708" y="2585905"/>
                  <a:pt x="525577" y="2572209"/>
                </a:cubicBezTo>
                <a:cubicBezTo>
                  <a:pt x="530800" y="2563161"/>
                  <a:pt x="531378" y="2550460"/>
                  <a:pt x="528062" y="2540330"/>
                </a:cubicBezTo>
                <a:cubicBezTo>
                  <a:pt x="514792" y="2499813"/>
                  <a:pt x="523492" y="2467188"/>
                  <a:pt x="548774" y="2432575"/>
                </a:cubicBezTo>
                <a:cubicBezTo>
                  <a:pt x="588396" y="2377293"/>
                  <a:pt x="618981" y="2316779"/>
                  <a:pt x="665816" y="2269053"/>
                </a:cubicBezTo>
                <a:cubicBezTo>
                  <a:pt x="699388" y="2233446"/>
                  <a:pt x="731136" y="2200163"/>
                  <a:pt x="760066" y="2160900"/>
                </a:cubicBezTo>
                <a:cubicBezTo>
                  <a:pt x="783772" y="2130687"/>
                  <a:pt x="812621" y="2108278"/>
                  <a:pt x="848432" y="2091351"/>
                </a:cubicBezTo>
                <a:cubicBezTo>
                  <a:pt x="872059" y="2077990"/>
                  <a:pt x="895436" y="2062554"/>
                  <a:pt x="911849" y="2041636"/>
                </a:cubicBezTo>
                <a:cubicBezTo>
                  <a:pt x="950642" y="1996981"/>
                  <a:pt x="996070" y="1972584"/>
                  <a:pt x="1054351" y="1967699"/>
                </a:cubicBezTo>
                <a:cubicBezTo>
                  <a:pt x="1099946" y="1962231"/>
                  <a:pt x="1135262" y="1941152"/>
                  <a:pt x="1157475" y="1898485"/>
                </a:cubicBezTo>
                <a:cubicBezTo>
                  <a:pt x="1171068" y="1871590"/>
                  <a:pt x="1186734" y="1844446"/>
                  <a:pt x="1202150" y="1815227"/>
                </a:cubicBezTo>
                <a:cubicBezTo>
                  <a:pt x="1223038" y="1779035"/>
                  <a:pt x="1243926" y="1742843"/>
                  <a:pt x="1276173" y="1713711"/>
                </a:cubicBezTo>
                <a:cubicBezTo>
                  <a:pt x="1283965" y="1708565"/>
                  <a:pt x="1288109" y="1708069"/>
                  <a:pt x="1295075" y="1713550"/>
                </a:cubicBezTo>
                <a:cubicBezTo>
                  <a:pt x="1313397" y="1726089"/>
                  <a:pt x="1331222" y="1734479"/>
                  <a:pt x="1350871" y="1740544"/>
                </a:cubicBezTo>
                <a:cubicBezTo>
                  <a:pt x="1385277" y="1746944"/>
                  <a:pt x="1409151" y="1735659"/>
                  <a:pt x="1426641" y="1706192"/>
                </a:cubicBezTo>
                <a:cubicBezTo>
                  <a:pt x="1433188" y="1690668"/>
                  <a:pt x="1437664" y="1675394"/>
                  <a:pt x="1442139" y="1660119"/>
                </a:cubicBezTo>
                <a:cubicBezTo>
                  <a:pt x="1454487" y="1622847"/>
                  <a:pt x="1468248" y="1614879"/>
                  <a:pt x="1503897" y="1631658"/>
                </a:cubicBezTo>
                <a:cubicBezTo>
                  <a:pt x="1503897" y="1631658"/>
                  <a:pt x="1505722" y="1629333"/>
                  <a:pt x="1507794" y="1629086"/>
                </a:cubicBezTo>
                <a:cubicBezTo>
                  <a:pt x="1509120" y="1622609"/>
                  <a:pt x="1510694" y="1618210"/>
                  <a:pt x="1512020" y="1611735"/>
                </a:cubicBezTo>
                <a:cubicBezTo>
                  <a:pt x="1518899" y="1581434"/>
                  <a:pt x="1526441" y="1574213"/>
                  <a:pt x="1553055" y="1585759"/>
                </a:cubicBezTo>
                <a:cubicBezTo>
                  <a:pt x="1601639" y="1605197"/>
                  <a:pt x="1648809" y="1595329"/>
                  <a:pt x="1694983" y="1577158"/>
                </a:cubicBezTo>
                <a:cubicBezTo>
                  <a:pt x="1744806" y="1554340"/>
                  <a:pt x="1785591" y="1526288"/>
                  <a:pt x="1799845" y="1469839"/>
                </a:cubicBezTo>
                <a:cubicBezTo>
                  <a:pt x="1804071" y="1452488"/>
                  <a:pt x="1812443" y="1434641"/>
                  <a:pt x="1823136" y="1418621"/>
                </a:cubicBezTo>
                <a:cubicBezTo>
                  <a:pt x="1842448" y="1386829"/>
                  <a:pt x="1872541" y="1374798"/>
                  <a:pt x="1908770" y="1378875"/>
                </a:cubicBezTo>
                <a:cubicBezTo>
                  <a:pt x="1927921" y="1380789"/>
                  <a:pt x="1942179" y="1376973"/>
                  <a:pt x="1955443" y="1364855"/>
                </a:cubicBezTo>
                <a:cubicBezTo>
                  <a:pt x="1976249" y="1345517"/>
                  <a:pt x="1997304" y="1328254"/>
                  <a:pt x="2018857" y="1315141"/>
                </a:cubicBezTo>
                <a:cubicBezTo>
                  <a:pt x="2085840" y="1277632"/>
                  <a:pt x="2147680" y="1232318"/>
                  <a:pt x="2202060" y="1177371"/>
                </a:cubicBezTo>
                <a:cubicBezTo>
                  <a:pt x="2222616" y="1155957"/>
                  <a:pt x="2248066" y="1140273"/>
                  <a:pt x="2279154" y="1136543"/>
                </a:cubicBezTo>
                <a:cubicBezTo>
                  <a:pt x="2330720" y="1128254"/>
                  <a:pt x="2369184" y="1098375"/>
                  <a:pt x="2402507" y="1060693"/>
                </a:cubicBezTo>
                <a:cubicBezTo>
                  <a:pt x="2415521" y="1046499"/>
                  <a:pt x="2430857" y="1034133"/>
                  <a:pt x="2451582" y="1031647"/>
                </a:cubicBezTo>
                <a:cubicBezTo>
                  <a:pt x="2459872" y="1030652"/>
                  <a:pt x="2465841" y="1027832"/>
                  <a:pt x="2471312" y="1020859"/>
                </a:cubicBezTo>
                <a:cubicBezTo>
                  <a:pt x="2508033" y="976452"/>
                  <a:pt x="2559430" y="949234"/>
                  <a:pt x="2614144" y="932145"/>
                </a:cubicBezTo>
                <a:cubicBezTo>
                  <a:pt x="2630227" y="926005"/>
                  <a:pt x="2644734" y="924265"/>
                  <a:pt x="2654767" y="937800"/>
                </a:cubicBezTo>
                <a:cubicBezTo>
                  <a:pt x="2669442" y="954988"/>
                  <a:pt x="2648965" y="959549"/>
                  <a:pt x="2643744" y="968598"/>
                </a:cubicBezTo>
                <a:cubicBezTo>
                  <a:pt x="2639021" y="981796"/>
                  <a:pt x="2627083" y="987438"/>
                  <a:pt x="2611828" y="982952"/>
                </a:cubicBezTo>
                <a:cubicBezTo>
                  <a:pt x="2583392" y="973731"/>
                  <a:pt x="2583392" y="973731"/>
                  <a:pt x="2571871" y="1000377"/>
                </a:cubicBezTo>
                <a:cubicBezTo>
                  <a:pt x="2568721" y="1009176"/>
                  <a:pt x="2563499" y="1018224"/>
                  <a:pt x="2558277" y="1027272"/>
                </a:cubicBezTo>
                <a:cubicBezTo>
                  <a:pt x="2556702" y="1031672"/>
                  <a:pt x="2555378" y="1038147"/>
                  <a:pt x="2560020" y="1041801"/>
                </a:cubicBezTo>
                <a:cubicBezTo>
                  <a:pt x="2564663" y="1045455"/>
                  <a:pt x="2569306" y="1049109"/>
                  <a:pt x="2575025" y="1044212"/>
                </a:cubicBezTo>
                <a:cubicBezTo>
                  <a:pt x="2588786" y="1036246"/>
                  <a:pt x="2604290" y="1042808"/>
                  <a:pt x="2616974" y="1043392"/>
                </a:cubicBezTo>
                <a:cubicBezTo>
                  <a:pt x="2629659" y="1043976"/>
                  <a:pt x="2644416" y="1044311"/>
                  <a:pt x="2654032" y="1036841"/>
                </a:cubicBezTo>
                <a:cubicBezTo>
                  <a:pt x="2707582" y="992522"/>
                  <a:pt x="2772659" y="974190"/>
                  <a:pt x="2838482" y="962085"/>
                </a:cubicBezTo>
                <a:cubicBezTo>
                  <a:pt x="2858959" y="957523"/>
                  <a:pt x="2872969" y="951632"/>
                  <a:pt x="2881091" y="931710"/>
                </a:cubicBezTo>
                <a:cubicBezTo>
                  <a:pt x="2885567" y="916434"/>
                  <a:pt x="2893857" y="915441"/>
                  <a:pt x="2905713" y="926651"/>
                </a:cubicBezTo>
                <a:cubicBezTo>
                  <a:pt x="2913175" y="936283"/>
                  <a:pt x="2922462" y="943591"/>
                  <a:pt x="2936223" y="935624"/>
                </a:cubicBezTo>
                <a:cubicBezTo>
                  <a:pt x="2951807" y="925333"/>
                  <a:pt x="2965071" y="913216"/>
                  <a:pt x="2971618" y="897692"/>
                </a:cubicBezTo>
                <a:cubicBezTo>
                  <a:pt x="2976343" y="884493"/>
                  <a:pt x="2984134" y="879348"/>
                  <a:pt x="2998643" y="877608"/>
                </a:cubicBezTo>
                <a:cubicBezTo>
                  <a:pt x="3004860" y="876862"/>
                  <a:pt x="3011078" y="876116"/>
                  <a:pt x="3017047" y="873296"/>
                </a:cubicBezTo>
                <a:cubicBezTo>
                  <a:pt x="3055181" y="858195"/>
                  <a:pt x="3093315" y="843094"/>
                  <a:pt x="3133770" y="829820"/>
                </a:cubicBezTo>
                <a:cubicBezTo>
                  <a:pt x="3150101" y="825756"/>
                  <a:pt x="3164111" y="819866"/>
                  <a:pt x="3172731" y="804093"/>
                </a:cubicBezTo>
                <a:cubicBezTo>
                  <a:pt x="3180026" y="794797"/>
                  <a:pt x="3187818" y="789652"/>
                  <a:pt x="3199176" y="796711"/>
                </a:cubicBezTo>
                <a:cubicBezTo>
                  <a:pt x="3228609" y="814235"/>
                  <a:pt x="3255054" y="806853"/>
                  <a:pt x="3285395" y="796897"/>
                </a:cubicBezTo>
                <a:cubicBezTo>
                  <a:pt x="3361912" y="768771"/>
                  <a:pt x="3437601" y="751272"/>
                  <a:pt x="3519095" y="764657"/>
                </a:cubicBezTo>
                <a:cubicBezTo>
                  <a:pt x="3549107" y="769479"/>
                  <a:pt x="3578372" y="768076"/>
                  <a:pt x="3606641" y="758369"/>
                </a:cubicBezTo>
                <a:cubicBezTo>
                  <a:pt x="3653314" y="744350"/>
                  <a:pt x="3700235" y="732406"/>
                  <a:pt x="3747656" y="724613"/>
                </a:cubicBezTo>
                <a:cubicBezTo>
                  <a:pt x="3811655" y="714832"/>
                  <a:pt x="3876153" y="709201"/>
                  <a:pt x="3937913" y="680740"/>
                </a:cubicBezTo>
                <a:cubicBezTo>
                  <a:pt x="3987486" y="655846"/>
                  <a:pt x="4040626" y="643157"/>
                  <a:pt x="4096087" y="632294"/>
                </a:cubicBezTo>
                <a:cubicBezTo>
                  <a:pt x="4147653" y="624004"/>
                  <a:pt x="4199466" y="617790"/>
                  <a:pt x="4249536" y="597046"/>
                </a:cubicBezTo>
                <a:cubicBezTo>
                  <a:pt x="4285599" y="582194"/>
                  <a:pt x="4322406" y="573569"/>
                  <a:pt x="4359214" y="564943"/>
                </a:cubicBezTo>
                <a:cubicBezTo>
                  <a:pt x="4513411" y="535923"/>
                  <a:pt x="4664291" y="496773"/>
                  <a:pt x="4813595" y="462023"/>
                </a:cubicBezTo>
                <a:cubicBezTo>
                  <a:pt x="4978981" y="421134"/>
                  <a:pt x="5142048" y="378416"/>
                  <a:pt x="5307933" y="341677"/>
                </a:cubicBezTo>
                <a:cubicBezTo>
                  <a:pt x="5465528" y="305933"/>
                  <a:pt x="5623869" y="276416"/>
                  <a:pt x="5783456" y="257275"/>
                </a:cubicBezTo>
                <a:cubicBezTo>
                  <a:pt x="5905737" y="242610"/>
                  <a:pt x="6027270" y="221718"/>
                  <a:pt x="6148305" y="196674"/>
                </a:cubicBezTo>
                <a:cubicBezTo>
                  <a:pt x="6240575" y="177186"/>
                  <a:pt x="6332844" y="157698"/>
                  <a:pt x="6425610" y="142361"/>
                </a:cubicBezTo>
                <a:cubicBezTo>
                  <a:pt x="6491683" y="132331"/>
                  <a:pt x="6557756" y="122302"/>
                  <a:pt x="6625653" y="109948"/>
                </a:cubicBezTo>
                <a:cubicBezTo>
                  <a:pt x="6667103" y="104977"/>
                  <a:pt x="6710627" y="99756"/>
                  <a:pt x="6751829" y="92709"/>
                </a:cubicBezTo>
                <a:cubicBezTo>
                  <a:pt x="6766336" y="90969"/>
                  <a:pt x="6778772" y="89478"/>
                  <a:pt x="6791208" y="87987"/>
                </a:cubicBezTo>
                <a:cubicBezTo>
                  <a:pt x="6795352" y="87489"/>
                  <a:pt x="6797674" y="89316"/>
                  <a:pt x="6799747" y="89067"/>
                </a:cubicBezTo>
                <a:cubicBezTo>
                  <a:pt x="6997883" y="75830"/>
                  <a:pt x="7193531" y="41839"/>
                  <a:pt x="7392414" y="34830"/>
                </a:cubicBezTo>
                <a:cubicBezTo>
                  <a:pt x="7444726" y="32766"/>
                  <a:pt x="7496540" y="26552"/>
                  <a:pt x="7549100" y="26564"/>
                </a:cubicBezTo>
                <a:cubicBezTo>
                  <a:pt x="7664585" y="25347"/>
                  <a:pt x="7777498" y="20225"/>
                  <a:pt x="7892234" y="12781"/>
                </a:cubicBezTo>
                <a:cubicBezTo>
                  <a:pt x="7981852" y="6243"/>
                  <a:pt x="8071469" y="-294"/>
                  <a:pt x="8162580" y="5622"/>
                </a:cubicBezTo>
                <a:cubicBezTo>
                  <a:pt x="8247474" y="12283"/>
                  <a:pt x="8331870" y="14793"/>
                  <a:pt x="8414274" y="699"/>
                </a:cubicBezTo>
                <a:cubicBezTo>
                  <a:pt x="8418419" y="203"/>
                  <a:pt x="8422046" y="-233"/>
                  <a:pt x="8425507" y="14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anchor="ctr">
            <a:noAutofit/>
          </a:bodyPr>
          <a:lstStyle>
            <a:lvl1pPr marL="0" indent="0" algn="ctr">
              <a:buNone/>
              <a:defRPr sz="12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20452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23478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354009" y="1131590"/>
            <a:ext cx="3560767" cy="5402561"/>
          </a:xfrm>
          <a:prstGeom prst="roundRect">
            <a:avLst>
              <a:gd name="adj" fmla="val 3968"/>
            </a:avLst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4" name="Rounded Rectangle 3"/>
          <p:cNvSpPr/>
          <p:nvPr userDrawn="1"/>
        </p:nvSpPr>
        <p:spPr>
          <a:xfrm>
            <a:off x="531933" y="1347500"/>
            <a:ext cx="153868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3057176" y="1276653"/>
            <a:ext cx="685849" cy="685148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=""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711704" y="1637213"/>
            <a:ext cx="2232248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=""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711704" y="2127462"/>
            <a:ext cx="2232248" cy="7386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=""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721229" y="5808438"/>
            <a:ext cx="2232000" cy="30777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4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=""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721229" y="4450323"/>
            <a:ext cx="271729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8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8986015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695950" y="2886075"/>
            <a:ext cx="6496050" cy="6774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3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695950" y="3563491"/>
            <a:ext cx="649605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8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sp>
        <p:nvSpPr>
          <p:cNvPr id="8" name="Freeform 7"/>
          <p:cNvSpPr/>
          <p:nvPr userDrawn="1"/>
        </p:nvSpPr>
        <p:spPr>
          <a:xfrm rot="1069892">
            <a:off x="5427588" y="-144026"/>
            <a:ext cx="560222" cy="2425198"/>
          </a:xfrm>
          <a:custGeom>
            <a:avLst/>
            <a:gdLst>
              <a:gd name="connsiteX0" fmla="*/ 0 w 560222"/>
              <a:gd name="connsiteY0" fmla="*/ 180207 h 2425198"/>
              <a:gd name="connsiteX1" fmla="*/ 560222 w 560222"/>
              <a:gd name="connsiteY1" fmla="*/ 0 h 2425198"/>
              <a:gd name="connsiteX2" fmla="*/ 560222 w 560222"/>
              <a:gd name="connsiteY2" fmla="*/ 2244990 h 2425198"/>
              <a:gd name="connsiteX3" fmla="*/ 0 w 560222"/>
              <a:gd name="connsiteY3" fmla="*/ 2425198 h 24251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0222" h="2425198">
                <a:moveTo>
                  <a:pt x="0" y="180207"/>
                </a:moveTo>
                <a:lnTo>
                  <a:pt x="560222" y="0"/>
                </a:lnTo>
                <a:lnTo>
                  <a:pt x="560222" y="2244990"/>
                </a:lnTo>
                <a:lnTo>
                  <a:pt x="0" y="242519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/>
          <p:cNvSpPr/>
          <p:nvPr userDrawn="1"/>
        </p:nvSpPr>
        <p:spPr>
          <a:xfrm>
            <a:off x="10085998" y="-1268"/>
            <a:ext cx="2106002" cy="6859268"/>
          </a:xfrm>
          <a:custGeom>
            <a:avLst/>
            <a:gdLst>
              <a:gd name="connsiteX0" fmla="*/ 2106002 w 2106002"/>
              <a:gd name="connsiteY0" fmla="*/ 0 h 6859268"/>
              <a:gd name="connsiteX1" fmla="*/ 2106002 w 2106002"/>
              <a:gd name="connsiteY1" fmla="*/ 6859268 h 6859268"/>
              <a:gd name="connsiteX2" fmla="*/ 0 w 2106002"/>
              <a:gd name="connsiteY2" fmla="*/ 6859268 h 685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6002" h="6859268">
                <a:moveTo>
                  <a:pt x="2106002" y="0"/>
                </a:moveTo>
                <a:lnTo>
                  <a:pt x="2106002" y="6859268"/>
                </a:lnTo>
                <a:lnTo>
                  <a:pt x="0" y="6859268"/>
                </a:lnTo>
                <a:close/>
              </a:path>
            </a:pathLst>
          </a:custGeom>
          <a:solidFill>
            <a:schemeClr val="accent1">
              <a:alpha val="1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/>
          <p:cNvSpPr/>
          <p:nvPr userDrawn="1"/>
        </p:nvSpPr>
        <p:spPr>
          <a:xfrm>
            <a:off x="11484280" y="4552950"/>
            <a:ext cx="707720" cy="2305050"/>
          </a:xfrm>
          <a:custGeom>
            <a:avLst/>
            <a:gdLst>
              <a:gd name="connsiteX0" fmla="*/ 2106002 w 2106002"/>
              <a:gd name="connsiteY0" fmla="*/ 0 h 6859268"/>
              <a:gd name="connsiteX1" fmla="*/ 2106002 w 2106002"/>
              <a:gd name="connsiteY1" fmla="*/ 6859268 h 6859268"/>
              <a:gd name="connsiteX2" fmla="*/ 0 w 2106002"/>
              <a:gd name="connsiteY2" fmla="*/ 6859268 h 6859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06002" h="6859268">
                <a:moveTo>
                  <a:pt x="2106002" y="0"/>
                </a:moveTo>
                <a:lnTo>
                  <a:pt x="2106002" y="6859268"/>
                </a:lnTo>
                <a:lnTo>
                  <a:pt x="0" y="68592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6015566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4071767"/>
            <a:ext cx="12192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6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811768"/>
            <a:ext cx="12192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8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your subtitle here</a:t>
            </a:r>
          </a:p>
        </p:txBody>
      </p:sp>
      <p:grpSp>
        <p:nvGrpSpPr>
          <p:cNvPr id="4" name="Group 3"/>
          <p:cNvGrpSpPr/>
          <p:nvPr userDrawn="1"/>
        </p:nvGrpSpPr>
        <p:grpSpPr>
          <a:xfrm rot="17995275" flipV="1">
            <a:off x="7444965" y="3943094"/>
            <a:ext cx="1661119" cy="2148001"/>
            <a:chOff x="5710110" y="861237"/>
            <a:chExt cx="2762761" cy="3572539"/>
          </a:xfrm>
        </p:grpSpPr>
        <p:sp>
          <p:nvSpPr>
            <p:cNvPr id="5" name="Isosceles Triangle 4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Isosceles Triangle 10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3" name="Group 12"/>
          <p:cNvGrpSpPr/>
          <p:nvPr userDrawn="1"/>
        </p:nvGrpSpPr>
        <p:grpSpPr>
          <a:xfrm rot="17995275" flipV="1">
            <a:off x="8681667" y="3210422"/>
            <a:ext cx="1661119" cy="2148001"/>
            <a:chOff x="5710110" y="861237"/>
            <a:chExt cx="2762761" cy="3572539"/>
          </a:xfrm>
        </p:grpSpPr>
        <p:sp>
          <p:nvSpPr>
            <p:cNvPr id="14" name="Isosceles Triangle 1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Isosceles Triangle 1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950237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3767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8725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00">
            <a:off x="-14702" y="6189270"/>
            <a:ext cx="11011328" cy="797442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 flipV="1">
            <a:off x="9507759" y="0"/>
            <a:ext cx="2684240" cy="3471003"/>
            <a:chOff x="5710110" y="861237"/>
            <a:chExt cx="2762761" cy="3572539"/>
          </a:xfrm>
        </p:grpSpPr>
        <p:sp>
          <p:nvSpPr>
            <p:cNvPr id="5" name="Isosceles Triangle 4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6460069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8725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/>
          <p:cNvGrpSpPr/>
          <p:nvPr userDrawn="1"/>
        </p:nvGrpSpPr>
        <p:grpSpPr>
          <a:xfrm rot="16200000" flipV="1">
            <a:off x="393382" y="3780378"/>
            <a:ext cx="2684240" cy="3471003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 userDrawn="1"/>
        </p:nvGrpSpPr>
        <p:grpSpPr>
          <a:xfrm rot="16200000" flipH="1">
            <a:off x="9114379" y="3780379"/>
            <a:ext cx="2684240" cy="3471003"/>
            <a:chOff x="5710110" y="861237"/>
            <a:chExt cx="2762761" cy="3572539"/>
          </a:xfrm>
        </p:grpSpPr>
        <p:sp>
          <p:nvSpPr>
            <p:cNvPr id="11" name="Isosceles Triangle 10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sosceles Triangle 13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1702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8725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/>
          <p:cNvGrpSpPr/>
          <p:nvPr userDrawn="1"/>
        </p:nvGrpSpPr>
        <p:grpSpPr>
          <a:xfrm rot="16200000" flipV="1">
            <a:off x="1783890" y="4287302"/>
            <a:ext cx="999462" cy="1292409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7" name="Group 16"/>
          <p:cNvGrpSpPr/>
          <p:nvPr userDrawn="1"/>
        </p:nvGrpSpPr>
        <p:grpSpPr>
          <a:xfrm rot="16200000" flipV="1">
            <a:off x="918437" y="3787571"/>
            <a:ext cx="999462" cy="1292409"/>
            <a:chOff x="5710110" y="861237"/>
            <a:chExt cx="2762761" cy="3572539"/>
          </a:xfrm>
        </p:grpSpPr>
        <p:sp>
          <p:nvSpPr>
            <p:cNvPr id="18" name="Isosceles Triangle 17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Isosceles Triangle 18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Isosceles Triangle 19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Isosceles Triangle 20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Isosceles Triangle 21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Isosceles Triangle 22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235526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753833" y="287254"/>
            <a:ext cx="9142892" cy="724247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/>
          <p:cNvGrpSpPr/>
          <p:nvPr userDrawn="1"/>
        </p:nvGrpSpPr>
        <p:grpSpPr>
          <a:xfrm rot="16200000" flipV="1">
            <a:off x="393382" y="3780378"/>
            <a:ext cx="2684240" cy="3471003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6686495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8725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0000">
            <a:off x="-14702" y="6189270"/>
            <a:ext cx="11011328" cy="797442"/>
          </a:xfrm>
          <a:prstGeom prst="rect">
            <a:avLst/>
          </a:prstGeom>
        </p:spPr>
      </p:pic>
      <p:grpSp>
        <p:nvGrpSpPr>
          <p:cNvPr id="11" name="Group 10"/>
          <p:cNvGrpSpPr/>
          <p:nvPr userDrawn="1"/>
        </p:nvGrpSpPr>
        <p:grpSpPr>
          <a:xfrm flipV="1">
            <a:off x="9507759" y="0"/>
            <a:ext cx="2684240" cy="3471003"/>
            <a:chOff x="5710110" y="861237"/>
            <a:chExt cx="2762761" cy="3572539"/>
          </a:xfrm>
        </p:grpSpPr>
        <p:sp>
          <p:nvSpPr>
            <p:cNvPr id="5" name="Isosceles Triangle 4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Isosceles Triangle 9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그림 개체 틀 2">
            <a:extLst>
              <a:ext uri="{FF2B5EF4-FFF2-40B4-BE49-F238E27FC236}">
                <a16:creationId xmlns="" xmlns:a16="http://schemas.microsoft.com/office/drawing/2014/main" id="{C82AD369-D5FC-4070-BC71-064D8FC9F62A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875633" y="1610063"/>
            <a:ext cx="9593277" cy="2645996"/>
          </a:xfrm>
          <a:custGeom>
            <a:avLst/>
            <a:gdLst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0 w 6913722"/>
              <a:gd name="connsiteY3" fmla="*/ 1800200 h 1800200"/>
              <a:gd name="connsiteX4" fmla="*/ 0 w 6913722"/>
              <a:gd name="connsiteY4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103257 w 6913722"/>
              <a:gd name="connsiteY3" fmla="*/ 1791789 h 1800200"/>
              <a:gd name="connsiteX4" fmla="*/ 0 w 6913722"/>
              <a:gd name="connsiteY4" fmla="*/ 1800200 h 1800200"/>
              <a:gd name="connsiteX5" fmla="*/ 0 w 6913722"/>
              <a:gd name="connsiteY5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103257 w 6913722"/>
              <a:gd name="connsiteY4" fmla="*/ 1791789 h 1800200"/>
              <a:gd name="connsiteX5" fmla="*/ 0 w 6913722"/>
              <a:gd name="connsiteY5" fmla="*/ 1800200 h 1800200"/>
              <a:gd name="connsiteX6" fmla="*/ 0 w 6913722"/>
              <a:gd name="connsiteY6" fmla="*/ 0 h 1800200"/>
              <a:gd name="connsiteX0" fmla="*/ 0 w 6913722"/>
              <a:gd name="connsiteY0" fmla="*/ 0 h 1800200"/>
              <a:gd name="connsiteX1" fmla="*/ 6913722 w 6913722"/>
              <a:gd name="connsiteY1" fmla="*/ 0 h 1800200"/>
              <a:gd name="connsiteX2" fmla="*/ 6913722 w 6913722"/>
              <a:gd name="connsiteY2" fmla="*/ 1800200 h 1800200"/>
              <a:gd name="connsiteX3" fmla="*/ 1489151 w 6913722"/>
              <a:gd name="connsiteY3" fmla="*/ 1800178 h 1800200"/>
              <a:gd name="connsiteX4" fmla="*/ 1287815 w 6913722"/>
              <a:gd name="connsiteY4" fmla="*/ 1791789 h 1800200"/>
              <a:gd name="connsiteX5" fmla="*/ 1103257 w 6913722"/>
              <a:gd name="connsiteY5" fmla="*/ 1791789 h 1800200"/>
              <a:gd name="connsiteX6" fmla="*/ 0 w 6913722"/>
              <a:gd name="connsiteY6" fmla="*/ 1800200 h 1800200"/>
              <a:gd name="connsiteX7" fmla="*/ 0 w 6913722"/>
              <a:gd name="connsiteY7" fmla="*/ 0 h 1800200"/>
              <a:gd name="connsiteX0" fmla="*/ 0 w 6913722"/>
              <a:gd name="connsiteY0" fmla="*/ 0 h 1951179"/>
              <a:gd name="connsiteX1" fmla="*/ 6913722 w 6913722"/>
              <a:gd name="connsiteY1" fmla="*/ 0 h 1951179"/>
              <a:gd name="connsiteX2" fmla="*/ 6913722 w 6913722"/>
              <a:gd name="connsiteY2" fmla="*/ 1800200 h 1951179"/>
              <a:gd name="connsiteX3" fmla="*/ 1489151 w 6913722"/>
              <a:gd name="connsiteY3" fmla="*/ 1800178 h 1951179"/>
              <a:gd name="connsiteX4" fmla="*/ 1296204 w 6913722"/>
              <a:gd name="connsiteY4" fmla="*/ 1951179 h 1951179"/>
              <a:gd name="connsiteX5" fmla="*/ 1103257 w 6913722"/>
              <a:gd name="connsiteY5" fmla="*/ 1791789 h 1951179"/>
              <a:gd name="connsiteX6" fmla="*/ 0 w 6913722"/>
              <a:gd name="connsiteY6" fmla="*/ 1800200 h 1951179"/>
              <a:gd name="connsiteX7" fmla="*/ 0 w 6913722"/>
              <a:gd name="connsiteY7" fmla="*/ 0 h 1951179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303214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  <a:gd name="connsiteX0" fmla="*/ 0 w 6913722"/>
              <a:gd name="connsiteY0" fmla="*/ 0 h 2002718"/>
              <a:gd name="connsiteX1" fmla="*/ 6913722 w 6913722"/>
              <a:gd name="connsiteY1" fmla="*/ 0 h 2002718"/>
              <a:gd name="connsiteX2" fmla="*/ 6913722 w 6913722"/>
              <a:gd name="connsiteY2" fmla="*/ 1800200 h 2002718"/>
              <a:gd name="connsiteX3" fmla="*/ 1489151 w 6913722"/>
              <a:gd name="connsiteY3" fmla="*/ 1800178 h 2002718"/>
              <a:gd name="connsiteX4" fmla="*/ 1289193 w 6913722"/>
              <a:gd name="connsiteY4" fmla="*/ 2002718 h 2002718"/>
              <a:gd name="connsiteX5" fmla="*/ 1103257 w 6913722"/>
              <a:gd name="connsiteY5" fmla="*/ 1791789 h 2002718"/>
              <a:gd name="connsiteX6" fmla="*/ 0 w 6913722"/>
              <a:gd name="connsiteY6" fmla="*/ 1800200 h 2002718"/>
              <a:gd name="connsiteX7" fmla="*/ 0 w 6913722"/>
              <a:gd name="connsiteY7" fmla="*/ 0 h 2002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913722" h="2002718">
                <a:moveTo>
                  <a:pt x="0" y="0"/>
                </a:moveTo>
                <a:lnTo>
                  <a:pt x="6913722" y="0"/>
                </a:lnTo>
                <a:lnTo>
                  <a:pt x="6913722" y="1800200"/>
                </a:lnTo>
                <a:lnTo>
                  <a:pt x="1489151" y="1800178"/>
                </a:lnTo>
                <a:lnTo>
                  <a:pt x="1289193" y="2002718"/>
                </a:lnTo>
                <a:lnTo>
                  <a:pt x="1103257" y="1791789"/>
                </a:lnTo>
                <a:lnTo>
                  <a:pt x="0" y="180020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3" name="Rectangle 7">
            <a:extLst>
              <a:ext uri="{FF2B5EF4-FFF2-40B4-BE49-F238E27FC236}">
                <a16:creationId xmlns="" xmlns:a16="http://schemas.microsoft.com/office/drawing/2014/main" id="{BBD87E43-19A7-48AA-87E3-677FC5FEE8E9}"/>
              </a:ext>
            </a:extLst>
          </p:cNvPr>
          <p:cNvSpPr/>
          <p:nvPr userDrawn="1"/>
        </p:nvSpPr>
        <p:spPr>
          <a:xfrm>
            <a:off x="-1" y="1610063"/>
            <a:ext cx="1875635" cy="238997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US" sz="1800"/>
          </a:p>
        </p:txBody>
      </p:sp>
      <p:sp>
        <p:nvSpPr>
          <p:cNvPr id="14" name="그림 개체 틀 2">
            <a:extLst>
              <a:ext uri="{FF2B5EF4-FFF2-40B4-BE49-F238E27FC236}">
                <a16:creationId xmlns="" xmlns:a16="http://schemas.microsoft.com/office/drawing/2014/main" id="{C3DE683D-324F-4A44-B9B4-483B8FD1C70A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9615413" y="4187965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그림 개체 틀 2">
            <a:extLst>
              <a:ext uri="{FF2B5EF4-FFF2-40B4-BE49-F238E27FC236}">
                <a16:creationId xmlns="" xmlns:a16="http://schemas.microsoft.com/office/drawing/2014/main" id="{3702F1BA-10D8-4331-BD4C-2706D1D94949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7570712" y="4187965"/>
            <a:ext cx="1853497" cy="167044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99202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ontents slide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287254"/>
            <a:ext cx="11573197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grpSp>
        <p:nvGrpSpPr>
          <p:cNvPr id="3" name="Group 2"/>
          <p:cNvGrpSpPr/>
          <p:nvPr userDrawn="1"/>
        </p:nvGrpSpPr>
        <p:grpSpPr>
          <a:xfrm rot="16200000" flipV="1">
            <a:off x="393382" y="3780378"/>
            <a:ext cx="2684240" cy="3471003"/>
            <a:chOff x="5710110" y="861237"/>
            <a:chExt cx="2762761" cy="3572539"/>
          </a:xfrm>
        </p:grpSpPr>
        <p:sp>
          <p:nvSpPr>
            <p:cNvPr id="4" name="Isosceles Triangle 3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" name="Isosceles Triangle 4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" name="Isosceles Triangle 5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Isosceles Triangle 6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Isosceles Triangle 7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Isosceles Triangle 8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" name="Group 9"/>
          <p:cNvGrpSpPr/>
          <p:nvPr userDrawn="1"/>
        </p:nvGrpSpPr>
        <p:grpSpPr>
          <a:xfrm rot="16200000" flipH="1">
            <a:off x="9114379" y="3780379"/>
            <a:ext cx="2684240" cy="3471003"/>
            <a:chOff x="5710110" y="861237"/>
            <a:chExt cx="2762761" cy="3572539"/>
          </a:xfrm>
        </p:grpSpPr>
        <p:sp>
          <p:nvSpPr>
            <p:cNvPr id="11" name="Isosceles Triangle 10"/>
            <p:cNvSpPr/>
            <p:nvPr userDrawn="1"/>
          </p:nvSpPr>
          <p:spPr>
            <a:xfrm>
              <a:off x="6400800" y="2052084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Isosceles Triangle 11"/>
            <p:cNvSpPr/>
            <p:nvPr userDrawn="1"/>
          </p:nvSpPr>
          <p:spPr>
            <a:xfrm rot="10800000">
              <a:off x="7091490" y="2052084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Isosceles Triangle 12"/>
            <p:cNvSpPr/>
            <p:nvPr userDrawn="1"/>
          </p:nvSpPr>
          <p:spPr>
            <a:xfrm>
              <a:off x="5710110" y="3232297"/>
              <a:ext cx="1381381" cy="1190846"/>
            </a:xfrm>
            <a:prstGeom prst="triangl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Isosceles Triangle 13"/>
            <p:cNvSpPr/>
            <p:nvPr userDrawn="1"/>
          </p:nvSpPr>
          <p:spPr>
            <a:xfrm rot="10800000">
              <a:off x="6400800" y="3232297"/>
              <a:ext cx="1381381" cy="1190846"/>
            </a:xfrm>
            <a:prstGeom prst="triangle">
              <a:avLst/>
            </a:prstGeom>
            <a:solidFill>
              <a:schemeClr val="bg1">
                <a:alpha val="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Isosceles Triangle 14"/>
            <p:cNvSpPr/>
            <p:nvPr userDrawn="1"/>
          </p:nvSpPr>
          <p:spPr>
            <a:xfrm>
              <a:off x="7091490" y="3242930"/>
              <a:ext cx="1381381" cy="1190846"/>
            </a:xfrm>
            <a:prstGeom prst="triangle">
              <a:avLst/>
            </a:prstGeom>
            <a:solidFill>
              <a:schemeClr val="bg1">
                <a:alpha val="2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/>
            <p:cNvSpPr/>
            <p:nvPr userDrawn="1"/>
          </p:nvSpPr>
          <p:spPr>
            <a:xfrm>
              <a:off x="7091490" y="861237"/>
              <a:ext cx="1381381" cy="1190846"/>
            </a:xfrm>
            <a:prstGeom prst="triangl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그림 개체 틀 2">
            <a:extLst>
              <a:ext uri="{FF2B5EF4-FFF2-40B4-BE49-F238E27FC236}">
                <a16:creationId xmlns="" xmlns:a16="http://schemas.microsoft.com/office/drawing/2014/main" id="{F2E4E9C1-347B-453B-9635-0B93ABEC7931}"/>
              </a:ext>
            </a:extLst>
          </p:cNvPr>
          <p:cNvSpPr>
            <a:spLocks noGrp="1"/>
          </p:cNvSpPr>
          <p:nvPr>
            <p:ph type="pic" sz="quarter" idx="47" hasCustomPrompt="1"/>
          </p:nvPr>
        </p:nvSpPr>
        <p:spPr>
          <a:xfrm>
            <a:off x="729560" y="3446715"/>
            <a:ext cx="5364000" cy="212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그림 개체 틀 2">
            <a:extLst>
              <a:ext uri="{FF2B5EF4-FFF2-40B4-BE49-F238E27FC236}">
                <a16:creationId xmlns="" xmlns:a16="http://schemas.microsoft.com/office/drawing/2014/main" id="{7F09AA59-EBC5-49D4-86FA-BA501F3B0031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6090555" y="3446715"/>
            <a:ext cx="5364000" cy="212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9" name="그림 개체 틀 2">
            <a:extLst>
              <a:ext uri="{FF2B5EF4-FFF2-40B4-BE49-F238E27FC236}">
                <a16:creationId xmlns="" xmlns:a16="http://schemas.microsoft.com/office/drawing/2014/main" id="{5AF75764-4E6E-43FC-A352-09023C4EA8F0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729560" y="1328666"/>
            <a:ext cx="5364000" cy="212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0" name="그림 개체 틀 2">
            <a:extLst>
              <a:ext uri="{FF2B5EF4-FFF2-40B4-BE49-F238E27FC236}">
                <a16:creationId xmlns="" xmlns:a16="http://schemas.microsoft.com/office/drawing/2014/main" id="{BA331AD9-76BB-4CB2-B996-5FD497783666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6090555" y="1328666"/>
            <a:ext cx="5364000" cy="212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6421083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046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55" r:id="rId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01742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54" r:id="rId2"/>
    <p:sldLayoutId id="2147483690" r:id="rId3"/>
    <p:sldLayoutId id="2147483688" r:id="rId4"/>
    <p:sldLayoutId id="2147483689" r:id="rId5"/>
    <p:sldLayoutId id="2147483698" r:id="rId6"/>
    <p:sldLayoutId id="2147483701" r:id="rId7"/>
    <p:sldLayoutId id="2147483693" r:id="rId8"/>
    <p:sldLayoutId id="2147483691" r:id="rId9"/>
    <p:sldLayoutId id="2147483697" r:id="rId10"/>
    <p:sldLayoutId id="2147483705" r:id="rId11"/>
    <p:sldLayoutId id="2147483709" r:id="rId12"/>
    <p:sldLayoutId id="2147483708" r:id="rId13"/>
    <p:sldLayoutId id="2147483687" r:id="rId14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51781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42260" y="1680909"/>
            <a:ext cx="11649592" cy="432048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dirty="0" smtClean="0"/>
              <a:t>Ms. </a:t>
            </a:r>
            <a:r>
              <a:rPr lang="id-ID" altLang="ko-KR" dirty="0" smtClean="0"/>
              <a:t>Rosie </a:t>
            </a:r>
            <a:r>
              <a:rPr lang="id-ID" altLang="ko-KR" dirty="0" smtClean="0"/>
              <a:t>Oktavia Puspita Rini, MM.Par.</a:t>
            </a:r>
            <a:endParaRPr lang="en-US" altLang="ko-KR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4800" dirty="0" smtClean="0"/>
              <a:t>Tinjauan Profesi di Industri Seni Kuliner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0058400" y="5661212"/>
            <a:ext cx="2030506" cy="1059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635" y="5746050"/>
            <a:ext cx="1896035" cy="94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2476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자유형: 도형 17">
            <a:extLst>
              <a:ext uri="{FF2B5EF4-FFF2-40B4-BE49-F238E27FC236}">
                <a16:creationId xmlns="" xmlns:a16="http://schemas.microsoft.com/office/drawing/2014/main" id="{A0229356-EDB8-4640-9261-6371F6F84F1F}"/>
              </a:ext>
            </a:extLst>
          </p:cNvPr>
          <p:cNvSpPr/>
          <p:nvPr/>
        </p:nvSpPr>
        <p:spPr>
          <a:xfrm>
            <a:off x="444137" y="2647406"/>
            <a:ext cx="8819905" cy="4214949"/>
          </a:xfrm>
          <a:custGeom>
            <a:avLst/>
            <a:gdLst>
              <a:gd name="connsiteX0" fmla="*/ 0 w 9413966"/>
              <a:gd name="connsiteY0" fmla="*/ 2856412 h 4319452"/>
              <a:gd name="connsiteX1" fmla="*/ 1933303 w 9413966"/>
              <a:gd name="connsiteY1" fmla="*/ 1419498 h 4319452"/>
              <a:gd name="connsiteX2" fmla="*/ 3082835 w 9413966"/>
              <a:gd name="connsiteY2" fmla="*/ 2246812 h 4319452"/>
              <a:gd name="connsiteX3" fmla="*/ 5538652 w 9413966"/>
              <a:gd name="connsiteY3" fmla="*/ 0 h 4319452"/>
              <a:gd name="connsiteX4" fmla="*/ 6653349 w 9413966"/>
              <a:gd name="connsiteY4" fmla="*/ 1341120 h 4319452"/>
              <a:gd name="connsiteX5" fmla="*/ 6810103 w 9413966"/>
              <a:gd name="connsiteY5" fmla="*/ 1314995 h 4319452"/>
              <a:gd name="connsiteX6" fmla="*/ 6836229 w 9413966"/>
              <a:gd name="connsiteY6" fmla="*/ 1306286 h 4319452"/>
              <a:gd name="connsiteX7" fmla="*/ 6871063 w 9413966"/>
              <a:gd name="connsiteY7" fmla="*/ 1288869 h 4319452"/>
              <a:gd name="connsiteX8" fmla="*/ 7733212 w 9413966"/>
              <a:gd name="connsiteY8" fmla="*/ 670560 h 4319452"/>
              <a:gd name="connsiteX9" fmla="*/ 9413966 w 9413966"/>
              <a:gd name="connsiteY9" fmla="*/ 4319452 h 4319452"/>
              <a:gd name="connsiteX10" fmla="*/ 17418 w 9413966"/>
              <a:gd name="connsiteY10" fmla="*/ 4310743 h 4319452"/>
              <a:gd name="connsiteX11" fmla="*/ 0 w 9413966"/>
              <a:gd name="connsiteY11" fmla="*/ 2856412 h 4319452"/>
              <a:gd name="connsiteX0" fmla="*/ 0 w 9396548"/>
              <a:gd name="connsiteY0" fmla="*/ 4310743 h 4319452"/>
              <a:gd name="connsiteX1" fmla="*/ 1915885 w 9396548"/>
              <a:gd name="connsiteY1" fmla="*/ 1419498 h 4319452"/>
              <a:gd name="connsiteX2" fmla="*/ 3065417 w 9396548"/>
              <a:gd name="connsiteY2" fmla="*/ 2246812 h 4319452"/>
              <a:gd name="connsiteX3" fmla="*/ 5521234 w 9396548"/>
              <a:gd name="connsiteY3" fmla="*/ 0 h 4319452"/>
              <a:gd name="connsiteX4" fmla="*/ 6635931 w 9396548"/>
              <a:gd name="connsiteY4" fmla="*/ 1341120 h 4319452"/>
              <a:gd name="connsiteX5" fmla="*/ 6792685 w 9396548"/>
              <a:gd name="connsiteY5" fmla="*/ 1314995 h 4319452"/>
              <a:gd name="connsiteX6" fmla="*/ 6818811 w 9396548"/>
              <a:gd name="connsiteY6" fmla="*/ 1306286 h 4319452"/>
              <a:gd name="connsiteX7" fmla="*/ 6853645 w 9396548"/>
              <a:gd name="connsiteY7" fmla="*/ 1288869 h 4319452"/>
              <a:gd name="connsiteX8" fmla="*/ 7715794 w 9396548"/>
              <a:gd name="connsiteY8" fmla="*/ 670560 h 4319452"/>
              <a:gd name="connsiteX9" fmla="*/ 9396548 w 9396548"/>
              <a:gd name="connsiteY9" fmla="*/ 4319452 h 4319452"/>
              <a:gd name="connsiteX10" fmla="*/ 0 w 9396548"/>
              <a:gd name="connsiteY10" fmla="*/ 4310743 h 4319452"/>
              <a:gd name="connsiteX0" fmla="*/ 0 w 9396548"/>
              <a:gd name="connsiteY0" fmla="*/ 4310743 h 4319452"/>
              <a:gd name="connsiteX1" fmla="*/ 2368731 w 9396548"/>
              <a:gd name="connsiteY1" fmla="*/ 1611086 h 4319452"/>
              <a:gd name="connsiteX2" fmla="*/ 3065417 w 9396548"/>
              <a:gd name="connsiteY2" fmla="*/ 2246812 h 4319452"/>
              <a:gd name="connsiteX3" fmla="*/ 5521234 w 9396548"/>
              <a:gd name="connsiteY3" fmla="*/ 0 h 4319452"/>
              <a:gd name="connsiteX4" fmla="*/ 6635931 w 9396548"/>
              <a:gd name="connsiteY4" fmla="*/ 1341120 h 4319452"/>
              <a:gd name="connsiteX5" fmla="*/ 6792685 w 9396548"/>
              <a:gd name="connsiteY5" fmla="*/ 1314995 h 4319452"/>
              <a:gd name="connsiteX6" fmla="*/ 6818811 w 9396548"/>
              <a:gd name="connsiteY6" fmla="*/ 1306286 h 4319452"/>
              <a:gd name="connsiteX7" fmla="*/ 6853645 w 9396548"/>
              <a:gd name="connsiteY7" fmla="*/ 1288869 h 4319452"/>
              <a:gd name="connsiteX8" fmla="*/ 7715794 w 9396548"/>
              <a:gd name="connsiteY8" fmla="*/ 670560 h 4319452"/>
              <a:gd name="connsiteX9" fmla="*/ 9396548 w 9396548"/>
              <a:gd name="connsiteY9" fmla="*/ 4319452 h 4319452"/>
              <a:gd name="connsiteX10" fmla="*/ 0 w 9396548"/>
              <a:gd name="connsiteY10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629989 w 8961120"/>
              <a:gd name="connsiteY2" fmla="*/ 2246812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6357257 w 8961120"/>
              <a:gd name="connsiteY5" fmla="*/ 1314995 h 4319452"/>
              <a:gd name="connsiteX6" fmla="*/ 6383383 w 8961120"/>
              <a:gd name="connsiteY6" fmla="*/ 1306286 h 4319452"/>
              <a:gd name="connsiteX7" fmla="*/ 6418217 w 8961120"/>
              <a:gd name="connsiteY7" fmla="*/ 1288869 h 4319452"/>
              <a:gd name="connsiteX8" fmla="*/ 7280366 w 8961120"/>
              <a:gd name="connsiteY8" fmla="*/ 670560 h 4319452"/>
              <a:gd name="connsiteX9" fmla="*/ 8961120 w 8961120"/>
              <a:gd name="connsiteY9" fmla="*/ 4319452 h 4319452"/>
              <a:gd name="connsiteX10" fmla="*/ 0 w 8961120"/>
              <a:gd name="connsiteY10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629989 w 8961120"/>
              <a:gd name="connsiteY2" fmla="*/ 2246812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6357257 w 8961120"/>
              <a:gd name="connsiteY5" fmla="*/ 1314995 h 4319452"/>
              <a:gd name="connsiteX6" fmla="*/ 6383383 w 8961120"/>
              <a:gd name="connsiteY6" fmla="*/ 1306286 h 4319452"/>
              <a:gd name="connsiteX7" fmla="*/ 6418217 w 8961120"/>
              <a:gd name="connsiteY7" fmla="*/ 1288869 h 4319452"/>
              <a:gd name="connsiteX8" fmla="*/ 7280366 w 8961120"/>
              <a:gd name="connsiteY8" fmla="*/ 670560 h 4319452"/>
              <a:gd name="connsiteX9" fmla="*/ 8961120 w 8961120"/>
              <a:gd name="connsiteY9" fmla="*/ 4319452 h 4319452"/>
              <a:gd name="connsiteX10" fmla="*/ 0 w 8961120"/>
              <a:gd name="connsiteY10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629989 w 8961120"/>
              <a:gd name="connsiteY2" fmla="*/ 2246812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6357257 w 8961120"/>
              <a:gd name="connsiteY5" fmla="*/ 1314995 h 4319452"/>
              <a:gd name="connsiteX6" fmla="*/ 6383383 w 8961120"/>
              <a:gd name="connsiteY6" fmla="*/ 1306286 h 4319452"/>
              <a:gd name="connsiteX7" fmla="*/ 6418217 w 8961120"/>
              <a:gd name="connsiteY7" fmla="*/ 1288869 h 4319452"/>
              <a:gd name="connsiteX8" fmla="*/ 7280366 w 8961120"/>
              <a:gd name="connsiteY8" fmla="*/ 670560 h 4319452"/>
              <a:gd name="connsiteX9" fmla="*/ 8961120 w 8961120"/>
              <a:gd name="connsiteY9" fmla="*/ 4319452 h 4319452"/>
              <a:gd name="connsiteX10" fmla="*/ 0 w 8961120"/>
              <a:gd name="connsiteY10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629989 w 8961120"/>
              <a:gd name="connsiteY2" fmla="*/ 2246812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6357257 w 8961120"/>
              <a:gd name="connsiteY5" fmla="*/ 1314995 h 4319452"/>
              <a:gd name="connsiteX6" fmla="*/ 6383383 w 8961120"/>
              <a:gd name="connsiteY6" fmla="*/ 1306286 h 4319452"/>
              <a:gd name="connsiteX7" fmla="*/ 6418217 w 8961120"/>
              <a:gd name="connsiteY7" fmla="*/ 1288869 h 4319452"/>
              <a:gd name="connsiteX8" fmla="*/ 7280366 w 8961120"/>
              <a:gd name="connsiteY8" fmla="*/ 670560 h 4319452"/>
              <a:gd name="connsiteX9" fmla="*/ 8961120 w 8961120"/>
              <a:gd name="connsiteY9" fmla="*/ 4319452 h 4319452"/>
              <a:gd name="connsiteX10" fmla="*/ 0 w 8961120"/>
              <a:gd name="connsiteY10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725784 w 8961120"/>
              <a:gd name="connsiteY2" fmla="*/ 2360023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6357257 w 8961120"/>
              <a:gd name="connsiteY5" fmla="*/ 1314995 h 4319452"/>
              <a:gd name="connsiteX6" fmla="*/ 6383383 w 8961120"/>
              <a:gd name="connsiteY6" fmla="*/ 1306286 h 4319452"/>
              <a:gd name="connsiteX7" fmla="*/ 6418217 w 8961120"/>
              <a:gd name="connsiteY7" fmla="*/ 1288869 h 4319452"/>
              <a:gd name="connsiteX8" fmla="*/ 7280366 w 8961120"/>
              <a:gd name="connsiteY8" fmla="*/ 670560 h 4319452"/>
              <a:gd name="connsiteX9" fmla="*/ 8961120 w 8961120"/>
              <a:gd name="connsiteY9" fmla="*/ 4319452 h 4319452"/>
              <a:gd name="connsiteX10" fmla="*/ 0 w 8961120"/>
              <a:gd name="connsiteY10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725784 w 8961120"/>
              <a:gd name="connsiteY2" fmla="*/ 2360023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6357257 w 8961120"/>
              <a:gd name="connsiteY5" fmla="*/ 1314995 h 4319452"/>
              <a:gd name="connsiteX6" fmla="*/ 6383383 w 8961120"/>
              <a:gd name="connsiteY6" fmla="*/ 1306286 h 4319452"/>
              <a:gd name="connsiteX7" fmla="*/ 6418217 w 8961120"/>
              <a:gd name="connsiteY7" fmla="*/ 1288869 h 4319452"/>
              <a:gd name="connsiteX8" fmla="*/ 7280366 w 8961120"/>
              <a:gd name="connsiteY8" fmla="*/ 670560 h 4319452"/>
              <a:gd name="connsiteX9" fmla="*/ 8961120 w 8961120"/>
              <a:gd name="connsiteY9" fmla="*/ 4319452 h 4319452"/>
              <a:gd name="connsiteX10" fmla="*/ 0 w 8961120"/>
              <a:gd name="connsiteY10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725784 w 8961120"/>
              <a:gd name="connsiteY2" fmla="*/ 2360023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6357257 w 8961120"/>
              <a:gd name="connsiteY5" fmla="*/ 1314995 h 4319452"/>
              <a:gd name="connsiteX6" fmla="*/ 6383383 w 8961120"/>
              <a:gd name="connsiteY6" fmla="*/ 1306286 h 4319452"/>
              <a:gd name="connsiteX7" fmla="*/ 6418217 w 8961120"/>
              <a:gd name="connsiteY7" fmla="*/ 1288869 h 4319452"/>
              <a:gd name="connsiteX8" fmla="*/ 7280366 w 8961120"/>
              <a:gd name="connsiteY8" fmla="*/ 670560 h 4319452"/>
              <a:gd name="connsiteX9" fmla="*/ 8961120 w 8961120"/>
              <a:gd name="connsiteY9" fmla="*/ 4319452 h 4319452"/>
              <a:gd name="connsiteX10" fmla="*/ 0 w 8961120"/>
              <a:gd name="connsiteY10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725784 w 8961120"/>
              <a:gd name="connsiteY2" fmla="*/ 2360023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6357257 w 8961120"/>
              <a:gd name="connsiteY5" fmla="*/ 1314995 h 4319452"/>
              <a:gd name="connsiteX6" fmla="*/ 6383383 w 8961120"/>
              <a:gd name="connsiteY6" fmla="*/ 1306286 h 4319452"/>
              <a:gd name="connsiteX7" fmla="*/ 6418217 w 8961120"/>
              <a:gd name="connsiteY7" fmla="*/ 1288869 h 4319452"/>
              <a:gd name="connsiteX8" fmla="*/ 7280366 w 8961120"/>
              <a:gd name="connsiteY8" fmla="*/ 670560 h 4319452"/>
              <a:gd name="connsiteX9" fmla="*/ 8961120 w 8961120"/>
              <a:gd name="connsiteY9" fmla="*/ 4319452 h 4319452"/>
              <a:gd name="connsiteX10" fmla="*/ 0 w 8961120"/>
              <a:gd name="connsiteY10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725784 w 8961120"/>
              <a:gd name="connsiteY2" fmla="*/ 2360023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6357257 w 8961120"/>
              <a:gd name="connsiteY5" fmla="*/ 1314995 h 4319452"/>
              <a:gd name="connsiteX6" fmla="*/ 6383383 w 8961120"/>
              <a:gd name="connsiteY6" fmla="*/ 1306286 h 4319452"/>
              <a:gd name="connsiteX7" fmla="*/ 6418217 w 8961120"/>
              <a:gd name="connsiteY7" fmla="*/ 1288869 h 4319452"/>
              <a:gd name="connsiteX8" fmla="*/ 7280366 w 8961120"/>
              <a:gd name="connsiteY8" fmla="*/ 670560 h 4319452"/>
              <a:gd name="connsiteX9" fmla="*/ 8961120 w 8961120"/>
              <a:gd name="connsiteY9" fmla="*/ 4319452 h 4319452"/>
              <a:gd name="connsiteX10" fmla="*/ 0 w 8961120"/>
              <a:gd name="connsiteY10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725784 w 8961120"/>
              <a:gd name="connsiteY2" fmla="*/ 2360023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6357257 w 8961120"/>
              <a:gd name="connsiteY5" fmla="*/ 1314995 h 4319452"/>
              <a:gd name="connsiteX6" fmla="*/ 6383383 w 8961120"/>
              <a:gd name="connsiteY6" fmla="*/ 1306286 h 4319452"/>
              <a:gd name="connsiteX7" fmla="*/ 7280366 w 8961120"/>
              <a:gd name="connsiteY7" fmla="*/ 670560 h 4319452"/>
              <a:gd name="connsiteX8" fmla="*/ 8961120 w 8961120"/>
              <a:gd name="connsiteY8" fmla="*/ 4319452 h 4319452"/>
              <a:gd name="connsiteX9" fmla="*/ 0 w 8961120"/>
              <a:gd name="connsiteY9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725784 w 8961120"/>
              <a:gd name="connsiteY2" fmla="*/ 2360023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6357257 w 8961120"/>
              <a:gd name="connsiteY5" fmla="*/ 1314995 h 4319452"/>
              <a:gd name="connsiteX6" fmla="*/ 7280366 w 8961120"/>
              <a:gd name="connsiteY6" fmla="*/ 670560 h 4319452"/>
              <a:gd name="connsiteX7" fmla="*/ 8961120 w 8961120"/>
              <a:gd name="connsiteY7" fmla="*/ 4319452 h 4319452"/>
              <a:gd name="connsiteX8" fmla="*/ 0 w 8961120"/>
              <a:gd name="connsiteY8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725784 w 8961120"/>
              <a:gd name="connsiteY2" fmla="*/ 2360023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7280366 w 8961120"/>
              <a:gd name="connsiteY5" fmla="*/ 670560 h 4319452"/>
              <a:gd name="connsiteX6" fmla="*/ 8961120 w 8961120"/>
              <a:gd name="connsiteY6" fmla="*/ 4319452 h 4319452"/>
              <a:gd name="connsiteX7" fmla="*/ 0 w 8961120"/>
              <a:gd name="connsiteY7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725784 w 8961120"/>
              <a:gd name="connsiteY2" fmla="*/ 2360023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7280366 w 8961120"/>
              <a:gd name="connsiteY5" fmla="*/ 670560 h 4319452"/>
              <a:gd name="connsiteX6" fmla="*/ 8961120 w 8961120"/>
              <a:gd name="connsiteY6" fmla="*/ 4319452 h 4319452"/>
              <a:gd name="connsiteX7" fmla="*/ 0 w 8961120"/>
              <a:gd name="connsiteY7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725784 w 8961120"/>
              <a:gd name="connsiteY2" fmla="*/ 2360023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7280366 w 8961120"/>
              <a:gd name="connsiteY5" fmla="*/ 670560 h 4319452"/>
              <a:gd name="connsiteX6" fmla="*/ 8961120 w 8961120"/>
              <a:gd name="connsiteY6" fmla="*/ 4319452 h 4319452"/>
              <a:gd name="connsiteX7" fmla="*/ 0 w 8961120"/>
              <a:gd name="connsiteY7" fmla="*/ 4310743 h 4319452"/>
              <a:gd name="connsiteX0" fmla="*/ 0 w 8961120"/>
              <a:gd name="connsiteY0" fmla="*/ 4310743 h 4319452"/>
              <a:gd name="connsiteX1" fmla="*/ 1933303 w 8961120"/>
              <a:gd name="connsiteY1" fmla="*/ 1611086 h 4319452"/>
              <a:gd name="connsiteX2" fmla="*/ 2725784 w 8961120"/>
              <a:gd name="connsiteY2" fmla="*/ 2360023 h 4319452"/>
              <a:gd name="connsiteX3" fmla="*/ 5085806 w 8961120"/>
              <a:gd name="connsiteY3" fmla="*/ 0 h 4319452"/>
              <a:gd name="connsiteX4" fmla="*/ 6200503 w 8961120"/>
              <a:gd name="connsiteY4" fmla="*/ 1341120 h 4319452"/>
              <a:gd name="connsiteX5" fmla="*/ 7280366 w 8961120"/>
              <a:gd name="connsiteY5" fmla="*/ 670560 h 4319452"/>
              <a:gd name="connsiteX6" fmla="*/ 8961120 w 8961120"/>
              <a:gd name="connsiteY6" fmla="*/ 4319452 h 4319452"/>
              <a:gd name="connsiteX7" fmla="*/ 0 w 8961120"/>
              <a:gd name="connsiteY7" fmla="*/ 4310743 h 4319452"/>
              <a:gd name="connsiteX0" fmla="*/ 0 w 8978537"/>
              <a:gd name="connsiteY0" fmla="*/ 4310743 h 4310744"/>
              <a:gd name="connsiteX1" fmla="*/ 1933303 w 8978537"/>
              <a:gd name="connsiteY1" fmla="*/ 1611086 h 4310744"/>
              <a:gd name="connsiteX2" fmla="*/ 2725784 w 8978537"/>
              <a:gd name="connsiteY2" fmla="*/ 2360023 h 4310744"/>
              <a:gd name="connsiteX3" fmla="*/ 5085806 w 8978537"/>
              <a:gd name="connsiteY3" fmla="*/ 0 h 4310744"/>
              <a:gd name="connsiteX4" fmla="*/ 6200503 w 8978537"/>
              <a:gd name="connsiteY4" fmla="*/ 1341120 h 4310744"/>
              <a:gd name="connsiteX5" fmla="*/ 7280366 w 8978537"/>
              <a:gd name="connsiteY5" fmla="*/ 670560 h 4310744"/>
              <a:gd name="connsiteX6" fmla="*/ 8978537 w 8978537"/>
              <a:gd name="connsiteY6" fmla="*/ 4310744 h 4310744"/>
              <a:gd name="connsiteX7" fmla="*/ 0 w 8978537"/>
              <a:gd name="connsiteY7" fmla="*/ 4310743 h 4310744"/>
              <a:gd name="connsiteX0" fmla="*/ 0 w 8978537"/>
              <a:gd name="connsiteY0" fmla="*/ 4310743 h 4310744"/>
              <a:gd name="connsiteX1" fmla="*/ 1853517 w 8978537"/>
              <a:gd name="connsiteY1" fmla="*/ 1672046 h 4310744"/>
              <a:gd name="connsiteX2" fmla="*/ 2725784 w 8978537"/>
              <a:gd name="connsiteY2" fmla="*/ 2360023 h 4310744"/>
              <a:gd name="connsiteX3" fmla="*/ 5085806 w 8978537"/>
              <a:gd name="connsiteY3" fmla="*/ 0 h 4310744"/>
              <a:gd name="connsiteX4" fmla="*/ 6200503 w 8978537"/>
              <a:gd name="connsiteY4" fmla="*/ 1341120 h 4310744"/>
              <a:gd name="connsiteX5" fmla="*/ 7280366 w 8978537"/>
              <a:gd name="connsiteY5" fmla="*/ 670560 h 4310744"/>
              <a:gd name="connsiteX6" fmla="*/ 8978537 w 8978537"/>
              <a:gd name="connsiteY6" fmla="*/ 4310744 h 4310744"/>
              <a:gd name="connsiteX7" fmla="*/ 0 w 8978537"/>
              <a:gd name="connsiteY7" fmla="*/ 4310743 h 4310744"/>
              <a:gd name="connsiteX0" fmla="*/ 0 w 8978537"/>
              <a:gd name="connsiteY0" fmla="*/ 4310743 h 4310744"/>
              <a:gd name="connsiteX1" fmla="*/ 1853517 w 8978537"/>
              <a:gd name="connsiteY1" fmla="*/ 1672046 h 4310744"/>
              <a:gd name="connsiteX2" fmla="*/ 3257696 w 8978537"/>
              <a:gd name="connsiteY2" fmla="*/ 2360023 h 4310744"/>
              <a:gd name="connsiteX3" fmla="*/ 5085806 w 8978537"/>
              <a:gd name="connsiteY3" fmla="*/ 0 h 4310744"/>
              <a:gd name="connsiteX4" fmla="*/ 6200503 w 8978537"/>
              <a:gd name="connsiteY4" fmla="*/ 1341120 h 4310744"/>
              <a:gd name="connsiteX5" fmla="*/ 7280366 w 8978537"/>
              <a:gd name="connsiteY5" fmla="*/ 670560 h 4310744"/>
              <a:gd name="connsiteX6" fmla="*/ 8978537 w 8978537"/>
              <a:gd name="connsiteY6" fmla="*/ 4310744 h 4310744"/>
              <a:gd name="connsiteX7" fmla="*/ 0 w 8978537"/>
              <a:gd name="connsiteY7" fmla="*/ 4310743 h 4310744"/>
              <a:gd name="connsiteX0" fmla="*/ 0 w 8978537"/>
              <a:gd name="connsiteY0" fmla="*/ 4310743 h 4310744"/>
              <a:gd name="connsiteX1" fmla="*/ 1853517 w 8978537"/>
              <a:gd name="connsiteY1" fmla="*/ 1672046 h 4310744"/>
              <a:gd name="connsiteX2" fmla="*/ 3080392 w 8978537"/>
              <a:gd name="connsiteY2" fmla="*/ 2386149 h 4310744"/>
              <a:gd name="connsiteX3" fmla="*/ 5085806 w 8978537"/>
              <a:gd name="connsiteY3" fmla="*/ 0 h 4310744"/>
              <a:gd name="connsiteX4" fmla="*/ 6200503 w 8978537"/>
              <a:gd name="connsiteY4" fmla="*/ 1341120 h 4310744"/>
              <a:gd name="connsiteX5" fmla="*/ 7280366 w 8978537"/>
              <a:gd name="connsiteY5" fmla="*/ 670560 h 4310744"/>
              <a:gd name="connsiteX6" fmla="*/ 8978537 w 8978537"/>
              <a:gd name="connsiteY6" fmla="*/ 4310744 h 4310744"/>
              <a:gd name="connsiteX7" fmla="*/ 0 w 8978537"/>
              <a:gd name="connsiteY7" fmla="*/ 4310743 h 4310744"/>
              <a:gd name="connsiteX0" fmla="*/ 0 w 8978537"/>
              <a:gd name="connsiteY0" fmla="*/ 4214948 h 4214949"/>
              <a:gd name="connsiteX1" fmla="*/ 1853517 w 8978537"/>
              <a:gd name="connsiteY1" fmla="*/ 1576251 h 4214949"/>
              <a:gd name="connsiteX2" fmla="*/ 3080392 w 8978537"/>
              <a:gd name="connsiteY2" fmla="*/ 2290354 h 4214949"/>
              <a:gd name="connsiteX3" fmla="*/ 5023750 w 8978537"/>
              <a:gd name="connsiteY3" fmla="*/ 0 h 4214949"/>
              <a:gd name="connsiteX4" fmla="*/ 6200503 w 8978537"/>
              <a:gd name="connsiteY4" fmla="*/ 1245325 h 4214949"/>
              <a:gd name="connsiteX5" fmla="*/ 7280366 w 8978537"/>
              <a:gd name="connsiteY5" fmla="*/ 574765 h 4214949"/>
              <a:gd name="connsiteX6" fmla="*/ 8978537 w 8978537"/>
              <a:gd name="connsiteY6" fmla="*/ 4214949 h 4214949"/>
              <a:gd name="connsiteX7" fmla="*/ 0 w 8978537"/>
              <a:gd name="connsiteY7" fmla="*/ 4214948 h 4214949"/>
              <a:gd name="connsiteX0" fmla="*/ 0 w 8978537"/>
              <a:gd name="connsiteY0" fmla="*/ 4214948 h 4214949"/>
              <a:gd name="connsiteX1" fmla="*/ 1853517 w 8978537"/>
              <a:gd name="connsiteY1" fmla="*/ 1576251 h 4214949"/>
              <a:gd name="connsiteX2" fmla="*/ 3080392 w 8978537"/>
              <a:gd name="connsiteY2" fmla="*/ 2290354 h 4214949"/>
              <a:gd name="connsiteX3" fmla="*/ 5023750 w 8978537"/>
              <a:gd name="connsiteY3" fmla="*/ 0 h 4214949"/>
              <a:gd name="connsiteX4" fmla="*/ 6200503 w 8978537"/>
              <a:gd name="connsiteY4" fmla="*/ 1245325 h 4214949"/>
              <a:gd name="connsiteX5" fmla="*/ 7280366 w 8978537"/>
              <a:gd name="connsiteY5" fmla="*/ 574765 h 4214949"/>
              <a:gd name="connsiteX6" fmla="*/ 8978537 w 8978537"/>
              <a:gd name="connsiteY6" fmla="*/ 4214949 h 4214949"/>
              <a:gd name="connsiteX7" fmla="*/ 0 w 8978537"/>
              <a:gd name="connsiteY7" fmla="*/ 4214948 h 4214949"/>
              <a:gd name="connsiteX0" fmla="*/ 0 w 8978537"/>
              <a:gd name="connsiteY0" fmla="*/ 4214948 h 4214949"/>
              <a:gd name="connsiteX1" fmla="*/ 1853517 w 8978537"/>
              <a:gd name="connsiteY1" fmla="*/ 1576251 h 4214949"/>
              <a:gd name="connsiteX2" fmla="*/ 3080392 w 8978537"/>
              <a:gd name="connsiteY2" fmla="*/ 2290354 h 4214949"/>
              <a:gd name="connsiteX3" fmla="*/ 5023750 w 8978537"/>
              <a:gd name="connsiteY3" fmla="*/ 0 h 4214949"/>
              <a:gd name="connsiteX4" fmla="*/ 6200503 w 8978537"/>
              <a:gd name="connsiteY4" fmla="*/ 1245325 h 4214949"/>
              <a:gd name="connsiteX5" fmla="*/ 7280366 w 8978537"/>
              <a:gd name="connsiteY5" fmla="*/ 574765 h 4214949"/>
              <a:gd name="connsiteX6" fmla="*/ 8978537 w 8978537"/>
              <a:gd name="connsiteY6" fmla="*/ 4214949 h 4214949"/>
              <a:gd name="connsiteX7" fmla="*/ 0 w 8978537"/>
              <a:gd name="connsiteY7" fmla="*/ 4214948 h 4214949"/>
              <a:gd name="connsiteX0" fmla="*/ 0 w 8978537"/>
              <a:gd name="connsiteY0" fmla="*/ 4214948 h 4214949"/>
              <a:gd name="connsiteX1" fmla="*/ 1853517 w 8978537"/>
              <a:gd name="connsiteY1" fmla="*/ 1576251 h 4214949"/>
              <a:gd name="connsiteX2" fmla="*/ 3080392 w 8978537"/>
              <a:gd name="connsiteY2" fmla="*/ 2290354 h 4214949"/>
              <a:gd name="connsiteX3" fmla="*/ 5023750 w 8978537"/>
              <a:gd name="connsiteY3" fmla="*/ 0 h 4214949"/>
              <a:gd name="connsiteX4" fmla="*/ 6200503 w 8978537"/>
              <a:gd name="connsiteY4" fmla="*/ 1245325 h 4214949"/>
              <a:gd name="connsiteX5" fmla="*/ 7280366 w 8978537"/>
              <a:gd name="connsiteY5" fmla="*/ 574765 h 4214949"/>
              <a:gd name="connsiteX6" fmla="*/ 8978537 w 8978537"/>
              <a:gd name="connsiteY6" fmla="*/ 4214949 h 4214949"/>
              <a:gd name="connsiteX7" fmla="*/ 0 w 8978537"/>
              <a:gd name="connsiteY7" fmla="*/ 4214948 h 4214949"/>
              <a:gd name="connsiteX0" fmla="*/ 0 w 8978537"/>
              <a:gd name="connsiteY0" fmla="*/ 4214948 h 4214949"/>
              <a:gd name="connsiteX1" fmla="*/ 1853517 w 8978537"/>
              <a:gd name="connsiteY1" fmla="*/ 1576251 h 4214949"/>
              <a:gd name="connsiteX2" fmla="*/ 3080392 w 8978537"/>
              <a:gd name="connsiteY2" fmla="*/ 2290354 h 4214949"/>
              <a:gd name="connsiteX3" fmla="*/ 5023750 w 8978537"/>
              <a:gd name="connsiteY3" fmla="*/ 0 h 4214949"/>
              <a:gd name="connsiteX4" fmla="*/ 6200503 w 8978537"/>
              <a:gd name="connsiteY4" fmla="*/ 1245325 h 4214949"/>
              <a:gd name="connsiteX5" fmla="*/ 7306962 w 8978537"/>
              <a:gd name="connsiteY5" fmla="*/ 792480 h 4214949"/>
              <a:gd name="connsiteX6" fmla="*/ 8978537 w 8978537"/>
              <a:gd name="connsiteY6" fmla="*/ 4214949 h 4214949"/>
              <a:gd name="connsiteX7" fmla="*/ 0 w 8978537"/>
              <a:gd name="connsiteY7" fmla="*/ 4214948 h 42149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978537" h="4214949">
                <a:moveTo>
                  <a:pt x="0" y="4214948"/>
                </a:moveTo>
                <a:cubicBezTo>
                  <a:pt x="644434" y="3315062"/>
                  <a:pt x="1540008" y="1561737"/>
                  <a:pt x="1853517" y="1576251"/>
                </a:cubicBezTo>
                <a:cubicBezTo>
                  <a:pt x="2164123" y="1570446"/>
                  <a:pt x="2639157" y="2313576"/>
                  <a:pt x="3080392" y="2290354"/>
                </a:cubicBezTo>
                <a:cubicBezTo>
                  <a:pt x="3684186" y="2278743"/>
                  <a:pt x="4409367" y="29027"/>
                  <a:pt x="5023750" y="0"/>
                </a:cubicBezTo>
                <a:cubicBezTo>
                  <a:pt x="5680414" y="11612"/>
                  <a:pt x="5889897" y="1233713"/>
                  <a:pt x="6200503" y="1245325"/>
                </a:cubicBezTo>
                <a:cubicBezTo>
                  <a:pt x="6496595" y="1226456"/>
                  <a:pt x="7003613" y="156754"/>
                  <a:pt x="7306962" y="792480"/>
                </a:cubicBezTo>
                <a:lnTo>
                  <a:pt x="8978537" y="4214949"/>
                </a:lnTo>
                <a:lnTo>
                  <a:pt x="0" y="4214948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>
            <a:extLst>
              <a:ext uri="{FF2B5EF4-FFF2-40B4-BE49-F238E27FC236}">
                <a16:creationId xmlns="" xmlns:a16="http://schemas.microsoft.com/office/drawing/2014/main" id="{7187785C-5587-42DC-AD55-4A23CC5AFF16}"/>
              </a:ext>
            </a:extLst>
          </p:cNvPr>
          <p:cNvGrpSpPr/>
          <p:nvPr/>
        </p:nvGrpSpPr>
        <p:grpSpPr>
          <a:xfrm>
            <a:off x="2458935" y="5848616"/>
            <a:ext cx="1267879" cy="1009384"/>
            <a:chOff x="3774175" y="5561362"/>
            <a:chExt cx="1820125" cy="1449038"/>
          </a:xfrm>
          <a:solidFill>
            <a:schemeClr val="accent1">
              <a:lumMod val="50000"/>
              <a:alpha val="50000"/>
            </a:schemeClr>
          </a:solidFill>
        </p:grpSpPr>
        <p:sp>
          <p:nvSpPr>
            <p:cNvPr id="16" name="Freeform 44">
              <a:extLst>
                <a:ext uri="{FF2B5EF4-FFF2-40B4-BE49-F238E27FC236}">
                  <a16:creationId xmlns="" xmlns:a16="http://schemas.microsoft.com/office/drawing/2014/main" id="{BE9D842C-317C-4EE0-82C1-A43279DD1E7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47489" y="5561362"/>
              <a:ext cx="1146811" cy="1449038"/>
            </a:xfrm>
            <a:custGeom>
              <a:avLst/>
              <a:gdLst>
                <a:gd name="T0" fmla="*/ 289 w 578"/>
                <a:gd name="T1" fmla="*/ 265 h 733"/>
                <a:gd name="T2" fmla="*/ 290 w 578"/>
                <a:gd name="T3" fmla="*/ 265 h 733"/>
                <a:gd name="T4" fmla="*/ 288 w 578"/>
                <a:gd name="T5" fmla="*/ 265 h 733"/>
                <a:gd name="T6" fmla="*/ 289 w 578"/>
                <a:gd name="T7" fmla="*/ 265 h 733"/>
                <a:gd name="T8" fmla="*/ 578 w 578"/>
                <a:gd name="T9" fmla="*/ 733 h 733"/>
                <a:gd name="T10" fmla="*/ 425 w 578"/>
                <a:gd name="T11" fmla="*/ 548 h 733"/>
                <a:gd name="T12" fmla="*/ 524 w 578"/>
                <a:gd name="T13" fmla="*/ 548 h 733"/>
                <a:gd name="T14" fmla="*/ 397 w 578"/>
                <a:gd name="T15" fmla="*/ 395 h 733"/>
                <a:gd name="T16" fmla="*/ 479 w 578"/>
                <a:gd name="T17" fmla="*/ 395 h 733"/>
                <a:gd name="T18" fmla="*/ 381 w 578"/>
                <a:gd name="T19" fmla="*/ 265 h 733"/>
                <a:gd name="T20" fmla="*/ 458 w 578"/>
                <a:gd name="T21" fmla="*/ 265 h 733"/>
                <a:gd name="T22" fmla="*/ 354 w 578"/>
                <a:gd name="T23" fmla="*/ 151 h 733"/>
                <a:gd name="T24" fmla="*/ 427 w 578"/>
                <a:gd name="T25" fmla="*/ 151 h 733"/>
                <a:gd name="T26" fmla="*/ 289 w 578"/>
                <a:gd name="T27" fmla="*/ 0 h 733"/>
                <a:gd name="T28" fmla="*/ 151 w 578"/>
                <a:gd name="T29" fmla="*/ 151 h 733"/>
                <a:gd name="T30" fmla="*/ 224 w 578"/>
                <a:gd name="T31" fmla="*/ 151 h 733"/>
                <a:gd name="T32" fmla="*/ 119 w 578"/>
                <a:gd name="T33" fmla="*/ 265 h 733"/>
                <a:gd name="T34" fmla="*/ 197 w 578"/>
                <a:gd name="T35" fmla="*/ 265 h 733"/>
                <a:gd name="T36" fmla="*/ 99 w 578"/>
                <a:gd name="T37" fmla="*/ 395 h 733"/>
                <a:gd name="T38" fmla="*/ 181 w 578"/>
                <a:gd name="T39" fmla="*/ 395 h 733"/>
                <a:gd name="T40" fmla="*/ 54 w 578"/>
                <a:gd name="T41" fmla="*/ 548 h 733"/>
                <a:gd name="T42" fmla="*/ 153 w 578"/>
                <a:gd name="T43" fmla="*/ 548 h 733"/>
                <a:gd name="T44" fmla="*/ 0 w 578"/>
                <a:gd name="T45" fmla="*/ 733 h 733"/>
                <a:gd name="T46" fmla="*/ 578 w 578"/>
                <a:gd name="T47" fmla="*/ 73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78" h="733">
                  <a:moveTo>
                    <a:pt x="289" y="265"/>
                  </a:moveTo>
                  <a:lnTo>
                    <a:pt x="290" y="265"/>
                  </a:lnTo>
                  <a:lnTo>
                    <a:pt x="288" y="265"/>
                  </a:lnTo>
                  <a:lnTo>
                    <a:pt x="289" y="265"/>
                  </a:lnTo>
                  <a:close/>
                  <a:moveTo>
                    <a:pt x="578" y="733"/>
                  </a:moveTo>
                  <a:lnTo>
                    <a:pt x="425" y="548"/>
                  </a:lnTo>
                  <a:lnTo>
                    <a:pt x="524" y="548"/>
                  </a:lnTo>
                  <a:lnTo>
                    <a:pt x="397" y="395"/>
                  </a:lnTo>
                  <a:lnTo>
                    <a:pt x="479" y="395"/>
                  </a:lnTo>
                  <a:lnTo>
                    <a:pt x="381" y="265"/>
                  </a:lnTo>
                  <a:lnTo>
                    <a:pt x="458" y="265"/>
                  </a:lnTo>
                  <a:lnTo>
                    <a:pt x="354" y="151"/>
                  </a:lnTo>
                  <a:lnTo>
                    <a:pt x="427" y="151"/>
                  </a:lnTo>
                  <a:lnTo>
                    <a:pt x="289" y="0"/>
                  </a:lnTo>
                  <a:lnTo>
                    <a:pt x="151" y="151"/>
                  </a:lnTo>
                  <a:lnTo>
                    <a:pt x="224" y="151"/>
                  </a:lnTo>
                  <a:lnTo>
                    <a:pt x="119" y="265"/>
                  </a:lnTo>
                  <a:lnTo>
                    <a:pt x="197" y="265"/>
                  </a:lnTo>
                  <a:lnTo>
                    <a:pt x="99" y="395"/>
                  </a:lnTo>
                  <a:lnTo>
                    <a:pt x="181" y="395"/>
                  </a:lnTo>
                  <a:lnTo>
                    <a:pt x="54" y="548"/>
                  </a:lnTo>
                  <a:lnTo>
                    <a:pt x="153" y="548"/>
                  </a:lnTo>
                  <a:lnTo>
                    <a:pt x="0" y="733"/>
                  </a:lnTo>
                  <a:lnTo>
                    <a:pt x="578" y="733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50">
              <a:extLst>
                <a:ext uri="{FF2B5EF4-FFF2-40B4-BE49-F238E27FC236}">
                  <a16:creationId xmlns="" xmlns:a16="http://schemas.microsoft.com/office/drawing/2014/main" id="{A918F3E8-EE9F-4AD2-9BA6-75227145211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4175" y="6097554"/>
              <a:ext cx="878339" cy="912846"/>
            </a:xfrm>
            <a:custGeom>
              <a:avLst/>
              <a:gdLst>
                <a:gd name="T0" fmla="*/ 0 w 584"/>
                <a:gd name="T1" fmla="*/ 608 h 608"/>
                <a:gd name="T2" fmla="*/ 151 w 584"/>
                <a:gd name="T3" fmla="*/ 408 h 608"/>
                <a:gd name="T4" fmla="*/ 31 w 584"/>
                <a:gd name="T5" fmla="*/ 408 h 608"/>
                <a:gd name="T6" fmla="*/ 192 w 584"/>
                <a:gd name="T7" fmla="*/ 232 h 608"/>
                <a:gd name="T8" fmla="*/ 80 w 584"/>
                <a:gd name="T9" fmla="*/ 232 h 608"/>
                <a:gd name="T10" fmla="*/ 292 w 584"/>
                <a:gd name="T11" fmla="*/ 0 h 608"/>
                <a:gd name="T12" fmla="*/ 503 w 584"/>
                <a:gd name="T13" fmla="*/ 232 h 608"/>
                <a:gd name="T14" fmla="*/ 391 w 584"/>
                <a:gd name="T15" fmla="*/ 232 h 608"/>
                <a:gd name="T16" fmla="*/ 552 w 584"/>
                <a:gd name="T17" fmla="*/ 408 h 608"/>
                <a:gd name="T18" fmla="*/ 433 w 584"/>
                <a:gd name="T19" fmla="*/ 408 h 608"/>
                <a:gd name="T20" fmla="*/ 584 w 584"/>
                <a:gd name="T21" fmla="*/ 608 h 608"/>
                <a:gd name="T22" fmla="*/ 0 w 584"/>
                <a:gd name="T23" fmla="*/ 608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4" h="608">
                  <a:moveTo>
                    <a:pt x="0" y="608"/>
                  </a:moveTo>
                  <a:lnTo>
                    <a:pt x="151" y="408"/>
                  </a:lnTo>
                  <a:lnTo>
                    <a:pt x="31" y="408"/>
                  </a:lnTo>
                  <a:lnTo>
                    <a:pt x="192" y="232"/>
                  </a:lnTo>
                  <a:lnTo>
                    <a:pt x="80" y="232"/>
                  </a:lnTo>
                  <a:lnTo>
                    <a:pt x="292" y="0"/>
                  </a:lnTo>
                  <a:lnTo>
                    <a:pt x="503" y="232"/>
                  </a:lnTo>
                  <a:lnTo>
                    <a:pt x="391" y="232"/>
                  </a:lnTo>
                  <a:lnTo>
                    <a:pt x="552" y="408"/>
                  </a:lnTo>
                  <a:lnTo>
                    <a:pt x="433" y="408"/>
                  </a:lnTo>
                  <a:lnTo>
                    <a:pt x="584" y="608"/>
                  </a:lnTo>
                  <a:lnTo>
                    <a:pt x="0" y="60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4" name="Freeform 44">
            <a:extLst>
              <a:ext uri="{FF2B5EF4-FFF2-40B4-BE49-F238E27FC236}">
                <a16:creationId xmlns="" xmlns:a16="http://schemas.microsoft.com/office/drawing/2014/main" id="{401C5368-6114-4E58-A240-DDA0E441CFFB}"/>
              </a:ext>
            </a:extLst>
          </p:cNvPr>
          <p:cNvSpPr>
            <a:spLocks noEditPoints="1"/>
          </p:cNvSpPr>
          <p:nvPr/>
        </p:nvSpPr>
        <p:spPr bwMode="auto">
          <a:xfrm>
            <a:off x="4295089" y="5408962"/>
            <a:ext cx="1146811" cy="1449038"/>
          </a:xfrm>
          <a:custGeom>
            <a:avLst/>
            <a:gdLst>
              <a:gd name="T0" fmla="*/ 289 w 578"/>
              <a:gd name="T1" fmla="*/ 265 h 733"/>
              <a:gd name="T2" fmla="*/ 290 w 578"/>
              <a:gd name="T3" fmla="*/ 265 h 733"/>
              <a:gd name="T4" fmla="*/ 288 w 578"/>
              <a:gd name="T5" fmla="*/ 265 h 733"/>
              <a:gd name="T6" fmla="*/ 289 w 578"/>
              <a:gd name="T7" fmla="*/ 265 h 733"/>
              <a:gd name="T8" fmla="*/ 578 w 578"/>
              <a:gd name="T9" fmla="*/ 733 h 733"/>
              <a:gd name="T10" fmla="*/ 425 w 578"/>
              <a:gd name="T11" fmla="*/ 548 h 733"/>
              <a:gd name="T12" fmla="*/ 524 w 578"/>
              <a:gd name="T13" fmla="*/ 548 h 733"/>
              <a:gd name="T14" fmla="*/ 397 w 578"/>
              <a:gd name="T15" fmla="*/ 395 h 733"/>
              <a:gd name="T16" fmla="*/ 479 w 578"/>
              <a:gd name="T17" fmla="*/ 395 h 733"/>
              <a:gd name="T18" fmla="*/ 381 w 578"/>
              <a:gd name="T19" fmla="*/ 265 h 733"/>
              <a:gd name="T20" fmla="*/ 458 w 578"/>
              <a:gd name="T21" fmla="*/ 265 h 733"/>
              <a:gd name="T22" fmla="*/ 354 w 578"/>
              <a:gd name="T23" fmla="*/ 151 h 733"/>
              <a:gd name="T24" fmla="*/ 427 w 578"/>
              <a:gd name="T25" fmla="*/ 151 h 733"/>
              <a:gd name="T26" fmla="*/ 289 w 578"/>
              <a:gd name="T27" fmla="*/ 0 h 733"/>
              <a:gd name="T28" fmla="*/ 151 w 578"/>
              <a:gd name="T29" fmla="*/ 151 h 733"/>
              <a:gd name="T30" fmla="*/ 224 w 578"/>
              <a:gd name="T31" fmla="*/ 151 h 733"/>
              <a:gd name="T32" fmla="*/ 119 w 578"/>
              <a:gd name="T33" fmla="*/ 265 h 733"/>
              <a:gd name="T34" fmla="*/ 197 w 578"/>
              <a:gd name="T35" fmla="*/ 265 h 733"/>
              <a:gd name="T36" fmla="*/ 99 w 578"/>
              <a:gd name="T37" fmla="*/ 395 h 733"/>
              <a:gd name="T38" fmla="*/ 181 w 578"/>
              <a:gd name="T39" fmla="*/ 395 h 733"/>
              <a:gd name="T40" fmla="*/ 54 w 578"/>
              <a:gd name="T41" fmla="*/ 548 h 733"/>
              <a:gd name="T42" fmla="*/ 153 w 578"/>
              <a:gd name="T43" fmla="*/ 548 h 733"/>
              <a:gd name="T44" fmla="*/ 0 w 578"/>
              <a:gd name="T45" fmla="*/ 733 h 733"/>
              <a:gd name="T46" fmla="*/ 578 w 578"/>
              <a:gd name="T47" fmla="*/ 733 h 7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78" h="733">
                <a:moveTo>
                  <a:pt x="289" y="265"/>
                </a:moveTo>
                <a:lnTo>
                  <a:pt x="290" y="265"/>
                </a:lnTo>
                <a:lnTo>
                  <a:pt x="288" y="265"/>
                </a:lnTo>
                <a:lnTo>
                  <a:pt x="289" y="265"/>
                </a:lnTo>
                <a:close/>
                <a:moveTo>
                  <a:pt x="578" y="733"/>
                </a:moveTo>
                <a:lnTo>
                  <a:pt x="425" y="548"/>
                </a:lnTo>
                <a:lnTo>
                  <a:pt x="524" y="548"/>
                </a:lnTo>
                <a:lnTo>
                  <a:pt x="397" y="395"/>
                </a:lnTo>
                <a:lnTo>
                  <a:pt x="479" y="395"/>
                </a:lnTo>
                <a:lnTo>
                  <a:pt x="381" y="265"/>
                </a:lnTo>
                <a:lnTo>
                  <a:pt x="458" y="265"/>
                </a:lnTo>
                <a:lnTo>
                  <a:pt x="354" y="151"/>
                </a:lnTo>
                <a:lnTo>
                  <a:pt x="427" y="151"/>
                </a:lnTo>
                <a:lnTo>
                  <a:pt x="289" y="0"/>
                </a:lnTo>
                <a:lnTo>
                  <a:pt x="151" y="151"/>
                </a:lnTo>
                <a:lnTo>
                  <a:pt x="224" y="151"/>
                </a:lnTo>
                <a:lnTo>
                  <a:pt x="119" y="265"/>
                </a:lnTo>
                <a:lnTo>
                  <a:pt x="197" y="265"/>
                </a:lnTo>
                <a:lnTo>
                  <a:pt x="99" y="395"/>
                </a:lnTo>
                <a:lnTo>
                  <a:pt x="181" y="395"/>
                </a:lnTo>
                <a:lnTo>
                  <a:pt x="54" y="548"/>
                </a:lnTo>
                <a:lnTo>
                  <a:pt x="153" y="548"/>
                </a:lnTo>
                <a:lnTo>
                  <a:pt x="0" y="733"/>
                </a:lnTo>
                <a:lnTo>
                  <a:pt x="578" y="7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5" name="Freeform 50">
            <a:extLst>
              <a:ext uri="{FF2B5EF4-FFF2-40B4-BE49-F238E27FC236}">
                <a16:creationId xmlns="" xmlns:a16="http://schemas.microsoft.com/office/drawing/2014/main" id="{95BC1C8B-3C05-49DD-8A7D-622C5DDC68B6}"/>
              </a:ext>
            </a:extLst>
          </p:cNvPr>
          <p:cNvSpPr>
            <a:spLocks/>
          </p:cNvSpPr>
          <p:nvPr/>
        </p:nvSpPr>
        <p:spPr bwMode="auto">
          <a:xfrm>
            <a:off x="3621775" y="5945154"/>
            <a:ext cx="878339" cy="912846"/>
          </a:xfrm>
          <a:custGeom>
            <a:avLst/>
            <a:gdLst>
              <a:gd name="T0" fmla="*/ 0 w 584"/>
              <a:gd name="T1" fmla="*/ 608 h 608"/>
              <a:gd name="T2" fmla="*/ 151 w 584"/>
              <a:gd name="T3" fmla="*/ 408 h 608"/>
              <a:gd name="T4" fmla="*/ 31 w 584"/>
              <a:gd name="T5" fmla="*/ 408 h 608"/>
              <a:gd name="T6" fmla="*/ 192 w 584"/>
              <a:gd name="T7" fmla="*/ 232 h 608"/>
              <a:gd name="T8" fmla="*/ 80 w 584"/>
              <a:gd name="T9" fmla="*/ 232 h 608"/>
              <a:gd name="T10" fmla="*/ 292 w 584"/>
              <a:gd name="T11" fmla="*/ 0 h 608"/>
              <a:gd name="T12" fmla="*/ 503 w 584"/>
              <a:gd name="T13" fmla="*/ 232 h 608"/>
              <a:gd name="T14" fmla="*/ 391 w 584"/>
              <a:gd name="T15" fmla="*/ 232 h 608"/>
              <a:gd name="T16" fmla="*/ 552 w 584"/>
              <a:gd name="T17" fmla="*/ 408 h 608"/>
              <a:gd name="T18" fmla="*/ 433 w 584"/>
              <a:gd name="T19" fmla="*/ 408 h 608"/>
              <a:gd name="T20" fmla="*/ 584 w 584"/>
              <a:gd name="T21" fmla="*/ 608 h 608"/>
              <a:gd name="T22" fmla="*/ 0 w 584"/>
              <a:gd name="T23" fmla="*/ 608 h 6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84" h="608">
                <a:moveTo>
                  <a:pt x="0" y="608"/>
                </a:moveTo>
                <a:lnTo>
                  <a:pt x="151" y="408"/>
                </a:lnTo>
                <a:lnTo>
                  <a:pt x="31" y="408"/>
                </a:lnTo>
                <a:lnTo>
                  <a:pt x="192" y="232"/>
                </a:lnTo>
                <a:lnTo>
                  <a:pt x="80" y="232"/>
                </a:lnTo>
                <a:lnTo>
                  <a:pt x="292" y="0"/>
                </a:lnTo>
                <a:lnTo>
                  <a:pt x="503" y="232"/>
                </a:lnTo>
                <a:lnTo>
                  <a:pt x="391" y="232"/>
                </a:lnTo>
                <a:lnTo>
                  <a:pt x="552" y="408"/>
                </a:lnTo>
                <a:lnTo>
                  <a:pt x="433" y="408"/>
                </a:lnTo>
                <a:lnTo>
                  <a:pt x="584" y="608"/>
                </a:lnTo>
                <a:lnTo>
                  <a:pt x="0" y="6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" name="Freeform 5">
            <a:extLst>
              <a:ext uri="{FF2B5EF4-FFF2-40B4-BE49-F238E27FC236}">
                <a16:creationId xmlns="" xmlns:a16="http://schemas.microsoft.com/office/drawing/2014/main" id="{A33F337D-9B9E-40D8-BE92-07224B838D3D}"/>
              </a:ext>
            </a:extLst>
          </p:cNvPr>
          <p:cNvSpPr>
            <a:spLocks noEditPoints="1"/>
          </p:cNvSpPr>
          <p:nvPr/>
        </p:nvSpPr>
        <p:spPr bwMode="auto">
          <a:xfrm>
            <a:off x="5068389" y="2290905"/>
            <a:ext cx="7185638" cy="4567096"/>
          </a:xfrm>
          <a:custGeom>
            <a:avLst/>
            <a:gdLst>
              <a:gd name="T0" fmla="*/ 1621 w 5440"/>
              <a:gd name="T1" fmla="*/ 1505 h 2937"/>
              <a:gd name="T2" fmla="*/ 1438 w 5440"/>
              <a:gd name="T3" fmla="*/ 1830 h 2937"/>
              <a:gd name="T4" fmla="*/ 1596 w 5440"/>
              <a:gd name="T5" fmla="*/ 1908 h 2937"/>
              <a:gd name="T6" fmla="*/ 1888 w 5440"/>
              <a:gd name="T7" fmla="*/ 1886 h 2937"/>
              <a:gd name="T8" fmla="*/ 1683 w 5440"/>
              <a:gd name="T9" fmla="*/ 1967 h 2937"/>
              <a:gd name="T10" fmla="*/ 1190 w 5440"/>
              <a:gd name="T11" fmla="*/ 2015 h 2937"/>
              <a:gd name="T12" fmla="*/ 886 w 5440"/>
              <a:gd name="T13" fmla="*/ 2016 h 2937"/>
              <a:gd name="T14" fmla="*/ 601 w 5440"/>
              <a:gd name="T15" fmla="*/ 2525 h 2937"/>
              <a:gd name="T16" fmla="*/ 423 w 5440"/>
              <a:gd name="T17" fmla="*/ 2440 h 2937"/>
              <a:gd name="T18" fmla="*/ 701 w 5440"/>
              <a:gd name="T19" fmla="*/ 1862 h 2937"/>
              <a:gd name="T20" fmla="*/ 874 w 5440"/>
              <a:gd name="T21" fmla="*/ 1692 h 2937"/>
              <a:gd name="T22" fmla="*/ 1389 w 5440"/>
              <a:gd name="T23" fmla="*/ 1704 h 2937"/>
              <a:gd name="T24" fmla="*/ 1696 w 5440"/>
              <a:gd name="T25" fmla="*/ 1266 h 2937"/>
              <a:gd name="T26" fmla="*/ 4310 w 5440"/>
              <a:gd name="T27" fmla="*/ 2203 h 2937"/>
              <a:gd name="T28" fmla="*/ 4186 w 5440"/>
              <a:gd name="T29" fmla="*/ 2059 h 2937"/>
              <a:gd name="T30" fmla="*/ 3828 w 5440"/>
              <a:gd name="T31" fmla="*/ 1701 h 2937"/>
              <a:gd name="T32" fmla="*/ 3542 w 5440"/>
              <a:gd name="T33" fmla="*/ 1946 h 2937"/>
              <a:gd name="T34" fmla="*/ 3508 w 5440"/>
              <a:gd name="T35" fmla="*/ 2308 h 2937"/>
              <a:gd name="T36" fmla="*/ 3508 w 5440"/>
              <a:gd name="T37" fmla="*/ 2787 h 2937"/>
              <a:gd name="T38" fmla="*/ 3432 w 5440"/>
              <a:gd name="T39" fmla="*/ 2401 h 2937"/>
              <a:gd name="T40" fmla="*/ 3084 w 5440"/>
              <a:gd name="T41" fmla="*/ 1897 h 2937"/>
              <a:gd name="T42" fmla="*/ 2687 w 5440"/>
              <a:gd name="T43" fmla="*/ 1827 h 2937"/>
              <a:gd name="T44" fmla="*/ 3192 w 5440"/>
              <a:gd name="T45" fmla="*/ 1836 h 2937"/>
              <a:gd name="T46" fmla="*/ 3537 w 5440"/>
              <a:gd name="T47" fmla="*/ 1777 h 2937"/>
              <a:gd name="T48" fmla="*/ 3616 w 5440"/>
              <a:gd name="T49" fmla="*/ 1360 h 2937"/>
              <a:gd name="T50" fmla="*/ 3400 w 5440"/>
              <a:gd name="T51" fmla="*/ 1262 h 2937"/>
              <a:gd name="T52" fmla="*/ 3110 w 5440"/>
              <a:gd name="T53" fmla="*/ 985 h 2937"/>
              <a:gd name="T54" fmla="*/ 2585 w 5440"/>
              <a:gd name="T55" fmla="*/ 871 h 2937"/>
              <a:gd name="T56" fmla="*/ 2952 w 5440"/>
              <a:gd name="T57" fmla="*/ 696 h 2937"/>
              <a:gd name="T58" fmla="*/ 3141 w 5440"/>
              <a:gd name="T59" fmla="*/ 553 h 2937"/>
              <a:gd name="T60" fmla="*/ 2991 w 5440"/>
              <a:gd name="T61" fmla="*/ 204 h 2937"/>
              <a:gd name="T62" fmla="*/ 2858 w 5440"/>
              <a:gd name="T63" fmla="*/ 178 h 2937"/>
              <a:gd name="T64" fmla="*/ 3271 w 5440"/>
              <a:gd name="T65" fmla="*/ 288 h 2937"/>
              <a:gd name="T66" fmla="*/ 3531 w 5440"/>
              <a:gd name="T67" fmla="*/ 733 h 2937"/>
              <a:gd name="T68" fmla="*/ 3503 w 5440"/>
              <a:gd name="T69" fmla="*/ 957 h 2937"/>
              <a:gd name="T70" fmla="*/ 3924 w 5440"/>
              <a:gd name="T71" fmla="*/ 1327 h 2937"/>
              <a:gd name="T72" fmla="*/ 4232 w 5440"/>
              <a:gd name="T73" fmla="*/ 1854 h 2937"/>
              <a:gd name="T74" fmla="*/ 5201 w 5440"/>
              <a:gd name="T75" fmla="*/ 2678 h 2937"/>
              <a:gd name="T76" fmla="*/ 5151 w 5440"/>
              <a:gd name="T77" fmla="*/ 2641 h 2937"/>
              <a:gd name="T78" fmla="*/ 4916 w 5440"/>
              <a:gd name="T79" fmla="*/ 2192 h 2937"/>
              <a:gd name="T80" fmla="*/ 4885 w 5440"/>
              <a:gd name="T81" fmla="*/ 2021 h 2937"/>
              <a:gd name="T82" fmla="*/ 5196 w 5440"/>
              <a:gd name="T83" fmla="*/ 2586 h 2937"/>
              <a:gd name="T84" fmla="*/ 5278 w 5440"/>
              <a:gd name="T85" fmla="*/ 2742 h 2937"/>
              <a:gd name="T86" fmla="*/ 5090 w 5440"/>
              <a:gd name="T87" fmla="*/ 2450 h 2937"/>
              <a:gd name="T88" fmla="*/ 4831 w 5440"/>
              <a:gd name="T89" fmla="*/ 1976 h 2937"/>
              <a:gd name="T90" fmla="*/ 4350 w 5440"/>
              <a:gd name="T91" fmla="*/ 2023 h 2937"/>
              <a:gd name="T92" fmla="*/ 4065 w 5440"/>
              <a:gd name="T93" fmla="*/ 1496 h 2937"/>
              <a:gd name="T94" fmla="*/ 3845 w 5440"/>
              <a:gd name="T95" fmla="*/ 859 h 2937"/>
              <a:gd name="T96" fmla="*/ 3457 w 5440"/>
              <a:gd name="T97" fmla="*/ 464 h 2937"/>
              <a:gd name="T98" fmla="*/ 3151 w 5440"/>
              <a:gd name="T99" fmla="*/ 122 h 2937"/>
              <a:gd name="T100" fmla="*/ 2757 w 5440"/>
              <a:gd name="T101" fmla="*/ 193 h 2937"/>
              <a:gd name="T102" fmla="*/ 2382 w 5440"/>
              <a:gd name="T103" fmla="*/ 332 h 2937"/>
              <a:gd name="T104" fmla="*/ 1948 w 5440"/>
              <a:gd name="T105" fmla="*/ 776 h 2937"/>
              <a:gd name="T106" fmla="*/ 1712 w 5440"/>
              <a:gd name="T107" fmla="*/ 1193 h 2937"/>
              <a:gd name="T108" fmla="*/ 1213 w 5440"/>
              <a:gd name="T109" fmla="*/ 1734 h 2937"/>
              <a:gd name="T110" fmla="*/ 718 w 5440"/>
              <a:gd name="T111" fmla="*/ 1738 h 2937"/>
              <a:gd name="T112" fmla="*/ 591 w 5440"/>
              <a:gd name="T113" fmla="*/ 2113 h 2937"/>
              <a:gd name="T114" fmla="*/ 260 w 5440"/>
              <a:gd name="T115" fmla="*/ 2516 h 29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40" h="2937">
                <a:moveTo>
                  <a:pt x="1918" y="1227"/>
                </a:moveTo>
                <a:cubicBezTo>
                  <a:pt x="1912" y="1262"/>
                  <a:pt x="1878" y="1276"/>
                  <a:pt x="1849" y="1280"/>
                </a:cubicBezTo>
                <a:cubicBezTo>
                  <a:pt x="1844" y="1280"/>
                  <a:pt x="1840" y="1281"/>
                  <a:pt x="1835" y="1281"/>
                </a:cubicBezTo>
                <a:cubicBezTo>
                  <a:pt x="1831" y="1282"/>
                  <a:pt x="1826" y="1282"/>
                  <a:pt x="1822" y="1283"/>
                </a:cubicBezTo>
                <a:cubicBezTo>
                  <a:pt x="1816" y="1284"/>
                  <a:pt x="1811" y="1284"/>
                  <a:pt x="1805" y="1285"/>
                </a:cubicBezTo>
                <a:cubicBezTo>
                  <a:pt x="1767" y="1289"/>
                  <a:pt x="1728" y="1300"/>
                  <a:pt x="1691" y="1315"/>
                </a:cubicBezTo>
                <a:cubicBezTo>
                  <a:pt x="1687" y="1317"/>
                  <a:pt x="1684" y="1321"/>
                  <a:pt x="1681" y="1325"/>
                </a:cubicBezTo>
                <a:cubicBezTo>
                  <a:pt x="1662" y="1367"/>
                  <a:pt x="1681" y="1421"/>
                  <a:pt x="1664" y="1457"/>
                </a:cubicBezTo>
                <a:cubicBezTo>
                  <a:pt x="1662" y="1461"/>
                  <a:pt x="1660" y="1465"/>
                  <a:pt x="1657" y="1469"/>
                </a:cubicBezTo>
                <a:cubicBezTo>
                  <a:pt x="1649" y="1477"/>
                  <a:pt x="1641" y="1485"/>
                  <a:pt x="1633" y="1493"/>
                </a:cubicBezTo>
                <a:cubicBezTo>
                  <a:pt x="1629" y="1497"/>
                  <a:pt x="1625" y="1501"/>
                  <a:pt x="1621" y="1505"/>
                </a:cubicBezTo>
                <a:cubicBezTo>
                  <a:pt x="1615" y="1515"/>
                  <a:pt x="1611" y="1526"/>
                  <a:pt x="1607" y="1537"/>
                </a:cubicBezTo>
                <a:cubicBezTo>
                  <a:pt x="1604" y="1543"/>
                  <a:pt x="1602" y="1548"/>
                  <a:pt x="1601" y="1554"/>
                </a:cubicBezTo>
                <a:cubicBezTo>
                  <a:pt x="1589" y="1582"/>
                  <a:pt x="1576" y="1608"/>
                  <a:pt x="1567" y="1635"/>
                </a:cubicBezTo>
                <a:cubicBezTo>
                  <a:pt x="1565" y="1638"/>
                  <a:pt x="1563" y="1643"/>
                  <a:pt x="1562" y="1647"/>
                </a:cubicBezTo>
                <a:cubicBezTo>
                  <a:pt x="1560" y="1652"/>
                  <a:pt x="1559" y="1657"/>
                  <a:pt x="1558" y="1663"/>
                </a:cubicBezTo>
                <a:cubicBezTo>
                  <a:pt x="1551" y="1702"/>
                  <a:pt x="1523" y="1724"/>
                  <a:pt x="1493" y="1744"/>
                </a:cubicBezTo>
                <a:cubicBezTo>
                  <a:pt x="1488" y="1748"/>
                  <a:pt x="1484" y="1751"/>
                  <a:pt x="1479" y="1755"/>
                </a:cubicBezTo>
                <a:cubicBezTo>
                  <a:pt x="1467" y="1761"/>
                  <a:pt x="1465" y="1772"/>
                  <a:pt x="1465" y="1784"/>
                </a:cubicBezTo>
                <a:cubicBezTo>
                  <a:pt x="1465" y="1788"/>
                  <a:pt x="1465" y="1792"/>
                  <a:pt x="1465" y="1795"/>
                </a:cubicBezTo>
                <a:cubicBezTo>
                  <a:pt x="1465" y="1802"/>
                  <a:pt x="1464" y="1807"/>
                  <a:pt x="1462" y="1812"/>
                </a:cubicBezTo>
                <a:cubicBezTo>
                  <a:pt x="1455" y="1816"/>
                  <a:pt x="1446" y="1825"/>
                  <a:pt x="1438" y="1830"/>
                </a:cubicBezTo>
                <a:cubicBezTo>
                  <a:pt x="1433" y="1832"/>
                  <a:pt x="1428" y="1833"/>
                  <a:pt x="1423" y="1834"/>
                </a:cubicBezTo>
                <a:cubicBezTo>
                  <a:pt x="1419" y="1835"/>
                  <a:pt x="1415" y="1836"/>
                  <a:pt x="1410" y="1838"/>
                </a:cubicBezTo>
                <a:cubicBezTo>
                  <a:pt x="1406" y="1839"/>
                  <a:pt x="1401" y="1840"/>
                  <a:pt x="1397" y="1842"/>
                </a:cubicBezTo>
                <a:cubicBezTo>
                  <a:pt x="1389" y="1843"/>
                  <a:pt x="1382" y="1847"/>
                  <a:pt x="1376" y="1852"/>
                </a:cubicBezTo>
                <a:cubicBezTo>
                  <a:pt x="1373" y="1855"/>
                  <a:pt x="1371" y="1857"/>
                  <a:pt x="1368" y="1860"/>
                </a:cubicBezTo>
                <a:cubicBezTo>
                  <a:pt x="1343" y="1878"/>
                  <a:pt x="1351" y="1914"/>
                  <a:pt x="1369" y="1936"/>
                </a:cubicBezTo>
                <a:cubicBezTo>
                  <a:pt x="1390" y="1954"/>
                  <a:pt x="1407" y="1927"/>
                  <a:pt x="1423" y="1927"/>
                </a:cubicBezTo>
                <a:cubicBezTo>
                  <a:pt x="1428" y="1925"/>
                  <a:pt x="1433" y="1924"/>
                  <a:pt x="1439" y="1923"/>
                </a:cubicBezTo>
                <a:cubicBezTo>
                  <a:pt x="1466" y="1916"/>
                  <a:pt x="1494" y="1916"/>
                  <a:pt x="1524" y="1919"/>
                </a:cubicBezTo>
                <a:cubicBezTo>
                  <a:pt x="1529" y="1919"/>
                  <a:pt x="1534" y="1918"/>
                  <a:pt x="1539" y="1917"/>
                </a:cubicBezTo>
                <a:cubicBezTo>
                  <a:pt x="1558" y="1915"/>
                  <a:pt x="1577" y="1911"/>
                  <a:pt x="1596" y="1908"/>
                </a:cubicBezTo>
                <a:cubicBezTo>
                  <a:pt x="1601" y="1908"/>
                  <a:pt x="1607" y="1908"/>
                  <a:pt x="1612" y="1908"/>
                </a:cubicBezTo>
                <a:cubicBezTo>
                  <a:pt x="1661" y="1909"/>
                  <a:pt x="1705" y="1937"/>
                  <a:pt x="1756" y="1941"/>
                </a:cubicBezTo>
                <a:cubicBezTo>
                  <a:pt x="1762" y="1942"/>
                  <a:pt x="1767" y="1942"/>
                  <a:pt x="1773" y="1942"/>
                </a:cubicBezTo>
                <a:cubicBezTo>
                  <a:pt x="1801" y="1940"/>
                  <a:pt x="1827" y="1929"/>
                  <a:pt x="1849" y="1900"/>
                </a:cubicBezTo>
                <a:cubicBezTo>
                  <a:pt x="1873" y="1869"/>
                  <a:pt x="1894" y="1833"/>
                  <a:pt x="1921" y="1805"/>
                </a:cubicBezTo>
                <a:cubicBezTo>
                  <a:pt x="1924" y="1802"/>
                  <a:pt x="1927" y="1800"/>
                  <a:pt x="1930" y="1797"/>
                </a:cubicBezTo>
                <a:cubicBezTo>
                  <a:pt x="1934" y="1790"/>
                  <a:pt x="1938" y="1781"/>
                  <a:pt x="1938" y="1772"/>
                </a:cubicBezTo>
                <a:cubicBezTo>
                  <a:pt x="1938" y="1776"/>
                  <a:pt x="1938" y="1781"/>
                  <a:pt x="1937" y="1785"/>
                </a:cubicBezTo>
                <a:cubicBezTo>
                  <a:pt x="1933" y="1796"/>
                  <a:pt x="1929" y="1807"/>
                  <a:pt x="1925" y="1818"/>
                </a:cubicBezTo>
                <a:cubicBezTo>
                  <a:pt x="1924" y="1822"/>
                  <a:pt x="1923" y="1825"/>
                  <a:pt x="1922" y="1829"/>
                </a:cubicBezTo>
                <a:cubicBezTo>
                  <a:pt x="1912" y="1852"/>
                  <a:pt x="1895" y="1865"/>
                  <a:pt x="1888" y="1886"/>
                </a:cubicBezTo>
                <a:cubicBezTo>
                  <a:pt x="1886" y="1890"/>
                  <a:pt x="1884" y="1895"/>
                  <a:pt x="1882" y="1899"/>
                </a:cubicBezTo>
                <a:cubicBezTo>
                  <a:pt x="1880" y="1904"/>
                  <a:pt x="1878" y="1908"/>
                  <a:pt x="1876" y="1911"/>
                </a:cubicBezTo>
                <a:cubicBezTo>
                  <a:pt x="1874" y="1914"/>
                  <a:pt x="1871" y="1916"/>
                  <a:pt x="1869" y="1919"/>
                </a:cubicBezTo>
                <a:cubicBezTo>
                  <a:pt x="1856" y="1932"/>
                  <a:pt x="1847" y="1940"/>
                  <a:pt x="1834" y="1953"/>
                </a:cubicBezTo>
                <a:cubicBezTo>
                  <a:pt x="1830" y="1955"/>
                  <a:pt x="1827" y="1956"/>
                  <a:pt x="1823" y="1958"/>
                </a:cubicBezTo>
                <a:cubicBezTo>
                  <a:pt x="1820" y="1959"/>
                  <a:pt x="1816" y="1960"/>
                  <a:pt x="1811" y="1960"/>
                </a:cubicBezTo>
                <a:cubicBezTo>
                  <a:pt x="1805" y="1960"/>
                  <a:pt x="1798" y="1961"/>
                  <a:pt x="1791" y="1963"/>
                </a:cubicBezTo>
                <a:cubicBezTo>
                  <a:pt x="1785" y="1962"/>
                  <a:pt x="1779" y="1961"/>
                  <a:pt x="1773" y="1960"/>
                </a:cubicBezTo>
                <a:cubicBezTo>
                  <a:pt x="1740" y="1958"/>
                  <a:pt x="1709" y="1958"/>
                  <a:pt x="1675" y="1963"/>
                </a:cubicBezTo>
                <a:cubicBezTo>
                  <a:pt x="1683" y="1971"/>
                  <a:pt x="1696" y="1963"/>
                  <a:pt x="1705" y="1963"/>
                </a:cubicBezTo>
                <a:cubicBezTo>
                  <a:pt x="1696" y="1963"/>
                  <a:pt x="1688" y="1963"/>
                  <a:pt x="1683" y="1967"/>
                </a:cubicBezTo>
                <a:cubicBezTo>
                  <a:pt x="1680" y="1972"/>
                  <a:pt x="1676" y="1977"/>
                  <a:pt x="1672" y="1981"/>
                </a:cubicBezTo>
                <a:cubicBezTo>
                  <a:pt x="1668" y="1986"/>
                  <a:pt x="1664" y="1989"/>
                  <a:pt x="1659" y="1993"/>
                </a:cubicBezTo>
                <a:cubicBezTo>
                  <a:pt x="1649" y="2002"/>
                  <a:pt x="1640" y="2007"/>
                  <a:pt x="1627" y="2007"/>
                </a:cubicBezTo>
                <a:cubicBezTo>
                  <a:pt x="1599" y="2002"/>
                  <a:pt x="1572" y="1999"/>
                  <a:pt x="1547" y="2003"/>
                </a:cubicBezTo>
                <a:cubicBezTo>
                  <a:pt x="1542" y="2003"/>
                  <a:pt x="1537" y="2004"/>
                  <a:pt x="1532" y="2006"/>
                </a:cubicBezTo>
                <a:cubicBezTo>
                  <a:pt x="1476" y="2007"/>
                  <a:pt x="1446" y="2065"/>
                  <a:pt x="1404" y="2084"/>
                </a:cubicBezTo>
                <a:cubicBezTo>
                  <a:pt x="1399" y="2086"/>
                  <a:pt x="1394" y="2086"/>
                  <a:pt x="1389" y="2087"/>
                </a:cubicBezTo>
                <a:cubicBezTo>
                  <a:pt x="1382" y="2087"/>
                  <a:pt x="1375" y="2087"/>
                  <a:pt x="1369" y="2085"/>
                </a:cubicBezTo>
                <a:cubicBezTo>
                  <a:pt x="1363" y="2083"/>
                  <a:pt x="1357" y="2079"/>
                  <a:pt x="1351" y="2073"/>
                </a:cubicBezTo>
                <a:cubicBezTo>
                  <a:pt x="1317" y="2038"/>
                  <a:pt x="1274" y="2033"/>
                  <a:pt x="1226" y="2042"/>
                </a:cubicBezTo>
                <a:cubicBezTo>
                  <a:pt x="1209" y="2042"/>
                  <a:pt x="1205" y="2025"/>
                  <a:pt x="1190" y="2015"/>
                </a:cubicBezTo>
                <a:cubicBezTo>
                  <a:pt x="1186" y="2012"/>
                  <a:pt x="1182" y="2009"/>
                  <a:pt x="1178" y="2006"/>
                </a:cubicBezTo>
                <a:cubicBezTo>
                  <a:pt x="1157" y="1991"/>
                  <a:pt x="1134" y="1981"/>
                  <a:pt x="1110" y="1967"/>
                </a:cubicBezTo>
                <a:cubicBezTo>
                  <a:pt x="1097" y="1958"/>
                  <a:pt x="1093" y="1949"/>
                  <a:pt x="1090" y="1936"/>
                </a:cubicBezTo>
                <a:cubicBezTo>
                  <a:pt x="1087" y="1931"/>
                  <a:pt x="1084" y="1925"/>
                  <a:pt x="1080" y="1919"/>
                </a:cubicBezTo>
                <a:cubicBezTo>
                  <a:pt x="1077" y="1914"/>
                  <a:pt x="1073" y="1909"/>
                  <a:pt x="1069" y="1904"/>
                </a:cubicBezTo>
                <a:cubicBezTo>
                  <a:pt x="1066" y="1902"/>
                  <a:pt x="1062" y="1901"/>
                  <a:pt x="1058" y="1901"/>
                </a:cubicBezTo>
                <a:cubicBezTo>
                  <a:pt x="1047" y="1901"/>
                  <a:pt x="1035" y="1902"/>
                  <a:pt x="1024" y="1903"/>
                </a:cubicBezTo>
                <a:cubicBezTo>
                  <a:pt x="1018" y="1904"/>
                  <a:pt x="1013" y="1904"/>
                  <a:pt x="1007" y="1904"/>
                </a:cubicBezTo>
                <a:cubicBezTo>
                  <a:pt x="976" y="1901"/>
                  <a:pt x="937" y="1870"/>
                  <a:pt x="920" y="1909"/>
                </a:cubicBezTo>
                <a:cubicBezTo>
                  <a:pt x="917" y="1913"/>
                  <a:pt x="915" y="1918"/>
                  <a:pt x="913" y="1924"/>
                </a:cubicBezTo>
                <a:cubicBezTo>
                  <a:pt x="903" y="1952"/>
                  <a:pt x="902" y="1988"/>
                  <a:pt x="886" y="2016"/>
                </a:cubicBezTo>
                <a:cubicBezTo>
                  <a:pt x="877" y="2025"/>
                  <a:pt x="868" y="2029"/>
                  <a:pt x="861" y="2034"/>
                </a:cubicBezTo>
                <a:cubicBezTo>
                  <a:pt x="857" y="2037"/>
                  <a:pt x="853" y="2040"/>
                  <a:pt x="850" y="2044"/>
                </a:cubicBezTo>
                <a:cubicBezTo>
                  <a:pt x="846" y="2047"/>
                  <a:pt x="844" y="2051"/>
                  <a:pt x="842" y="2056"/>
                </a:cubicBezTo>
                <a:cubicBezTo>
                  <a:pt x="830" y="2109"/>
                  <a:pt x="860" y="2162"/>
                  <a:pt x="889" y="2206"/>
                </a:cubicBezTo>
                <a:cubicBezTo>
                  <a:pt x="892" y="2212"/>
                  <a:pt x="895" y="2218"/>
                  <a:pt x="896" y="2223"/>
                </a:cubicBezTo>
                <a:cubicBezTo>
                  <a:pt x="907" y="2274"/>
                  <a:pt x="851" y="2321"/>
                  <a:pt x="811" y="2354"/>
                </a:cubicBezTo>
                <a:cubicBezTo>
                  <a:pt x="807" y="2358"/>
                  <a:pt x="804" y="2363"/>
                  <a:pt x="801" y="2368"/>
                </a:cubicBezTo>
                <a:cubicBezTo>
                  <a:pt x="798" y="2372"/>
                  <a:pt x="795" y="2377"/>
                  <a:pt x="791" y="2379"/>
                </a:cubicBezTo>
                <a:cubicBezTo>
                  <a:pt x="709" y="2388"/>
                  <a:pt x="679" y="2463"/>
                  <a:pt x="630" y="2516"/>
                </a:cubicBezTo>
                <a:cubicBezTo>
                  <a:pt x="626" y="2518"/>
                  <a:pt x="621" y="2521"/>
                  <a:pt x="616" y="2522"/>
                </a:cubicBezTo>
                <a:cubicBezTo>
                  <a:pt x="611" y="2524"/>
                  <a:pt x="606" y="2525"/>
                  <a:pt x="601" y="2525"/>
                </a:cubicBezTo>
                <a:cubicBezTo>
                  <a:pt x="554" y="2525"/>
                  <a:pt x="493" y="2552"/>
                  <a:pt x="457" y="2508"/>
                </a:cubicBezTo>
                <a:cubicBezTo>
                  <a:pt x="454" y="2506"/>
                  <a:pt x="451" y="2503"/>
                  <a:pt x="447" y="2501"/>
                </a:cubicBezTo>
                <a:cubicBezTo>
                  <a:pt x="437" y="2493"/>
                  <a:pt x="427" y="2485"/>
                  <a:pt x="416" y="2479"/>
                </a:cubicBezTo>
                <a:cubicBezTo>
                  <a:pt x="410" y="2476"/>
                  <a:pt x="405" y="2473"/>
                  <a:pt x="399" y="2471"/>
                </a:cubicBezTo>
                <a:cubicBezTo>
                  <a:pt x="392" y="2465"/>
                  <a:pt x="384" y="2463"/>
                  <a:pt x="376" y="2463"/>
                </a:cubicBezTo>
                <a:cubicBezTo>
                  <a:pt x="372" y="2462"/>
                  <a:pt x="368" y="2463"/>
                  <a:pt x="364" y="2463"/>
                </a:cubicBezTo>
                <a:cubicBezTo>
                  <a:pt x="360" y="2463"/>
                  <a:pt x="356" y="2464"/>
                  <a:pt x="352" y="2464"/>
                </a:cubicBezTo>
                <a:cubicBezTo>
                  <a:pt x="355" y="2460"/>
                  <a:pt x="360" y="2458"/>
                  <a:pt x="364" y="2455"/>
                </a:cubicBezTo>
                <a:cubicBezTo>
                  <a:pt x="369" y="2453"/>
                  <a:pt x="374" y="2452"/>
                  <a:pt x="379" y="2451"/>
                </a:cubicBezTo>
                <a:cubicBezTo>
                  <a:pt x="389" y="2448"/>
                  <a:pt x="398" y="2446"/>
                  <a:pt x="407" y="2441"/>
                </a:cubicBezTo>
                <a:cubicBezTo>
                  <a:pt x="412" y="2441"/>
                  <a:pt x="418" y="2441"/>
                  <a:pt x="423" y="2440"/>
                </a:cubicBezTo>
                <a:cubicBezTo>
                  <a:pt x="450" y="2440"/>
                  <a:pt x="478" y="2443"/>
                  <a:pt x="505" y="2440"/>
                </a:cubicBezTo>
                <a:cubicBezTo>
                  <a:pt x="511" y="2439"/>
                  <a:pt x="516" y="2438"/>
                  <a:pt x="522" y="2437"/>
                </a:cubicBezTo>
                <a:cubicBezTo>
                  <a:pt x="555" y="2428"/>
                  <a:pt x="584" y="2413"/>
                  <a:pt x="609" y="2390"/>
                </a:cubicBezTo>
                <a:cubicBezTo>
                  <a:pt x="613" y="2385"/>
                  <a:pt x="618" y="2381"/>
                  <a:pt x="622" y="2376"/>
                </a:cubicBezTo>
                <a:cubicBezTo>
                  <a:pt x="670" y="2335"/>
                  <a:pt x="692" y="2264"/>
                  <a:pt x="639" y="2218"/>
                </a:cubicBezTo>
                <a:cubicBezTo>
                  <a:pt x="636" y="2212"/>
                  <a:pt x="634" y="2206"/>
                  <a:pt x="632" y="2200"/>
                </a:cubicBezTo>
                <a:cubicBezTo>
                  <a:pt x="623" y="2170"/>
                  <a:pt x="628" y="2137"/>
                  <a:pt x="644" y="2110"/>
                </a:cubicBezTo>
                <a:cubicBezTo>
                  <a:pt x="647" y="2106"/>
                  <a:pt x="650" y="2101"/>
                  <a:pt x="653" y="2096"/>
                </a:cubicBezTo>
                <a:cubicBezTo>
                  <a:pt x="673" y="2068"/>
                  <a:pt x="688" y="2038"/>
                  <a:pt x="696" y="1998"/>
                </a:cubicBezTo>
                <a:cubicBezTo>
                  <a:pt x="696" y="1993"/>
                  <a:pt x="697" y="1987"/>
                  <a:pt x="697" y="1981"/>
                </a:cubicBezTo>
                <a:cubicBezTo>
                  <a:pt x="698" y="1942"/>
                  <a:pt x="693" y="1900"/>
                  <a:pt x="701" y="1862"/>
                </a:cubicBezTo>
                <a:cubicBezTo>
                  <a:pt x="703" y="1857"/>
                  <a:pt x="705" y="1852"/>
                  <a:pt x="706" y="1847"/>
                </a:cubicBezTo>
                <a:cubicBezTo>
                  <a:pt x="707" y="1842"/>
                  <a:pt x="708" y="1836"/>
                  <a:pt x="709" y="1831"/>
                </a:cubicBezTo>
                <a:cubicBezTo>
                  <a:pt x="710" y="1826"/>
                  <a:pt x="711" y="1821"/>
                  <a:pt x="713" y="1816"/>
                </a:cubicBezTo>
                <a:cubicBezTo>
                  <a:pt x="717" y="1808"/>
                  <a:pt x="726" y="1803"/>
                  <a:pt x="733" y="1797"/>
                </a:cubicBezTo>
                <a:cubicBezTo>
                  <a:pt x="738" y="1794"/>
                  <a:pt x="742" y="1792"/>
                  <a:pt x="747" y="1789"/>
                </a:cubicBezTo>
                <a:cubicBezTo>
                  <a:pt x="751" y="1786"/>
                  <a:pt x="754" y="1783"/>
                  <a:pt x="756" y="1781"/>
                </a:cubicBezTo>
                <a:cubicBezTo>
                  <a:pt x="769" y="1759"/>
                  <a:pt x="773" y="1732"/>
                  <a:pt x="792" y="1716"/>
                </a:cubicBezTo>
                <a:cubicBezTo>
                  <a:pt x="796" y="1712"/>
                  <a:pt x="801" y="1709"/>
                  <a:pt x="805" y="1705"/>
                </a:cubicBezTo>
                <a:cubicBezTo>
                  <a:pt x="809" y="1701"/>
                  <a:pt x="813" y="1697"/>
                  <a:pt x="817" y="1692"/>
                </a:cubicBezTo>
                <a:cubicBezTo>
                  <a:pt x="821" y="1689"/>
                  <a:pt x="826" y="1688"/>
                  <a:pt x="831" y="1687"/>
                </a:cubicBezTo>
                <a:cubicBezTo>
                  <a:pt x="844" y="1685"/>
                  <a:pt x="859" y="1689"/>
                  <a:pt x="874" y="1692"/>
                </a:cubicBezTo>
                <a:cubicBezTo>
                  <a:pt x="880" y="1693"/>
                  <a:pt x="885" y="1694"/>
                  <a:pt x="890" y="1694"/>
                </a:cubicBezTo>
                <a:cubicBezTo>
                  <a:pt x="933" y="1688"/>
                  <a:pt x="980" y="1679"/>
                  <a:pt x="1024" y="1701"/>
                </a:cubicBezTo>
                <a:cubicBezTo>
                  <a:pt x="1054" y="1719"/>
                  <a:pt x="1028" y="1759"/>
                  <a:pt x="1040" y="1784"/>
                </a:cubicBezTo>
                <a:cubicBezTo>
                  <a:pt x="1042" y="1788"/>
                  <a:pt x="1045" y="1791"/>
                  <a:pt x="1049" y="1794"/>
                </a:cubicBezTo>
                <a:cubicBezTo>
                  <a:pt x="1056" y="1799"/>
                  <a:pt x="1067" y="1802"/>
                  <a:pt x="1082" y="1801"/>
                </a:cubicBezTo>
                <a:cubicBezTo>
                  <a:pt x="1087" y="1801"/>
                  <a:pt x="1092" y="1802"/>
                  <a:pt x="1096" y="1802"/>
                </a:cubicBezTo>
                <a:cubicBezTo>
                  <a:pt x="1125" y="1801"/>
                  <a:pt x="1153" y="1799"/>
                  <a:pt x="1181" y="1799"/>
                </a:cubicBezTo>
                <a:cubicBezTo>
                  <a:pt x="1185" y="1799"/>
                  <a:pt x="1190" y="1800"/>
                  <a:pt x="1195" y="1799"/>
                </a:cubicBezTo>
                <a:cubicBezTo>
                  <a:pt x="1226" y="1799"/>
                  <a:pt x="1257" y="1784"/>
                  <a:pt x="1289" y="1776"/>
                </a:cubicBezTo>
                <a:cubicBezTo>
                  <a:pt x="1295" y="1773"/>
                  <a:pt x="1301" y="1770"/>
                  <a:pt x="1307" y="1767"/>
                </a:cubicBezTo>
                <a:cubicBezTo>
                  <a:pt x="1338" y="1751"/>
                  <a:pt x="1366" y="1730"/>
                  <a:pt x="1389" y="1704"/>
                </a:cubicBezTo>
                <a:cubicBezTo>
                  <a:pt x="1392" y="1701"/>
                  <a:pt x="1395" y="1697"/>
                  <a:pt x="1398" y="1693"/>
                </a:cubicBezTo>
                <a:cubicBezTo>
                  <a:pt x="1416" y="1670"/>
                  <a:pt x="1433" y="1648"/>
                  <a:pt x="1438" y="1621"/>
                </a:cubicBezTo>
                <a:cubicBezTo>
                  <a:pt x="1440" y="1616"/>
                  <a:pt x="1441" y="1611"/>
                  <a:pt x="1443" y="1606"/>
                </a:cubicBezTo>
                <a:cubicBezTo>
                  <a:pt x="1456" y="1564"/>
                  <a:pt x="1469" y="1524"/>
                  <a:pt x="1510" y="1505"/>
                </a:cubicBezTo>
                <a:cubicBezTo>
                  <a:pt x="1514" y="1502"/>
                  <a:pt x="1518" y="1498"/>
                  <a:pt x="1521" y="1495"/>
                </a:cubicBezTo>
                <a:cubicBezTo>
                  <a:pt x="1532" y="1484"/>
                  <a:pt x="1542" y="1472"/>
                  <a:pt x="1551" y="1457"/>
                </a:cubicBezTo>
                <a:cubicBezTo>
                  <a:pt x="1553" y="1454"/>
                  <a:pt x="1556" y="1450"/>
                  <a:pt x="1558" y="1446"/>
                </a:cubicBezTo>
                <a:cubicBezTo>
                  <a:pt x="1593" y="1409"/>
                  <a:pt x="1610" y="1373"/>
                  <a:pt x="1621" y="1320"/>
                </a:cubicBezTo>
                <a:cubicBezTo>
                  <a:pt x="1623" y="1315"/>
                  <a:pt x="1626" y="1310"/>
                  <a:pt x="1630" y="1305"/>
                </a:cubicBezTo>
                <a:cubicBezTo>
                  <a:pt x="1643" y="1287"/>
                  <a:pt x="1661" y="1275"/>
                  <a:pt x="1682" y="1269"/>
                </a:cubicBezTo>
                <a:cubicBezTo>
                  <a:pt x="1686" y="1268"/>
                  <a:pt x="1691" y="1267"/>
                  <a:pt x="1696" y="1266"/>
                </a:cubicBezTo>
                <a:cubicBezTo>
                  <a:pt x="1724" y="1260"/>
                  <a:pt x="1752" y="1260"/>
                  <a:pt x="1780" y="1261"/>
                </a:cubicBezTo>
                <a:cubicBezTo>
                  <a:pt x="1786" y="1261"/>
                  <a:pt x="1791" y="1261"/>
                  <a:pt x="1797" y="1261"/>
                </a:cubicBezTo>
                <a:cubicBezTo>
                  <a:pt x="1807" y="1263"/>
                  <a:pt x="1817" y="1263"/>
                  <a:pt x="1827" y="1262"/>
                </a:cubicBezTo>
                <a:cubicBezTo>
                  <a:pt x="1832" y="1261"/>
                  <a:pt x="1837" y="1260"/>
                  <a:pt x="1842" y="1259"/>
                </a:cubicBezTo>
                <a:cubicBezTo>
                  <a:pt x="1869" y="1249"/>
                  <a:pt x="1890" y="1240"/>
                  <a:pt x="1916" y="1230"/>
                </a:cubicBezTo>
                <a:cubicBezTo>
                  <a:pt x="1917" y="1229"/>
                  <a:pt x="1918" y="1228"/>
                  <a:pt x="1918" y="1227"/>
                </a:cubicBezTo>
                <a:moveTo>
                  <a:pt x="4382" y="2179"/>
                </a:moveTo>
                <a:cubicBezTo>
                  <a:pt x="4370" y="2189"/>
                  <a:pt x="4375" y="2206"/>
                  <a:pt x="4376" y="2219"/>
                </a:cubicBezTo>
                <a:cubicBezTo>
                  <a:pt x="4378" y="2224"/>
                  <a:pt x="4380" y="2228"/>
                  <a:pt x="4383" y="2233"/>
                </a:cubicBezTo>
                <a:cubicBezTo>
                  <a:pt x="4422" y="2277"/>
                  <a:pt x="4482" y="2259"/>
                  <a:pt x="4534" y="2277"/>
                </a:cubicBezTo>
                <a:cubicBezTo>
                  <a:pt x="4452" y="2304"/>
                  <a:pt x="4357" y="2277"/>
                  <a:pt x="4310" y="2203"/>
                </a:cubicBezTo>
                <a:cubicBezTo>
                  <a:pt x="4307" y="2200"/>
                  <a:pt x="4305" y="2196"/>
                  <a:pt x="4302" y="2192"/>
                </a:cubicBezTo>
                <a:cubicBezTo>
                  <a:pt x="4290" y="2173"/>
                  <a:pt x="4275" y="2153"/>
                  <a:pt x="4255" y="2144"/>
                </a:cubicBezTo>
                <a:cubicBezTo>
                  <a:pt x="4253" y="2143"/>
                  <a:pt x="4252" y="2142"/>
                  <a:pt x="4250" y="2141"/>
                </a:cubicBezTo>
                <a:cubicBezTo>
                  <a:pt x="4237" y="2135"/>
                  <a:pt x="4222" y="2132"/>
                  <a:pt x="4210" y="2123"/>
                </a:cubicBezTo>
                <a:cubicBezTo>
                  <a:pt x="4209" y="2122"/>
                  <a:pt x="4207" y="2121"/>
                  <a:pt x="4206" y="2121"/>
                </a:cubicBezTo>
                <a:cubicBezTo>
                  <a:pt x="4204" y="2119"/>
                  <a:pt x="4202" y="2117"/>
                  <a:pt x="4200" y="2116"/>
                </a:cubicBezTo>
                <a:cubicBezTo>
                  <a:pt x="4196" y="2113"/>
                  <a:pt x="4193" y="2109"/>
                  <a:pt x="4190" y="2106"/>
                </a:cubicBezTo>
                <a:cubicBezTo>
                  <a:pt x="4189" y="2105"/>
                  <a:pt x="4189" y="2104"/>
                  <a:pt x="4188" y="2103"/>
                </a:cubicBezTo>
                <a:cubicBezTo>
                  <a:pt x="4184" y="2096"/>
                  <a:pt x="4181" y="2089"/>
                  <a:pt x="4180" y="2082"/>
                </a:cubicBezTo>
                <a:cubicBezTo>
                  <a:pt x="4180" y="2078"/>
                  <a:pt x="4179" y="2074"/>
                  <a:pt x="4179" y="2071"/>
                </a:cubicBezTo>
                <a:cubicBezTo>
                  <a:pt x="4181" y="2067"/>
                  <a:pt x="4184" y="2063"/>
                  <a:pt x="4186" y="2059"/>
                </a:cubicBezTo>
                <a:cubicBezTo>
                  <a:pt x="4237" y="2025"/>
                  <a:pt x="4202" y="1976"/>
                  <a:pt x="4193" y="1927"/>
                </a:cubicBezTo>
                <a:cubicBezTo>
                  <a:pt x="4189" y="1905"/>
                  <a:pt x="4159" y="1909"/>
                  <a:pt x="4142" y="1896"/>
                </a:cubicBezTo>
                <a:cubicBezTo>
                  <a:pt x="4137" y="1892"/>
                  <a:pt x="4133" y="1888"/>
                  <a:pt x="4129" y="1883"/>
                </a:cubicBezTo>
                <a:cubicBezTo>
                  <a:pt x="4126" y="1879"/>
                  <a:pt x="4123" y="1874"/>
                  <a:pt x="4120" y="1869"/>
                </a:cubicBezTo>
                <a:cubicBezTo>
                  <a:pt x="4105" y="1847"/>
                  <a:pt x="4090" y="1825"/>
                  <a:pt x="4075" y="1803"/>
                </a:cubicBezTo>
                <a:cubicBezTo>
                  <a:pt x="4072" y="1799"/>
                  <a:pt x="4069" y="1794"/>
                  <a:pt x="4066" y="1790"/>
                </a:cubicBezTo>
                <a:cubicBezTo>
                  <a:pt x="4042" y="1745"/>
                  <a:pt x="4008" y="1723"/>
                  <a:pt x="3960" y="1719"/>
                </a:cubicBezTo>
                <a:cubicBezTo>
                  <a:pt x="3955" y="1718"/>
                  <a:pt x="3951" y="1718"/>
                  <a:pt x="3946" y="1717"/>
                </a:cubicBezTo>
                <a:cubicBezTo>
                  <a:pt x="3930" y="1714"/>
                  <a:pt x="3917" y="1706"/>
                  <a:pt x="3902" y="1708"/>
                </a:cubicBezTo>
                <a:cubicBezTo>
                  <a:pt x="3897" y="1707"/>
                  <a:pt x="3892" y="1706"/>
                  <a:pt x="3887" y="1706"/>
                </a:cubicBezTo>
                <a:cubicBezTo>
                  <a:pt x="3867" y="1703"/>
                  <a:pt x="3848" y="1701"/>
                  <a:pt x="3828" y="1701"/>
                </a:cubicBezTo>
                <a:cubicBezTo>
                  <a:pt x="3822" y="1700"/>
                  <a:pt x="3817" y="1700"/>
                  <a:pt x="3811" y="1700"/>
                </a:cubicBezTo>
                <a:cubicBezTo>
                  <a:pt x="3771" y="1701"/>
                  <a:pt x="3732" y="1710"/>
                  <a:pt x="3701" y="1735"/>
                </a:cubicBezTo>
                <a:cubicBezTo>
                  <a:pt x="3697" y="1738"/>
                  <a:pt x="3693" y="1742"/>
                  <a:pt x="3689" y="1745"/>
                </a:cubicBezTo>
                <a:cubicBezTo>
                  <a:pt x="3685" y="1749"/>
                  <a:pt x="3680" y="1754"/>
                  <a:pt x="3676" y="1759"/>
                </a:cubicBezTo>
                <a:cubicBezTo>
                  <a:pt x="3659" y="1794"/>
                  <a:pt x="3624" y="1812"/>
                  <a:pt x="3603" y="1843"/>
                </a:cubicBezTo>
                <a:cubicBezTo>
                  <a:pt x="3592" y="1856"/>
                  <a:pt x="3592" y="1873"/>
                  <a:pt x="3592" y="1889"/>
                </a:cubicBezTo>
                <a:cubicBezTo>
                  <a:pt x="3592" y="1895"/>
                  <a:pt x="3592" y="1900"/>
                  <a:pt x="3591" y="1905"/>
                </a:cubicBezTo>
                <a:cubicBezTo>
                  <a:pt x="3590" y="1914"/>
                  <a:pt x="3585" y="1923"/>
                  <a:pt x="3581" y="1927"/>
                </a:cubicBezTo>
                <a:cubicBezTo>
                  <a:pt x="3577" y="1930"/>
                  <a:pt x="3572" y="1933"/>
                  <a:pt x="3568" y="1935"/>
                </a:cubicBezTo>
                <a:cubicBezTo>
                  <a:pt x="3564" y="1936"/>
                  <a:pt x="3560" y="1937"/>
                  <a:pt x="3557" y="1938"/>
                </a:cubicBezTo>
                <a:cubicBezTo>
                  <a:pt x="3552" y="1941"/>
                  <a:pt x="3547" y="1943"/>
                  <a:pt x="3542" y="1946"/>
                </a:cubicBezTo>
                <a:cubicBezTo>
                  <a:pt x="3537" y="1948"/>
                  <a:pt x="3533" y="1950"/>
                  <a:pt x="3528" y="1952"/>
                </a:cubicBezTo>
                <a:cubicBezTo>
                  <a:pt x="3503" y="1958"/>
                  <a:pt x="3490" y="1985"/>
                  <a:pt x="3495" y="2011"/>
                </a:cubicBezTo>
                <a:cubicBezTo>
                  <a:pt x="3496" y="2017"/>
                  <a:pt x="3499" y="2023"/>
                  <a:pt x="3502" y="2028"/>
                </a:cubicBezTo>
                <a:cubicBezTo>
                  <a:pt x="3519" y="2053"/>
                  <a:pt x="3553" y="2071"/>
                  <a:pt x="3539" y="2103"/>
                </a:cubicBezTo>
                <a:cubicBezTo>
                  <a:pt x="3538" y="2108"/>
                  <a:pt x="3537" y="2112"/>
                  <a:pt x="3536" y="2117"/>
                </a:cubicBezTo>
                <a:cubicBezTo>
                  <a:pt x="3533" y="2123"/>
                  <a:pt x="3531" y="2129"/>
                  <a:pt x="3529" y="2135"/>
                </a:cubicBezTo>
                <a:cubicBezTo>
                  <a:pt x="3523" y="2139"/>
                  <a:pt x="3518" y="2143"/>
                  <a:pt x="3513" y="2148"/>
                </a:cubicBezTo>
                <a:cubicBezTo>
                  <a:pt x="3508" y="2152"/>
                  <a:pt x="3503" y="2156"/>
                  <a:pt x="3499" y="2161"/>
                </a:cubicBezTo>
                <a:cubicBezTo>
                  <a:pt x="3480" y="2192"/>
                  <a:pt x="3468" y="2232"/>
                  <a:pt x="3477" y="2264"/>
                </a:cubicBezTo>
                <a:cubicBezTo>
                  <a:pt x="3479" y="2269"/>
                  <a:pt x="3481" y="2275"/>
                  <a:pt x="3484" y="2279"/>
                </a:cubicBezTo>
                <a:cubicBezTo>
                  <a:pt x="3486" y="2295"/>
                  <a:pt x="3508" y="2295"/>
                  <a:pt x="3508" y="2308"/>
                </a:cubicBezTo>
                <a:cubicBezTo>
                  <a:pt x="3508" y="2344"/>
                  <a:pt x="3512" y="2375"/>
                  <a:pt x="3524" y="2412"/>
                </a:cubicBezTo>
                <a:cubicBezTo>
                  <a:pt x="3526" y="2418"/>
                  <a:pt x="3527" y="2424"/>
                  <a:pt x="3529" y="2429"/>
                </a:cubicBezTo>
                <a:cubicBezTo>
                  <a:pt x="3530" y="2435"/>
                  <a:pt x="3532" y="2441"/>
                  <a:pt x="3533" y="2447"/>
                </a:cubicBezTo>
                <a:cubicBezTo>
                  <a:pt x="3534" y="2452"/>
                  <a:pt x="3535" y="2458"/>
                  <a:pt x="3536" y="2464"/>
                </a:cubicBezTo>
                <a:cubicBezTo>
                  <a:pt x="3538" y="2499"/>
                  <a:pt x="3542" y="2534"/>
                  <a:pt x="3529" y="2570"/>
                </a:cubicBezTo>
                <a:cubicBezTo>
                  <a:pt x="3527" y="2575"/>
                  <a:pt x="3524" y="2579"/>
                  <a:pt x="3521" y="2584"/>
                </a:cubicBezTo>
                <a:cubicBezTo>
                  <a:pt x="3504" y="2606"/>
                  <a:pt x="3476" y="2621"/>
                  <a:pt x="3492" y="2656"/>
                </a:cubicBezTo>
                <a:cubicBezTo>
                  <a:pt x="3494" y="2660"/>
                  <a:pt x="3496" y="2663"/>
                  <a:pt x="3499" y="2667"/>
                </a:cubicBezTo>
                <a:cubicBezTo>
                  <a:pt x="3506" y="2678"/>
                  <a:pt x="3516" y="2688"/>
                  <a:pt x="3519" y="2701"/>
                </a:cubicBezTo>
                <a:cubicBezTo>
                  <a:pt x="3520" y="2708"/>
                  <a:pt x="3521" y="2715"/>
                  <a:pt x="3520" y="2722"/>
                </a:cubicBezTo>
                <a:cubicBezTo>
                  <a:pt x="3520" y="2743"/>
                  <a:pt x="3516" y="2765"/>
                  <a:pt x="3508" y="2787"/>
                </a:cubicBezTo>
                <a:cubicBezTo>
                  <a:pt x="3497" y="2764"/>
                  <a:pt x="3486" y="2741"/>
                  <a:pt x="3474" y="2719"/>
                </a:cubicBezTo>
                <a:cubicBezTo>
                  <a:pt x="3472" y="2714"/>
                  <a:pt x="3470" y="2710"/>
                  <a:pt x="3467" y="2706"/>
                </a:cubicBezTo>
                <a:cubicBezTo>
                  <a:pt x="3459" y="2693"/>
                  <a:pt x="3449" y="2681"/>
                  <a:pt x="3440" y="2668"/>
                </a:cubicBezTo>
                <a:cubicBezTo>
                  <a:pt x="3437" y="2664"/>
                  <a:pt x="3434" y="2660"/>
                  <a:pt x="3431" y="2656"/>
                </a:cubicBezTo>
                <a:cubicBezTo>
                  <a:pt x="3427" y="2652"/>
                  <a:pt x="3423" y="2647"/>
                  <a:pt x="3420" y="2642"/>
                </a:cubicBezTo>
                <a:cubicBezTo>
                  <a:pt x="3416" y="2637"/>
                  <a:pt x="3414" y="2632"/>
                  <a:pt x="3412" y="2627"/>
                </a:cubicBezTo>
                <a:cubicBezTo>
                  <a:pt x="3410" y="2623"/>
                  <a:pt x="3407" y="2617"/>
                  <a:pt x="3405" y="2612"/>
                </a:cubicBezTo>
                <a:cubicBezTo>
                  <a:pt x="3403" y="2606"/>
                  <a:pt x="3402" y="2601"/>
                  <a:pt x="3404" y="2596"/>
                </a:cubicBezTo>
                <a:cubicBezTo>
                  <a:pt x="3452" y="2556"/>
                  <a:pt x="3499" y="2499"/>
                  <a:pt x="3439" y="2446"/>
                </a:cubicBezTo>
                <a:cubicBezTo>
                  <a:pt x="3434" y="2437"/>
                  <a:pt x="3434" y="2423"/>
                  <a:pt x="3433" y="2414"/>
                </a:cubicBezTo>
                <a:cubicBezTo>
                  <a:pt x="3433" y="2409"/>
                  <a:pt x="3433" y="2405"/>
                  <a:pt x="3432" y="2401"/>
                </a:cubicBezTo>
                <a:cubicBezTo>
                  <a:pt x="3431" y="2398"/>
                  <a:pt x="3429" y="2395"/>
                  <a:pt x="3426" y="2392"/>
                </a:cubicBezTo>
                <a:cubicBezTo>
                  <a:pt x="3383" y="2357"/>
                  <a:pt x="3340" y="2273"/>
                  <a:pt x="3381" y="2227"/>
                </a:cubicBezTo>
                <a:cubicBezTo>
                  <a:pt x="3384" y="2222"/>
                  <a:pt x="3387" y="2217"/>
                  <a:pt x="3389" y="2213"/>
                </a:cubicBezTo>
                <a:cubicBezTo>
                  <a:pt x="3414" y="2160"/>
                  <a:pt x="3376" y="2087"/>
                  <a:pt x="3334" y="2037"/>
                </a:cubicBezTo>
                <a:cubicBezTo>
                  <a:pt x="3329" y="2033"/>
                  <a:pt x="3324" y="2029"/>
                  <a:pt x="3319" y="2025"/>
                </a:cubicBezTo>
                <a:cubicBezTo>
                  <a:pt x="3292" y="2004"/>
                  <a:pt x="3259" y="1989"/>
                  <a:pt x="3231" y="1981"/>
                </a:cubicBezTo>
                <a:cubicBezTo>
                  <a:pt x="3226" y="1980"/>
                  <a:pt x="3221" y="1979"/>
                  <a:pt x="3217" y="1978"/>
                </a:cubicBezTo>
                <a:cubicBezTo>
                  <a:pt x="3194" y="1973"/>
                  <a:pt x="3170" y="1968"/>
                  <a:pt x="3151" y="1956"/>
                </a:cubicBezTo>
                <a:cubicBezTo>
                  <a:pt x="3148" y="1952"/>
                  <a:pt x="3146" y="1949"/>
                  <a:pt x="3143" y="1946"/>
                </a:cubicBezTo>
                <a:cubicBezTo>
                  <a:pt x="3129" y="1930"/>
                  <a:pt x="3114" y="1916"/>
                  <a:pt x="3099" y="1905"/>
                </a:cubicBezTo>
                <a:cubicBezTo>
                  <a:pt x="3094" y="1902"/>
                  <a:pt x="3089" y="1899"/>
                  <a:pt x="3084" y="1897"/>
                </a:cubicBezTo>
                <a:cubicBezTo>
                  <a:pt x="3025" y="1847"/>
                  <a:pt x="2973" y="1874"/>
                  <a:pt x="2928" y="1928"/>
                </a:cubicBezTo>
                <a:cubicBezTo>
                  <a:pt x="2925" y="1930"/>
                  <a:pt x="2921" y="1933"/>
                  <a:pt x="2918" y="1935"/>
                </a:cubicBezTo>
                <a:cubicBezTo>
                  <a:pt x="2912" y="1940"/>
                  <a:pt x="2907" y="1946"/>
                  <a:pt x="2901" y="1953"/>
                </a:cubicBezTo>
                <a:cubicBezTo>
                  <a:pt x="2896" y="1953"/>
                  <a:pt x="2890" y="1953"/>
                  <a:pt x="2885" y="1953"/>
                </a:cubicBezTo>
                <a:cubicBezTo>
                  <a:pt x="2864" y="1951"/>
                  <a:pt x="2844" y="1943"/>
                  <a:pt x="2825" y="1924"/>
                </a:cubicBezTo>
                <a:cubicBezTo>
                  <a:pt x="2821" y="1921"/>
                  <a:pt x="2816" y="1917"/>
                  <a:pt x="2811" y="1913"/>
                </a:cubicBezTo>
                <a:cubicBezTo>
                  <a:pt x="2802" y="1906"/>
                  <a:pt x="2793" y="1898"/>
                  <a:pt x="2785" y="1891"/>
                </a:cubicBezTo>
                <a:cubicBezTo>
                  <a:pt x="2779" y="1889"/>
                  <a:pt x="2774" y="1887"/>
                  <a:pt x="2767" y="1886"/>
                </a:cubicBezTo>
                <a:cubicBezTo>
                  <a:pt x="2763" y="1884"/>
                  <a:pt x="2758" y="1882"/>
                  <a:pt x="2754" y="1879"/>
                </a:cubicBezTo>
                <a:cubicBezTo>
                  <a:pt x="2736" y="1869"/>
                  <a:pt x="2720" y="1854"/>
                  <a:pt x="2704" y="1834"/>
                </a:cubicBezTo>
                <a:cubicBezTo>
                  <a:pt x="2698" y="1832"/>
                  <a:pt x="2692" y="1830"/>
                  <a:pt x="2687" y="1827"/>
                </a:cubicBezTo>
                <a:cubicBezTo>
                  <a:pt x="2647" y="1809"/>
                  <a:pt x="2610" y="1786"/>
                  <a:pt x="2576" y="1756"/>
                </a:cubicBezTo>
                <a:cubicBezTo>
                  <a:pt x="2619" y="1771"/>
                  <a:pt x="2665" y="1794"/>
                  <a:pt x="2710" y="1801"/>
                </a:cubicBezTo>
                <a:cubicBezTo>
                  <a:pt x="2714" y="1802"/>
                  <a:pt x="2719" y="1802"/>
                  <a:pt x="2724" y="1803"/>
                </a:cubicBezTo>
                <a:cubicBezTo>
                  <a:pt x="2777" y="1807"/>
                  <a:pt x="2828" y="1843"/>
                  <a:pt x="2878" y="1844"/>
                </a:cubicBezTo>
                <a:cubicBezTo>
                  <a:pt x="2884" y="1844"/>
                  <a:pt x="2890" y="1844"/>
                  <a:pt x="2895" y="1843"/>
                </a:cubicBezTo>
                <a:cubicBezTo>
                  <a:pt x="2917" y="1812"/>
                  <a:pt x="2887" y="1754"/>
                  <a:pt x="2943" y="1754"/>
                </a:cubicBezTo>
                <a:cubicBezTo>
                  <a:pt x="2995" y="1759"/>
                  <a:pt x="3025" y="1808"/>
                  <a:pt x="3070" y="1827"/>
                </a:cubicBezTo>
                <a:cubicBezTo>
                  <a:pt x="3075" y="1828"/>
                  <a:pt x="3081" y="1829"/>
                  <a:pt x="3086" y="1828"/>
                </a:cubicBezTo>
                <a:cubicBezTo>
                  <a:pt x="3097" y="1827"/>
                  <a:pt x="3107" y="1822"/>
                  <a:pt x="3115" y="1812"/>
                </a:cubicBezTo>
                <a:cubicBezTo>
                  <a:pt x="3120" y="1808"/>
                  <a:pt x="3124" y="1806"/>
                  <a:pt x="3128" y="1805"/>
                </a:cubicBezTo>
                <a:cubicBezTo>
                  <a:pt x="3148" y="1801"/>
                  <a:pt x="3169" y="1822"/>
                  <a:pt x="3192" y="1836"/>
                </a:cubicBezTo>
                <a:cubicBezTo>
                  <a:pt x="3197" y="1838"/>
                  <a:pt x="3201" y="1841"/>
                  <a:pt x="3206" y="1843"/>
                </a:cubicBezTo>
                <a:cubicBezTo>
                  <a:pt x="3212" y="1845"/>
                  <a:pt x="3218" y="1846"/>
                  <a:pt x="3223" y="1848"/>
                </a:cubicBezTo>
                <a:cubicBezTo>
                  <a:pt x="3253" y="1861"/>
                  <a:pt x="3266" y="1892"/>
                  <a:pt x="3275" y="1923"/>
                </a:cubicBezTo>
                <a:cubicBezTo>
                  <a:pt x="3279" y="1932"/>
                  <a:pt x="3292" y="1936"/>
                  <a:pt x="3301" y="1940"/>
                </a:cubicBezTo>
                <a:cubicBezTo>
                  <a:pt x="3307" y="1943"/>
                  <a:pt x="3314" y="1940"/>
                  <a:pt x="3320" y="1938"/>
                </a:cubicBezTo>
                <a:cubicBezTo>
                  <a:pt x="3365" y="1927"/>
                  <a:pt x="3413" y="1980"/>
                  <a:pt x="3456" y="1940"/>
                </a:cubicBezTo>
                <a:cubicBezTo>
                  <a:pt x="3456" y="1945"/>
                  <a:pt x="3460" y="1949"/>
                  <a:pt x="3460" y="1954"/>
                </a:cubicBezTo>
                <a:cubicBezTo>
                  <a:pt x="3482" y="1927"/>
                  <a:pt x="3490" y="1892"/>
                  <a:pt x="3500" y="1860"/>
                </a:cubicBezTo>
                <a:cubicBezTo>
                  <a:pt x="3501" y="1856"/>
                  <a:pt x="3503" y="1851"/>
                  <a:pt x="3504" y="1846"/>
                </a:cubicBezTo>
                <a:cubicBezTo>
                  <a:pt x="3510" y="1826"/>
                  <a:pt x="3515" y="1807"/>
                  <a:pt x="3524" y="1791"/>
                </a:cubicBezTo>
                <a:cubicBezTo>
                  <a:pt x="3528" y="1785"/>
                  <a:pt x="3532" y="1781"/>
                  <a:pt x="3537" y="1777"/>
                </a:cubicBezTo>
                <a:cubicBezTo>
                  <a:pt x="3539" y="1772"/>
                  <a:pt x="3542" y="1767"/>
                  <a:pt x="3544" y="1762"/>
                </a:cubicBezTo>
                <a:cubicBezTo>
                  <a:pt x="3557" y="1737"/>
                  <a:pt x="3568" y="1712"/>
                  <a:pt x="3584" y="1689"/>
                </a:cubicBezTo>
                <a:cubicBezTo>
                  <a:pt x="3587" y="1684"/>
                  <a:pt x="3590" y="1680"/>
                  <a:pt x="3594" y="1675"/>
                </a:cubicBezTo>
                <a:cubicBezTo>
                  <a:pt x="3628" y="1644"/>
                  <a:pt x="3680" y="1670"/>
                  <a:pt x="3706" y="1639"/>
                </a:cubicBezTo>
                <a:cubicBezTo>
                  <a:pt x="3745" y="1599"/>
                  <a:pt x="3663" y="1577"/>
                  <a:pt x="3641" y="1551"/>
                </a:cubicBezTo>
                <a:cubicBezTo>
                  <a:pt x="3637" y="1544"/>
                  <a:pt x="3636" y="1536"/>
                  <a:pt x="3638" y="1529"/>
                </a:cubicBezTo>
                <a:cubicBezTo>
                  <a:pt x="3640" y="1521"/>
                  <a:pt x="3645" y="1514"/>
                  <a:pt x="3653" y="1509"/>
                </a:cubicBezTo>
                <a:cubicBezTo>
                  <a:pt x="3672" y="1484"/>
                  <a:pt x="3706" y="1475"/>
                  <a:pt x="3736" y="1475"/>
                </a:cubicBezTo>
                <a:cubicBezTo>
                  <a:pt x="3736" y="1453"/>
                  <a:pt x="3723" y="1431"/>
                  <a:pt x="3700" y="1423"/>
                </a:cubicBezTo>
                <a:cubicBezTo>
                  <a:pt x="3694" y="1420"/>
                  <a:pt x="3689" y="1417"/>
                  <a:pt x="3683" y="1415"/>
                </a:cubicBezTo>
                <a:cubicBezTo>
                  <a:pt x="3657" y="1402"/>
                  <a:pt x="3631" y="1389"/>
                  <a:pt x="3616" y="1360"/>
                </a:cubicBezTo>
                <a:cubicBezTo>
                  <a:pt x="3613" y="1356"/>
                  <a:pt x="3612" y="1351"/>
                  <a:pt x="3612" y="1346"/>
                </a:cubicBezTo>
                <a:cubicBezTo>
                  <a:pt x="3611" y="1326"/>
                  <a:pt x="3628" y="1305"/>
                  <a:pt x="3628" y="1285"/>
                </a:cubicBezTo>
                <a:cubicBezTo>
                  <a:pt x="3628" y="1249"/>
                  <a:pt x="3564" y="1254"/>
                  <a:pt x="3546" y="1213"/>
                </a:cubicBezTo>
                <a:cubicBezTo>
                  <a:pt x="3544" y="1208"/>
                  <a:pt x="3543" y="1203"/>
                  <a:pt x="3541" y="1198"/>
                </a:cubicBezTo>
                <a:cubicBezTo>
                  <a:pt x="3539" y="1193"/>
                  <a:pt x="3538" y="1189"/>
                  <a:pt x="3535" y="1185"/>
                </a:cubicBezTo>
                <a:cubicBezTo>
                  <a:pt x="3533" y="1179"/>
                  <a:pt x="3530" y="1175"/>
                  <a:pt x="3527" y="1171"/>
                </a:cubicBezTo>
                <a:cubicBezTo>
                  <a:pt x="3490" y="1134"/>
                  <a:pt x="3465" y="1178"/>
                  <a:pt x="3444" y="1203"/>
                </a:cubicBezTo>
                <a:cubicBezTo>
                  <a:pt x="3441" y="1208"/>
                  <a:pt x="3437" y="1213"/>
                  <a:pt x="3433" y="1218"/>
                </a:cubicBezTo>
                <a:cubicBezTo>
                  <a:pt x="3429" y="1222"/>
                  <a:pt x="3425" y="1227"/>
                  <a:pt x="3420" y="1230"/>
                </a:cubicBezTo>
                <a:cubicBezTo>
                  <a:pt x="3416" y="1234"/>
                  <a:pt x="3412" y="1238"/>
                  <a:pt x="3408" y="1244"/>
                </a:cubicBezTo>
                <a:cubicBezTo>
                  <a:pt x="3405" y="1249"/>
                  <a:pt x="3402" y="1255"/>
                  <a:pt x="3400" y="1262"/>
                </a:cubicBezTo>
                <a:cubicBezTo>
                  <a:pt x="3399" y="1266"/>
                  <a:pt x="3396" y="1269"/>
                  <a:pt x="3391" y="1271"/>
                </a:cubicBezTo>
                <a:cubicBezTo>
                  <a:pt x="3387" y="1274"/>
                  <a:pt x="3382" y="1276"/>
                  <a:pt x="3377" y="1276"/>
                </a:cubicBezTo>
                <a:cubicBezTo>
                  <a:pt x="3366" y="1278"/>
                  <a:pt x="3357" y="1276"/>
                  <a:pt x="3357" y="1267"/>
                </a:cubicBezTo>
                <a:cubicBezTo>
                  <a:pt x="3357" y="1250"/>
                  <a:pt x="3354" y="1237"/>
                  <a:pt x="3348" y="1227"/>
                </a:cubicBezTo>
                <a:cubicBezTo>
                  <a:pt x="3346" y="1222"/>
                  <a:pt x="3342" y="1217"/>
                  <a:pt x="3339" y="1213"/>
                </a:cubicBezTo>
                <a:cubicBezTo>
                  <a:pt x="3331" y="1192"/>
                  <a:pt x="3352" y="1165"/>
                  <a:pt x="3340" y="1156"/>
                </a:cubicBezTo>
                <a:cubicBezTo>
                  <a:pt x="3305" y="1116"/>
                  <a:pt x="3245" y="1121"/>
                  <a:pt x="3212" y="1076"/>
                </a:cubicBezTo>
                <a:cubicBezTo>
                  <a:pt x="3209" y="1073"/>
                  <a:pt x="3207" y="1070"/>
                  <a:pt x="3204" y="1067"/>
                </a:cubicBezTo>
                <a:cubicBezTo>
                  <a:pt x="3200" y="1062"/>
                  <a:pt x="3196" y="1058"/>
                  <a:pt x="3192" y="1054"/>
                </a:cubicBezTo>
                <a:cubicBezTo>
                  <a:pt x="3156" y="1045"/>
                  <a:pt x="3129" y="1026"/>
                  <a:pt x="3116" y="1001"/>
                </a:cubicBezTo>
                <a:cubicBezTo>
                  <a:pt x="3114" y="996"/>
                  <a:pt x="3112" y="991"/>
                  <a:pt x="3110" y="985"/>
                </a:cubicBezTo>
                <a:cubicBezTo>
                  <a:pt x="3089" y="952"/>
                  <a:pt x="3141" y="930"/>
                  <a:pt x="3110" y="897"/>
                </a:cubicBezTo>
                <a:cubicBezTo>
                  <a:pt x="3106" y="894"/>
                  <a:pt x="3101" y="892"/>
                  <a:pt x="3097" y="890"/>
                </a:cubicBezTo>
                <a:cubicBezTo>
                  <a:pt x="3045" y="869"/>
                  <a:pt x="2975" y="903"/>
                  <a:pt x="2916" y="900"/>
                </a:cubicBezTo>
                <a:cubicBezTo>
                  <a:pt x="2912" y="901"/>
                  <a:pt x="2907" y="902"/>
                  <a:pt x="2903" y="903"/>
                </a:cubicBezTo>
                <a:cubicBezTo>
                  <a:pt x="2895" y="905"/>
                  <a:pt x="2886" y="906"/>
                  <a:pt x="2877" y="908"/>
                </a:cubicBezTo>
                <a:cubicBezTo>
                  <a:pt x="2872" y="908"/>
                  <a:pt x="2867" y="909"/>
                  <a:pt x="2861" y="909"/>
                </a:cubicBezTo>
                <a:cubicBezTo>
                  <a:pt x="2809" y="904"/>
                  <a:pt x="2770" y="895"/>
                  <a:pt x="2730" y="940"/>
                </a:cubicBezTo>
                <a:cubicBezTo>
                  <a:pt x="2725" y="942"/>
                  <a:pt x="2720" y="943"/>
                  <a:pt x="2715" y="943"/>
                </a:cubicBezTo>
                <a:cubicBezTo>
                  <a:pt x="2700" y="944"/>
                  <a:pt x="2685" y="939"/>
                  <a:pt x="2675" y="926"/>
                </a:cubicBezTo>
                <a:cubicBezTo>
                  <a:pt x="2654" y="899"/>
                  <a:pt x="2637" y="868"/>
                  <a:pt x="2596" y="876"/>
                </a:cubicBezTo>
                <a:cubicBezTo>
                  <a:pt x="2592" y="875"/>
                  <a:pt x="2588" y="873"/>
                  <a:pt x="2585" y="871"/>
                </a:cubicBezTo>
                <a:cubicBezTo>
                  <a:pt x="2581" y="868"/>
                  <a:pt x="2578" y="864"/>
                  <a:pt x="2576" y="859"/>
                </a:cubicBezTo>
                <a:cubicBezTo>
                  <a:pt x="2563" y="833"/>
                  <a:pt x="2611" y="815"/>
                  <a:pt x="2632" y="793"/>
                </a:cubicBezTo>
                <a:cubicBezTo>
                  <a:pt x="2625" y="806"/>
                  <a:pt x="2625" y="816"/>
                  <a:pt x="2629" y="823"/>
                </a:cubicBezTo>
                <a:cubicBezTo>
                  <a:pt x="2631" y="827"/>
                  <a:pt x="2634" y="830"/>
                  <a:pt x="2638" y="832"/>
                </a:cubicBezTo>
                <a:cubicBezTo>
                  <a:pt x="2652" y="839"/>
                  <a:pt x="2668" y="844"/>
                  <a:pt x="2683" y="846"/>
                </a:cubicBezTo>
                <a:cubicBezTo>
                  <a:pt x="2688" y="847"/>
                  <a:pt x="2693" y="847"/>
                  <a:pt x="2698" y="847"/>
                </a:cubicBezTo>
                <a:cubicBezTo>
                  <a:pt x="2734" y="853"/>
                  <a:pt x="2757" y="836"/>
                  <a:pt x="2777" y="814"/>
                </a:cubicBezTo>
                <a:cubicBezTo>
                  <a:pt x="2781" y="809"/>
                  <a:pt x="2785" y="805"/>
                  <a:pt x="2790" y="801"/>
                </a:cubicBezTo>
                <a:cubicBezTo>
                  <a:pt x="2839" y="766"/>
                  <a:pt x="2926" y="815"/>
                  <a:pt x="2913" y="717"/>
                </a:cubicBezTo>
                <a:cubicBezTo>
                  <a:pt x="2908" y="704"/>
                  <a:pt x="2930" y="704"/>
                  <a:pt x="2940" y="698"/>
                </a:cubicBezTo>
                <a:cubicBezTo>
                  <a:pt x="2944" y="697"/>
                  <a:pt x="2948" y="696"/>
                  <a:pt x="2952" y="696"/>
                </a:cubicBezTo>
                <a:cubicBezTo>
                  <a:pt x="2958" y="695"/>
                  <a:pt x="2964" y="694"/>
                  <a:pt x="2970" y="693"/>
                </a:cubicBezTo>
                <a:cubicBezTo>
                  <a:pt x="2976" y="693"/>
                  <a:pt x="2982" y="692"/>
                  <a:pt x="2988" y="691"/>
                </a:cubicBezTo>
                <a:cubicBezTo>
                  <a:pt x="3004" y="687"/>
                  <a:pt x="3022" y="695"/>
                  <a:pt x="3039" y="702"/>
                </a:cubicBezTo>
                <a:cubicBezTo>
                  <a:pt x="3045" y="704"/>
                  <a:pt x="3050" y="706"/>
                  <a:pt x="3056" y="707"/>
                </a:cubicBezTo>
                <a:cubicBezTo>
                  <a:pt x="3067" y="704"/>
                  <a:pt x="3080" y="702"/>
                  <a:pt x="3092" y="699"/>
                </a:cubicBezTo>
                <a:cubicBezTo>
                  <a:pt x="3098" y="698"/>
                  <a:pt x="3105" y="696"/>
                  <a:pt x="3111" y="695"/>
                </a:cubicBezTo>
                <a:cubicBezTo>
                  <a:pt x="3117" y="693"/>
                  <a:pt x="3123" y="691"/>
                  <a:pt x="3129" y="689"/>
                </a:cubicBezTo>
                <a:cubicBezTo>
                  <a:pt x="3136" y="687"/>
                  <a:pt x="3142" y="685"/>
                  <a:pt x="3149" y="682"/>
                </a:cubicBezTo>
                <a:cubicBezTo>
                  <a:pt x="3180" y="660"/>
                  <a:pt x="3245" y="673"/>
                  <a:pt x="3245" y="633"/>
                </a:cubicBezTo>
                <a:cubicBezTo>
                  <a:pt x="3249" y="593"/>
                  <a:pt x="3189" y="585"/>
                  <a:pt x="3155" y="563"/>
                </a:cubicBezTo>
                <a:cubicBezTo>
                  <a:pt x="3150" y="560"/>
                  <a:pt x="3145" y="556"/>
                  <a:pt x="3141" y="553"/>
                </a:cubicBezTo>
                <a:cubicBezTo>
                  <a:pt x="3133" y="545"/>
                  <a:pt x="3128" y="535"/>
                  <a:pt x="3126" y="521"/>
                </a:cubicBezTo>
                <a:cubicBezTo>
                  <a:pt x="3127" y="514"/>
                  <a:pt x="3126" y="507"/>
                  <a:pt x="3125" y="501"/>
                </a:cubicBezTo>
                <a:cubicBezTo>
                  <a:pt x="3116" y="449"/>
                  <a:pt x="3042" y="458"/>
                  <a:pt x="3008" y="431"/>
                </a:cubicBezTo>
                <a:cubicBezTo>
                  <a:pt x="3004" y="428"/>
                  <a:pt x="3000" y="425"/>
                  <a:pt x="2996" y="422"/>
                </a:cubicBezTo>
                <a:cubicBezTo>
                  <a:pt x="2985" y="414"/>
                  <a:pt x="2975" y="406"/>
                  <a:pt x="2967" y="397"/>
                </a:cubicBezTo>
                <a:cubicBezTo>
                  <a:pt x="2964" y="393"/>
                  <a:pt x="2961" y="389"/>
                  <a:pt x="2958" y="385"/>
                </a:cubicBezTo>
                <a:cubicBezTo>
                  <a:pt x="2943" y="376"/>
                  <a:pt x="2956" y="359"/>
                  <a:pt x="2964" y="350"/>
                </a:cubicBezTo>
                <a:cubicBezTo>
                  <a:pt x="2968" y="348"/>
                  <a:pt x="2972" y="347"/>
                  <a:pt x="2976" y="346"/>
                </a:cubicBezTo>
                <a:cubicBezTo>
                  <a:pt x="3029" y="359"/>
                  <a:pt x="3076" y="301"/>
                  <a:pt x="3069" y="247"/>
                </a:cubicBezTo>
                <a:cubicBezTo>
                  <a:pt x="3066" y="242"/>
                  <a:pt x="3063" y="238"/>
                  <a:pt x="3059" y="233"/>
                </a:cubicBezTo>
                <a:cubicBezTo>
                  <a:pt x="3042" y="217"/>
                  <a:pt x="3016" y="203"/>
                  <a:pt x="2991" y="204"/>
                </a:cubicBezTo>
                <a:cubicBezTo>
                  <a:pt x="2987" y="203"/>
                  <a:pt x="2983" y="204"/>
                  <a:pt x="2979" y="204"/>
                </a:cubicBezTo>
                <a:cubicBezTo>
                  <a:pt x="2970" y="204"/>
                  <a:pt x="2962" y="204"/>
                  <a:pt x="2955" y="205"/>
                </a:cubicBezTo>
                <a:cubicBezTo>
                  <a:pt x="2949" y="206"/>
                  <a:pt x="2944" y="209"/>
                  <a:pt x="2938" y="211"/>
                </a:cubicBezTo>
                <a:cubicBezTo>
                  <a:pt x="2922" y="219"/>
                  <a:pt x="2905" y="230"/>
                  <a:pt x="2889" y="233"/>
                </a:cubicBezTo>
                <a:cubicBezTo>
                  <a:pt x="2884" y="235"/>
                  <a:pt x="2879" y="235"/>
                  <a:pt x="2874" y="235"/>
                </a:cubicBezTo>
                <a:cubicBezTo>
                  <a:pt x="2865" y="235"/>
                  <a:pt x="2855" y="233"/>
                  <a:pt x="2845" y="227"/>
                </a:cubicBezTo>
                <a:cubicBezTo>
                  <a:pt x="2840" y="224"/>
                  <a:pt x="2836" y="220"/>
                  <a:pt x="2833" y="215"/>
                </a:cubicBezTo>
                <a:cubicBezTo>
                  <a:pt x="2830" y="210"/>
                  <a:pt x="2828" y="205"/>
                  <a:pt x="2826" y="199"/>
                </a:cubicBezTo>
                <a:cubicBezTo>
                  <a:pt x="2826" y="199"/>
                  <a:pt x="2830" y="198"/>
                  <a:pt x="2834" y="196"/>
                </a:cubicBezTo>
                <a:cubicBezTo>
                  <a:pt x="2838" y="195"/>
                  <a:pt x="2844" y="192"/>
                  <a:pt x="2848" y="190"/>
                </a:cubicBezTo>
                <a:cubicBezTo>
                  <a:pt x="2852" y="186"/>
                  <a:pt x="2855" y="182"/>
                  <a:pt x="2858" y="178"/>
                </a:cubicBezTo>
                <a:cubicBezTo>
                  <a:pt x="2862" y="174"/>
                  <a:pt x="2865" y="169"/>
                  <a:pt x="2868" y="165"/>
                </a:cubicBezTo>
                <a:cubicBezTo>
                  <a:pt x="2887" y="133"/>
                  <a:pt x="2913" y="119"/>
                  <a:pt x="2947" y="119"/>
                </a:cubicBezTo>
                <a:cubicBezTo>
                  <a:pt x="2977" y="119"/>
                  <a:pt x="2973" y="62"/>
                  <a:pt x="3014" y="57"/>
                </a:cubicBezTo>
                <a:cubicBezTo>
                  <a:pt x="3020" y="57"/>
                  <a:pt x="3026" y="58"/>
                  <a:pt x="3032" y="59"/>
                </a:cubicBezTo>
                <a:cubicBezTo>
                  <a:pt x="3059" y="72"/>
                  <a:pt x="3076" y="93"/>
                  <a:pt x="3093" y="116"/>
                </a:cubicBezTo>
                <a:cubicBezTo>
                  <a:pt x="3096" y="120"/>
                  <a:pt x="3099" y="125"/>
                  <a:pt x="3103" y="129"/>
                </a:cubicBezTo>
                <a:cubicBezTo>
                  <a:pt x="3106" y="135"/>
                  <a:pt x="3109" y="141"/>
                  <a:pt x="3112" y="146"/>
                </a:cubicBezTo>
                <a:cubicBezTo>
                  <a:pt x="3115" y="152"/>
                  <a:pt x="3118" y="158"/>
                  <a:pt x="3121" y="164"/>
                </a:cubicBezTo>
                <a:cubicBezTo>
                  <a:pt x="3126" y="173"/>
                  <a:pt x="3131" y="182"/>
                  <a:pt x="3137" y="190"/>
                </a:cubicBezTo>
                <a:cubicBezTo>
                  <a:pt x="3140" y="194"/>
                  <a:pt x="3143" y="198"/>
                  <a:pt x="3147" y="202"/>
                </a:cubicBezTo>
                <a:cubicBezTo>
                  <a:pt x="3184" y="239"/>
                  <a:pt x="3249" y="235"/>
                  <a:pt x="3271" y="288"/>
                </a:cubicBezTo>
                <a:cubicBezTo>
                  <a:pt x="3272" y="293"/>
                  <a:pt x="3272" y="298"/>
                  <a:pt x="3272" y="302"/>
                </a:cubicBezTo>
                <a:cubicBezTo>
                  <a:pt x="3252" y="327"/>
                  <a:pt x="3243" y="354"/>
                  <a:pt x="3245" y="378"/>
                </a:cubicBezTo>
                <a:cubicBezTo>
                  <a:pt x="3246" y="383"/>
                  <a:pt x="3246" y="387"/>
                  <a:pt x="3248" y="392"/>
                </a:cubicBezTo>
                <a:cubicBezTo>
                  <a:pt x="3245" y="474"/>
                  <a:pt x="3340" y="456"/>
                  <a:pt x="3389" y="482"/>
                </a:cubicBezTo>
                <a:cubicBezTo>
                  <a:pt x="3394" y="485"/>
                  <a:pt x="3399" y="487"/>
                  <a:pt x="3404" y="489"/>
                </a:cubicBezTo>
                <a:cubicBezTo>
                  <a:pt x="3452" y="514"/>
                  <a:pt x="3499" y="549"/>
                  <a:pt x="3545" y="576"/>
                </a:cubicBezTo>
                <a:cubicBezTo>
                  <a:pt x="3548" y="579"/>
                  <a:pt x="3551" y="582"/>
                  <a:pt x="3554" y="585"/>
                </a:cubicBezTo>
                <a:cubicBezTo>
                  <a:pt x="3562" y="595"/>
                  <a:pt x="3569" y="607"/>
                  <a:pt x="3574" y="620"/>
                </a:cubicBezTo>
                <a:cubicBezTo>
                  <a:pt x="3577" y="626"/>
                  <a:pt x="3578" y="633"/>
                  <a:pt x="3580" y="639"/>
                </a:cubicBezTo>
                <a:cubicBezTo>
                  <a:pt x="3584" y="686"/>
                  <a:pt x="3570" y="711"/>
                  <a:pt x="3547" y="726"/>
                </a:cubicBezTo>
                <a:cubicBezTo>
                  <a:pt x="3542" y="729"/>
                  <a:pt x="3537" y="731"/>
                  <a:pt x="3531" y="733"/>
                </a:cubicBezTo>
                <a:cubicBezTo>
                  <a:pt x="3478" y="749"/>
                  <a:pt x="3421" y="744"/>
                  <a:pt x="3371" y="751"/>
                </a:cubicBezTo>
                <a:cubicBezTo>
                  <a:pt x="3365" y="752"/>
                  <a:pt x="3358" y="754"/>
                  <a:pt x="3352" y="755"/>
                </a:cubicBezTo>
                <a:cubicBezTo>
                  <a:pt x="3346" y="757"/>
                  <a:pt x="3341" y="759"/>
                  <a:pt x="3335" y="762"/>
                </a:cubicBezTo>
                <a:cubicBezTo>
                  <a:pt x="3330" y="765"/>
                  <a:pt x="3325" y="768"/>
                  <a:pt x="3321" y="772"/>
                </a:cubicBezTo>
                <a:cubicBezTo>
                  <a:pt x="3314" y="778"/>
                  <a:pt x="3309" y="786"/>
                  <a:pt x="3306" y="795"/>
                </a:cubicBezTo>
                <a:cubicBezTo>
                  <a:pt x="3305" y="799"/>
                  <a:pt x="3303" y="804"/>
                  <a:pt x="3303" y="809"/>
                </a:cubicBezTo>
                <a:cubicBezTo>
                  <a:pt x="3304" y="813"/>
                  <a:pt x="3306" y="818"/>
                  <a:pt x="3307" y="823"/>
                </a:cubicBezTo>
                <a:cubicBezTo>
                  <a:pt x="3318" y="864"/>
                  <a:pt x="3249" y="881"/>
                  <a:pt x="3283" y="904"/>
                </a:cubicBezTo>
                <a:cubicBezTo>
                  <a:pt x="3331" y="935"/>
                  <a:pt x="3378" y="952"/>
                  <a:pt x="3434" y="953"/>
                </a:cubicBezTo>
                <a:cubicBezTo>
                  <a:pt x="3441" y="954"/>
                  <a:pt x="3447" y="954"/>
                  <a:pt x="3453" y="954"/>
                </a:cubicBezTo>
                <a:cubicBezTo>
                  <a:pt x="3471" y="955"/>
                  <a:pt x="3488" y="956"/>
                  <a:pt x="3503" y="957"/>
                </a:cubicBezTo>
                <a:cubicBezTo>
                  <a:pt x="3521" y="961"/>
                  <a:pt x="3568" y="957"/>
                  <a:pt x="3559" y="994"/>
                </a:cubicBezTo>
                <a:cubicBezTo>
                  <a:pt x="3557" y="998"/>
                  <a:pt x="3555" y="1002"/>
                  <a:pt x="3552" y="1006"/>
                </a:cubicBezTo>
                <a:cubicBezTo>
                  <a:pt x="3550" y="1010"/>
                  <a:pt x="3548" y="1014"/>
                  <a:pt x="3547" y="1019"/>
                </a:cubicBezTo>
                <a:cubicBezTo>
                  <a:pt x="3585" y="1032"/>
                  <a:pt x="3628" y="1019"/>
                  <a:pt x="3666" y="1020"/>
                </a:cubicBezTo>
                <a:cubicBezTo>
                  <a:pt x="3673" y="1020"/>
                  <a:pt x="3679" y="1020"/>
                  <a:pt x="3685" y="1020"/>
                </a:cubicBezTo>
                <a:cubicBezTo>
                  <a:pt x="3726" y="1022"/>
                  <a:pt x="3764" y="1035"/>
                  <a:pt x="3785" y="1074"/>
                </a:cubicBezTo>
                <a:cubicBezTo>
                  <a:pt x="3790" y="1084"/>
                  <a:pt x="3794" y="1095"/>
                  <a:pt x="3798" y="1107"/>
                </a:cubicBezTo>
                <a:cubicBezTo>
                  <a:pt x="3794" y="1134"/>
                  <a:pt x="3760" y="1149"/>
                  <a:pt x="3751" y="1165"/>
                </a:cubicBezTo>
                <a:cubicBezTo>
                  <a:pt x="3749" y="1169"/>
                  <a:pt x="3748" y="1173"/>
                  <a:pt x="3749" y="1177"/>
                </a:cubicBezTo>
                <a:cubicBezTo>
                  <a:pt x="3797" y="1231"/>
                  <a:pt x="3870" y="1192"/>
                  <a:pt x="3926" y="1227"/>
                </a:cubicBezTo>
                <a:cubicBezTo>
                  <a:pt x="3968" y="1254"/>
                  <a:pt x="3933" y="1292"/>
                  <a:pt x="3924" y="1327"/>
                </a:cubicBezTo>
                <a:cubicBezTo>
                  <a:pt x="3923" y="1332"/>
                  <a:pt x="3922" y="1337"/>
                  <a:pt x="3922" y="1342"/>
                </a:cubicBezTo>
                <a:cubicBezTo>
                  <a:pt x="3952" y="1360"/>
                  <a:pt x="3948" y="1395"/>
                  <a:pt x="3956" y="1426"/>
                </a:cubicBezTo>
                <a:cubicBezTo>
                  <a:pt x="3958" y="1431"/>
                  <a:pt x="3960" y="1434"/>
                  <a:pt x="3964" y="1437"/>
                </a:cubicBezTo>
                <a:cubicBezTo>
                  <a:pt x="3999" y="1449"/>
                  <a:pt x="4004" y="1484"/>
                  <a:pt x="4021" y="1511"/>
                </a:cubicBezTo>
                <a:cubicBezTo>
                  <a:pt x="4024" y="1516"/>
                  <a:pt x="4026" y="1521"/>
                  <a:pt x="4029" y="1526"/>
                </a:cubicBezTo>
                <a:cubicBezTo>
                  <a:pt x="4023" y="1547"/>
                  <a:pt x="4022" y="1565"/>
                  <a:pt x="4025" y="1580"/>
                </a:cubicBezTo>
                <a:cubicBezTo>
                  <a:pt x="4026" y="1586"/>
                  <a:pt x="4027" y="1591"/>
                  <a:pt x="4029" y="1596"/>
                </a:cubicBezTo>
                <a:cubicBezTo>
                  <a:pt x="4042" y="1621"/>
                  <a:pt x="4064" y="1652"/>
                  <a:pt x="4081" y="1675"/>
                </a:cubicBezTo>
                <a:cubicBezTo>
                  <a:pt x="4111" y="1710"/>
                  <a:pt x="4111" y="1768"/>
                  <a:pt x="4166" y="1780"/>
                </a:cubicBezTo>
                <a:cubicBezTo>
                  <a:pt x="4170" y="1783"/>
                  <a:pt x="4175" y="1786"/>
                  <a:pt x="4180" y="1789"/>
                </a:cubicBezTo>
                <a:cubicBezTo>
                  <a:pt x="4202" y="1805"/>
                  <a:pt x="4219" y="1825"/>
                  <a:pt x="4232" y="1854"/>
                </a:cubicBezTo>
                <a:cubicBezTo>
                  <a:pt x="4235" y="1858"/>
                  <a:pt x="4238" y="1863"/>
                  <a:pt x="4241" y="1867"/>
                </a:cubicBezTo>
                <a:cubicBezTo>
                  <a:pt x="4243" y="1870"/>
                  <a:pt x="4246" y="1873"/>
                  <a:pt x="4248" y="1876"/>
                </a:cubicBezTo>
                <a:cubicBezTo>
                  <a:pt x="4258" y="1905"/>
                  <a:pt x="4293" y="1905"/>
                  <a:pt x="4318" y="1918"/>
                </a:cubicBezTo>
                <a:cubicBezTo>
                  <a:pt x="4327" y="1923"/>
                  <a:pt x="4336" y="1932"/>
                  <a:pt x="4336" y="1940"/>
                </a:cubicBezTo>
                <a:cubicBezTo>
                  <a:pt x="4331" y="1971"/>
                  <a:pt x="4306" y="1994"/>
                  <a:pt x="4314" y="2028"/>
                </a:cubicBezTo>
                <a:cubicBezTo>
                  <a:pt x="4313" y="2033"/>
                  <a:pt x="4313" y="2039"/>
                  <a:pt x="4313" y="2044"/>
                </a:cubicBezTo>
                <a:cubicBezTo>
                  <a:pt x="4312" y="2065"/>
                  <a:pt x="4317" y="2086"/>
                  <a:pt x="4331" y="2106"/>
                </a:cubicBezTo>
                <a:cubicBezTo>
                  <a:pt x="4332" y="2107"/>
                  <a:pt x="4333" y="2108"/>
                  <a:pt x="4334" y="2109"/>
                </a:cubicBezTo>
                <a:cubicBezTo>
                  <a:pt x="4362" y="2127"/>
                  <a:pt x="4426" y="2131"/>
                  <a:pt x="4384" y="2175"/>
                </a:cubicBezTo>
                <a:cubicBezTo>
                  <a:pt x="4384" y="2176"/>
                  <a:pt x="4383" y="2178"/>
                  <a:pt x="4382" y="2179"/>
                </a:cubicBezTo>
                <a:moveTo>
                  <a:pt x="5201" y="2678"/>
                </a:moveTo>
                <a:cubicBezTo>
                  <a:pt x="5202" y="2700"/>
                  <a:pt x="5208" y="2718"/>
                  <a:pt x="5218" y="2732"/>
                </a:cubicBezTo>
                <a:cubicBezTo>
                  <a:pt x="5221" y="2737"/>
                  <a:pt x="5225" y="2741"/>
                  <a:pt x="5229" y="2745"/>
                </a:cubicBezTo>
                <a:cubicBezTo>
                  <a:pt x="5233" y="2749"/>
                  <a:pt x="5237" y="2753"/>
                  <a:pt x="5242" y="2757"/>
                </a:cubicBezTo>
                <a:cubicBezTo>
                  <a:pt x="5267" y="2782"/>
                  <a:pt x="5280" y="2818"/>
                  <a:pt x="5319" y="2827"/>
                </a:cubicBezTo>
                <a:cubicBezTo>
                  <a:pt x="5280" y="2840"/>
                  <a:pt x="5254" y="2804"/>
                  <a:pt x="5231" y="2784"/>
                </a:cubicBezTo>
                <a:cubicBezTo>
                  <a:pt x="5225" y="2781"/>
                  <a:pt x="5220" y="2779"/>
                  <a:pt x="5215" y="2776"/>
                </a:cubicBezTo>
                <a:cubicBezTo>
                  <a:pt x="5211" y="2773"/>
                  <a:pt x="5206" y="2769"/>
                  <a:pt x="5202" y="2766"/>
                </a:cubicBezTo>
                <a:cubicBezTo>
                  <a:pt x="5195" y="2758"/>
                  <a:pt x="5188" y="2749"/>
                  <a:pt x="5183" y="2738"/>
                </a:cubicBezTo>
                <a:cubicBezTo>
                  <a:pt x="5180" y="2733"/>
                  <a:pt x="5178" y="2728"/>
                  <a:pt x="5176" y="2722"/>
                </a:cubicBezTo>
                <a:cubicBezTo>
                  <a:pt x="5174" y="2718"/>
                  <a:pt x="5172" y="2714"/>
                  <a:pt x="5170" y="2710"/>
                </a:cubicBezTo>
                <a:cubicBezTo>
                  <a:pt x="5162" y="2689"/>
                  <a:pt x="5156" y="2665"/>
                  <a:pt x="5151" y="2641"/>
                </a:cubicBezTo>
                <a:cubicBezTo>
                  <a:pt x="5142" y="2618"/>
                  <a:pt x="5121" y="2610"/>
                  <a:pt x="5111" y="2587"/>
                </a:cubicBezTo>
                <a:cubicBezTo>
                  <a:pt x="5108" y="2583"/>
                  <a:pt x="5105" y="2579"/>
                  <a:pt x="5102" y="2576"/>
                </a:cubicBezTo>
                <a:cubicBezTo>
                  <a:pt x="5085" y="2558"/>
                  <a:pt x="5061" y="2543"/>
                  <a:pt x="5031" y="2531"/>
                </a:cubicBezTo>
                <a:cubicBezTo>
                  <a:pt x="5027" y="2527"/>
                  <a:pt x="5023" y="2522"/>
                  <a:pt x="5019" y="2518"/>
                </a:cubicBezTo>
                <a:cubicBezTo>
                  <a:pt x="5015" y="2513"/>
                  <a:pt x="5012" y="2508"/>
                  <a:pt x="5009" y="2503"/>
                </a:cubicBezTo>
                <a:cubicBezTo>
                  <a:pt x="4977" y="2455"/>
                  <a:pt x="4992" y="2404"/>
                  <a:pt x="4982" y="2355"/>
                </a:cubicBezTo>
                <a:cubicBezTo>
                  <a:pt x="4981" y="2349"/>
                  <a:pt x="4979" y="2344"/>
                  <a:pt x="4977" y="2339"/>
                </a:cubicBezTo>
                <a:cubicBezTo>
                  <a:pt x="4975" y="2334"/>
                  <a:pt x="4972" y="2328"/>
                  <a:pt x="4969" y="2323"/>
                </a:cubicBezTo>
                <a:cubicBezTo>
                  <a:pt x="4967" y="2317"/>
                  <a:pt x="4964" y="2312"/>
                  <a:pt x="4962" y="2306"/>
                </a:cubicBezTo>
                <a:cubicBezTo>
                  <a:pt x="4942" y="2273"/>
                  <a:pt x="4930" y="2242"/>
                  <a:pt x="4920" y="2207"/>
                </a:cubicBezTo>
                <a:cubicBezTo>
                  <a:pt x="4919" y="2202"/>
                  <a:pt x="4917" y="2197"/>
                  <a:pt x="4916" y="2192"/>
                </a:cubicBezTo>
                <a:cubicBezTo>
                  <a:pt x="4901" y="2166"/>
                  <a:pt x="4914" y="2131"/>
                  <a:pt x="4883" y="2109"/>
                </a:cubicBezTo>
                <a:cubicBezTo>
                  <a:pt x="4845" y="2078"/>
                  <a:pt x="4806" y="2109"/>
                  <a:pt x="4799" y="2147"/>
                </a:cubicBezTo>
                <a:cubicBezTo>
                  <a:pt x="4797" y="2152"/>
                  <a:pt x="4795" y="2157"/>
                  <a:pt x="4793" y="2162"/>
                </a:cubicBezTo>
                <a:cubicBezTo>
                  <a:pt x="4789" y="2173"/>
                  <a:pt x="4783" y="2184"/>
                  <a:pt x="4776" y="2194"/>
                </a:cubicBezTo>
                <a:cubicBezTo>
                  <a:pt x="4774" y="2197"/>
                  <a:pt x="4771" y="2200"/>
                  <a:pt x="4769" y="2202"/>
                </a:cubicBezTo>
                <a:cubicBezTo>
                  <a:pt x="4745" y="2228"/>
                  <a:pt x="4702" y="2206"/>
                  <a:pt x="4685" y="2180"/>
                </a:cubicBezTo>
                <a:cubicBezTo>
                  <a:pt x="4715" y="2175"/>
                  <a:pt x="4745" y="2166"/>
                  <a:pt x="4756" y="2134"/>
                </a:cubicBezTo>
                <a:cubicBezTo>
                  <a:pt x="4758" y="2129"/>
                  <a:pt x="4760" y="2124"/>
                  <a:pt x="4761" y="2119"/>
                </a:cubicBezTo>
                <a:cubicBezTo>
                  <a:pt x="4762" y="2088"/>
                  <a:pt x="4758" y="2045"/>
                  <a:pt x="4777" y="2028"/>
                </a:cubicBezTo>
                <a:cubicBezTo>
                  <a:pt x="4780" y="2025"/>
                  <a:pt x="4784" y="2023"/>
                  <a:pt x="4789" y="2021"/>
                </a:cubicBezTo>
                <a:cubicBezTo>
                  <a:pt x="4819" y="2019"/>
                  <a:pt x="4854" y="2016"/>
                  <a:pt x="4885" y="2021"/>
                </a:cubicBezTo>
                <a:cubicBezTo>
                  <a:pt x="4891" y="2022"/>
                  <a:pt x="4897" y="2023"/>
                  <a:pt x="4903" y="2025"/>
                </a:cubicBezTo>
                <a:cubicBezTo>
                  <a:pt x="4961" y="2033"/>
                  <a:pt x="4961" y="2100"/>
                  <a:pt x="4976" y="2148"/>
                </a:cubicBezTo>
                <a:cubicBezTo>
                  <a:pt x="4978" y="2154"/>
                  <a:pt x="4980" y="2160"/>
                  <a:pt x="4982" y="2166"/>
                </a:cubicBezTo>
                <a:cubicBezTo>
                  <a:pt x="5000" y="2214"/>
                  <a:pt x="5027" y="2258"/>
                  <a:pt x="5048" y="2303"/>
                </a:cubicBezTo>
                <a:cubicBezTo>
                  <a:pt x="5049" y="2308"/>
                  <a:pt x="5049" y="2312"/>
                  <a:pt x="5050" y="2317"/>
                </a:cubicBezTo>
                <a:cubicBezTo>
                  <a:pt x="5050" y="2322"/>
                  <a:pt x="5050" y="2326"/>
                  <a:pt x="5050" y="2331"/>
                </a:cubicBezTo>
                <a:cubicBezTo>
                  <a:pt x="5049" y="2389"/>
                  <a:pt x="5031" y="2451"/>
                  <a:pt x="5086" y="2481"/>
                </a:cubicBezTo>
                <a:cubicBezTo>
                  <a:pt x="5091" y="2484"/>
                  <a:pt x="5095" y="2486"/>
                  <a:pt x="5100" y="2489"/>
                </a:cubicBezTo>
                <a:cubicBezTo>
                  <a:pt x="5104" y="2491"/>
                  <a:pt x="5109" y="2493"/>
                  <a:pt x="5113" y="2496"/>
                </a:cubicBezTo>
                <a:cubicBezTo>
                  <a:pt x="5158" y="2503"/>
                  <a:pt x="5184" y="2533"/>
                  <a:pt x="5193" y="2570"/>
                </a:cubicBezTo>
                <a:cubicBezTo>
                  <a:pt x="5194" y="2575"/>
                  <a:pt x="5195" y="2580"/>
                  <a:pt x="5196" y="2586"/>
                </a:cubicBezTo>
                <a:cubicBezTo>
                  <a:pt x="5205" y="2609"/>
                  <a:pt x="5195" y="2632"/>
                  <a:pt x="5196" y="2654"/>
                </a:cubicBezTo>
                <a:cubicBezTo>
                  <a:pt x="5196" y="2659"/>
                  <a:pt x="5196" y="2663"/>
                  <a:pt x="5198" y="2668"/>
                </a:cubicBezTo>
                <a:cubicBezTo>
                  <a:pt x="5199" y="2671"/>
                  <a:pt x="5200" y="2675"/>
                  <a:pt x="5201" y="2678"/>
                </a:cubicBezTo>
                <a:moveTo>
                  <a:pt x="4" y="2907"/>
                </a:moveTo>
                <a:lnTo>
                  <a:pt x="6" y="2927"/>
                </a:lnTo>
                <a:lnTo>
                  <a:pt x="5236" y="2927"/>
                </a:lnTo>
                <a:cubicBezTo>
                  <a:pt x="5240" y="2927"/>
                  <a:pt x="5244" y="2927"/>
                  <a:pt x="5247" y="2927"/>
                </a:cubicBezTo>
                <a:cubicBezTo>
                  <a:pt x="5260" y="2928"/>
                  <a:pt x="5272" y="2928"/>
                  <a:pt x="5285" y="2928"/>
                </a:cubicBezTo>
                <a:cubicBezTo>
                  <a:pt x="5289" y="2928"/>
                  <a:pt x="5293" y="2928"/>
                  <a:pt x="5297" y="2928"/>
                </a:cubicBezTo>
                <a:cubicBezTo>
                  <a:pt x="5328" y="2929"/>
                  <a:pt x="5366" y="2937"/>
                  <a:pt x="5379" y="2924"/>
                </a:cubicBezTo>
                <a:cubicBezTo>
                  <a:pt x="5440" y="2840"/>
                  <a:pt x="5323" y="2800"/>
                  <a:pt x="5278" y="2742"/>
                </a:cubicBezTo>
                <a:cubicBezTo>
                  <a:pt x="5275" y="2738"/>
                  <a:pt x="5271" y="2734"/>
                  <a:pt x="5268" y="2729"/>
                </a:cubicBezTo>
                <a:cubicBezTo>
                  <a:pt x="5264" y="2725"/>
                  <a:pt x="5261" y="2720"/>
                  <a:pt x="5258" y="2716"/>
                </a:cubicBezTo>
                <a:cubicBezTo>
                  <a:pt x="5254" y="2712"/>
                  <a:pt x="5251" y="2708"/>
                  <a:pt x="5248" y="2704"/>
                </a:cubicBezTo>
                <a:cubicBezTo>
                  <a:pt x="5240" y="2691"/>
                  <a:pt x="5234" y="2676"/>
                  <a:pt x="5230" y="2659"/>
                </a:cubicBezTo>
                <a:cubicBezTo>
                  <a:pt x="5229" y="2654"/>
                  <a:pt x="5228" y="2648"/>
                  <a:pt x="5228" y="2642"/>
                </a:cubicBezTo>
                <a:cubicBezTo>
                  <a:pt x="5227" y="2637"/>
                  <a:pt x="5227" y="2633"/>
                  <a:pt x="5227" y="2628"/>
                </a:cubicBezTo>
                <a:cubicBezTo>
                  <a:pt x="5227" y="2623"/>
                  <a:pt x="5228" y="2617"/>
                  <a:pt x="5230" y="2612"/>
                </a:cubicBezTo>
                <a:cubicBezTo>
                  <a:pt x="5232" y="2605"/>
                  <a:pt x="5233" y="2599"/>
                  <a:pt x="5233" y="2593"/>
                </a:cubicBezTo>
                <a:cubicBezTo>
                  <a:pt x="5240" y="2530"/>
                  <a:pt x="5202" y="2480"/>
                  <a:pt x="5136" y="2473"/>
                </a:cubicBezTo>
                <a:cubicBezTo>
                  <a:pt x="5131" y="2471"/>
                  <a:pt x="5125" y="2469"/>
                  <a:pt x="5120" y="2467"/>
                </a:cubicBezTo>
                <a:cubicBezTo>
                  <a:pt x="5110" y="2462"/>
                  <a:pt x="5100" y="2457"/>
                  <a:pt x="5090" y="2450"/>
                </a:cubicBezTo>
                <a:cubicBezTo>
                  <a:pt x="5086" y="2441"/>
                  <a:pt x="5078" y="2432"/>
                  <a:pt x="5078" y="2423"/>
                </a:cubicBezTo>
                <a:cubicBezTo>
                  <a:pt x="5075" y="2392"/>
                  <a:pt x="5082" y="2361"/>
                  <a:pt x="5085" y="2331"/>
                </a:cubicBezTo>
                <a:cubicBezTo>
                  <a:pt x="5086" y="2320"/>
                  <a:pt x="5087" y="2310"/>
                  <a:pt x="5086" y="2300"/>
                </a:cubicBezTo>
                <a:cubicBezTo>
                  <a:pt x="5086" y="2295"/>
                  <a:pt x="5086" y="2290"/>
                  <a:pt x="5085" y="2285"/>
                </a:cubicBezTo>
                <a:cubicBezTo>
                  <a:pt x="5084" y="2281"/>
                  <a:pt x="5082" y="2276"/>
                  <a:pt x="5081" y="2272"/>
                </a:cubicBezTo>
                <a:cubicBezTo>
                  <a:pt x="5052" y="2228"/>
                  <a:pt x="5009" y="2193"/>
                  <a:pt x="5011" y="2134"/>
                </a:cubicBezTo>
                <a:cubicBezTo>
                  <a:pt x="5010" y="2128"/>
                  <a:pt x="5008" y="2122"/>
                  <a:pt x="5006" y="2116"/>
                </a:cubicBezTo>
                <a:cubicBezTo>
                  <a:pt x="5004" y="2105"/>
                  <a:pt x="5001" y="2095"/>
                  <a:pt x="4999" y="2085"/>
                </a:cubicBezTo>
                <a:cubicBezTo>
                  <a:pt x="4997" y="2074"/>
                  <a:pt x="4995" y="2064"/>
                  <a:pt x="4993" y="2053"/>
                </a:cubicBezTo>
                <a:cubicBezTo>
                  <a:pt x="5000" y="1967"/>
                  <a:pt x="4905" y="1958"/>
                  <a:pt x="4846" y="1973"/>
                </a:cubicBezTo>
                <a:cubicBezTo>
                  <a:pt x="4841" y="1974"/>
                  <a:pt x="4836" y="1975"/>
                  <a:pt x="4831" y="1976"/>
                </a:cubicBezTo>
                <a:cubicBezTo>
                  <a:pt x="4796" y="1979"/>
                  <a:pt x="4763" y="1960"/>
                  <a:pt x="4733" y="1976"/>
                </a:cubicBezTo>
                <a:cubicBezTo>
                  <a:pt x="4685" y="2002"/>
                  <a:pt x="4728" y="2060"/>
                  <a:pt x="4722" y="2106"/>
                </a:cubicBezTo>
                <a:cubicBezTo>
                  <a:pt x="4719" y="2110"/>
                  <a:pt x="4715" y="2113"/>
                  <a:pt x="4712" y="2116"/>
                </a:cubicBezTo>
                <a:cubicBezTo>
                  <a:pt x="4677" y="2143"/>
                  <a:pt x="4620" y="2137"/>
                  <a:pt x="4580" y="2116"/>
                </a:cubicBezTo>
                <a:cubicBezTo>
                  <a:pt x="4575" y="2114"/>
                  <a:pt x="4570" y="2112"/>
                  <a:pt x="4565" y="2110"/>
                </a:cubicBezTo>
                <a:cubicBezTo>
                  <a:pt x="4547" y="2104"/>
                  <a:pt x="4529" y="2101"/>
                  <a:pt x="4508" y="2105"/>
                </a:cubicBezTo>
                <a:cubicBezTo>
                  <a:pt x="4504" y="2106"/>
                  <a:pt x="4500" y="2107"/>
                  <a:pt x="4495" y="2109"/>
                </a:cubicBezTo>
                <a:cubicBezTo>
                  <a:pt x="4444" y="2113"/>
                  <a:pt x="4409" y="2078"/>
                  <a:pt x="4361" y="2069"/>
                </a:cubicBezTo>
                <a:cubicBezTo>
                  <a:pt x="4357" y="2067"/>
                  <a:pt x="4354" y="2062"/>
                  <a:pt x="4352" y="2058"/>
                </a:cubicBezTo>
                <a:cubicBezTo>
                  <a:pt x="4349" y="2051"/>
                  <a:pt x="4349" y="2038"/>
                  <a:pt x="4349" y="2029"/>
                </a:cubicBezTo>
                <a:cubicBezTo>
                  <a:pt x="4349" y="2027"/>
                  <a:pt x="4350" y="2025"/>
                  <a:pt x="4350" y="2023"/>
                </a:cubicBezTo>
                <a:cubicBezTo>
                  <a:pt x="4357" y="1980"/>
                  <a:pt x="4413" y="1963"/>
                  <a:pt x="4400" y="1914"/>
                </a:cubicBezTo>
                <a:cubicBezTo>
                  <a:pt x="4387" y="1874"/>
                  <a:pt x="4336" y="1865"/>
                  <a:pt x="4298" y="1855"/>
                </a:cubicBezTo>
                <a:cubicBezTo>
                  <a:pt x="4293" y="1852"/>
                  <a:pt x="4289" y="1849"/>
                  <a:pt x="4285" y="1846"/>
                </a:cubicBezTo>
                <a:cubicBezTo>
                  <a:pt x="4274" y="1836"/>
                  <a:pt x="4267" y="1824"/>
                  <a:pt x="4269" y="1807"/>
                </a:cubicBezTo>
                <a:cubicBezTo>
                  <a:pt x="4269" y="1806"/>
                  <a:pt x="4269" y="1805"/>
                  <a:pt x="4268" y="1804"/>
                </a:cubicBezTo>
                <a:cubicBezTo>
                  <a:pt x="4258" y="1760"/>
                  <a:pt x="4223" y="1740"/>
                  <a:pt x="4193" y="1717"/>
                </a:cubicBezTo>
                <a:cubicBezTo>
                  <a:pt x="4189" y="1713"/>
                  <a:pt x="4184" y="1710"/>
                  <a:pt x="4180" y="1706"/>
                </a:cubicBezTo>
                <a:cubicBezTo>
                  <a:pt x="4150" y="1683"/>
                  <a:pt x="4137" y="1648"/>
                  <a:pt x="4124" y="1613"/>
                </a:cubicBezTo>
                <a:cubicBezTo>
                  <a:pt x="4121" y="1607"/>
                  <a:pt x="4118" y="1601"/>
                  <a:pt x="4116" y="1595"/>
                </a:cubicBezTo>
                <a:cubicBezTo>
                  <a:pt x="4102" y="1566"/>
                  <a:pt x="4087" y="1539"/>
                  <a:pt x="4074" y="1512"/>
                </a:cubicBezTo>
                <a:cubicBezTo>
                  <a:pt x="4071" y="1506"/>
                  <a:pt x="4068" y="1501"/>
                  <a:pt x="4065" y="1496"/>
                </a:cubicBezTo>
                <a:cubicBezTo>
                  <a:pt x="4050" y="1470"/>
                  <a:pt x="4036" y="1443"/>
                  <a:pt x="4030" y="1412"/>
                </a:cubicBezTo>
                <a:cubicBezTo>
                  <a:pt x="4029" y="1406"/>
                  <a:pt x="4028" y="1400"/>
                  <a:pt x="4027" y="1394"/>
                </a:cubicBezTo>
                <a:cubicBezTo>
                  <a:pt x="4024" y="1369"/>
                  <a:pt x="4025" y="1343"/>
                  <a:pt x="4020" y="1321"/>
                </a:cubicBezTo>
                <a:cubicBezTo>
                  <a:pt x="4019" y="1320"/>
                  <a:pt x="4018" y="1319"/>
                  <a:pt x="4018" y="1317"/>
                </a:cubicBezTo>
                <a:cubicBezTo>
                  <a:pt x="4007" y="1295"/>
                  <a:pt x="3991" y="1281"/>
                  <a:pt x="4004" y="1245"/>
                </a:cubicBezTo>
                <a:cubicBezTo>
                  <a:pt x="4008" y="1236"/>
                  <a:pt x="3999" y="1223"/>
                  <a:pt x="3993" y="1213"/>
                </a:cubicBezTo>
                <a:cubicBezTo>
                  <a:pt x="3989" y="1204"/>
                  <a:pt x="3983" y="1196"/>
                  <a:pt x="3978" y="1188"/>
                </a:cubicBezTo>
                <a:cubicBezTo>
                  <a:pt x="3942" y="1132"/>
                  <a:pt x="3897" y="1077"/>
                  <a:pt x="3903" y="1005"/>
                </a:cubicBezTo>
                <a:cubicBezTo>
                  <a:pt x="3902" y="996"/>
                  <a:pt x="3901" y="987"/>
                  <a:pt x="3900" y="979"/>
                </a:cubicBezTo>
                <a:cubicBezTo>
                  <a:pt x="3895" y="944"/>
                  <a:pt x="3887" y="912"/>
                  <a:pt x="3866" y="883"/>
                </a:cubicBezTo>
                <a:cubicBezTo>
                  <a:pt x="3860" y="875"/>
                  <a:pt x="3853" y="867"/>
                  <a:pt x="3845" y="859"/>
                </a:cubicBezTo>
                <a:cubicBezTo>
                  <a:pt x="3839" y="854"/>
                  <a:pt x="3833" y="849"/>
                  <a:pt x="3827" y="845"/>
                </a:cubicBezTo>
                <a:cubicBezTo>
                  <a:pt x="3836" y="850"/>
                  <a:pt x="3844" y="850"/>
                  <a:pt x="3853" y="855"/>
                </a:cubicBezTo>
                <a:cubicBezTo>
                  <a:pt x="3846" y="853"/>
                  <a:pt x="3840" y="851"/>
                  <a:pt x="3833" y="849"/>
                </a:cubicBezTo>
                <a:cubicBezTo>
                  <a:pt x="3775" y="801"/>
                  <a:pt x="3689" y="771"/>
                  <a:pt x="3644" y="708"/>
                </a:cubicBezTo>
                <a:cubicBezTo>
                  <a:pt x="3640" y="703"/>
                  <a:pt x="3637" y="698"/>
                  <a:pt x="3634" y="693"/>
                </a:cubicBezTo>
                <a:cubicBezTo>
                  <a:pt x="3646" y="638"/>
                  <a:pt x="3637" y="585"/>
                  <a:pt x="3590" y="554"/>
                </a:cubicBezTo>
                <a:cubicBezTo>
                  <a:pt x="3586" y="551"/>
                  <a:pt x="3583" y="547"/>
                  <a:pt x="3579" y="543"/>
                </a:cubicBezTo>
                <a:cubicBezTo>
                  <a:pt x="3559" y="525"/>
                  <a:pt x="3538" y="507"/>
                  <a:pt x="3510" y="496"/>
                </a:cubicBezTo>
                <a:cubicBezTo>
                  <a:pt x="3507" y="494"/>
                  <a:pt x="3503" y="492"/>
                  <a:pt x="3499" y="490"/>
                </a:cubicBezTo>
                <a:cubicBezTo>
                  <a:pt x="3489" y="484"/>
                  <a:pt x="3479" y="478"/>
                  <a:pt x="3469" y="472"/>
                </a:cubicBezTo>
                <a:cubicBezTo>
                  <a:pt x="3465" y="469"/>
                  <a:pt x="3461" y="466"/>
                  <a:pt x="3457" y="464"/>
                </a:cubicBezTo>
                <a:cubicBezTo>
                  <a:pt x="3448" y="457"/>
                  <a:pt x="3437" y="451"/>
                  <a:pt x="3425" y="446"/>
                </a:cubicBezTo>
                <a:cubicBezTo>
                  <a:pt x="3421" y="444"/>
                  <a:pt x="3417" y="442"/>
                  <a:pt x="3413" y="441"/>
                </a:cubicBezTo>
                <a:cubicBezTo>
                  <a:pt x="3408" y="438"/>
                  <a:pt x="3403" y="436"/>
                  <a:pt x="3397" y="434"/>
                </a:cubicBezTo>
                <a:cubicBezTo>
                  <a:pt x="3392" y="432"/>
                  <a:pt x="3387" y="431"/>
                  <a:pt x="3381" y="429"/>
                </a:cubicBezTo>
                <a:cubicBezTo>
                  <a:pt x="3348" y="421"/>
                  <a:pt x="3275" y="425"/>
                  <a:pt x="3286" y="371"/>
                </a:cubicBezTo>
                <a:cubicBezTo>
                  <a:pt x="3288" y="366"/>
                  <a:pt x="3291" y="362"/>
                  <a:pt x="3296" y="359"/>
                </a:cubicBezTo>
                <a:cubicBezTo>
                  <a:pt x="3302" y="357"/>
                  <a:pt x="3308" y="356"/>
                  <a:pt x="3313" y="353"/>
                </a:cubicBezTo>
                <a:cubicBezTo>
                  <a:pt x="3346" y="336"/>
                  <a:pt x="3354" y="289"/>
                  <a:pt x="3331" y="266"/>
                </a:cubicBezTo>
                <a:cubicBezTo>
                  <a:pt x="3296" y="221"/>
                  <a:pt x="3236" y="226"/>
                  <a:pt x="3199" y="190"/>
                </a:cubicBezTo>
                <a:cubicBezTo>
                  <a:pt x="3195" y="187"/>
                  <a:pt x="3191" y="183"/>
                  <a:pt x="3187" y="179"/>
                </a:cubicBezTo>
                <a:cubicBezTo>
                  <a:pt x="3172" y="163"/>
                  <a:pt x="3159" y="145"/>
                  <a:pt x="3151" y="122"/>
                </a:cubicBezTo>
                <a:cubicBezTo>
                  <a:pt x="3148" y="116"/>
                  <a:pt x="3146" y="111"/>
                  <a:pt x="3144" y="105"/>
                </a:cubicBezTo>
                <a:cubicBezTo>
                  <a:pt x="3140" y="101"/>
                  <a:pt x="3137" y="97"/>
                  <a:pt x="3133" y="92"/>
                </a:cubicBezTo>
                <a:cubicBezTo>
                  <a:pt x="3109" y="67"/>
                  <a:pt x="3081" y="46"/>
                  <a:pt x="3049" y="29"/>
                </a:cubicBezTo>
                <a:cubicBezTo>
                  <a:pt x="3044" y="26"/>
                  <a:pt x="3040" y="23"/>
                  <a:pt x="3035" y="21"/>
                </a:cubicBezTo>
                <a:cubicBezTo>
                  <a:pt x="3030" y="18"/>
                  <a:pt x="3025" y="16"/>
                  <a:pt x="3020" y="14"/>
                </a:cubicBezTo>
                <a:cubicBezTo>
                  <a:pt x="2947" y="0"/>
                  <a:pt x="2887" y="66"/>
                  <a:pt x="2843" y="121"/>
                </a:cubicBezTo>
                <a:cubicBezTo>
                  <a:pt x="2839" y="125"/>
                  <a:pt x="2834" y="129"/>
                  <a:pt x="2828" y="132"/>
                </a:cubicBezTo>
                <a:cubicBezTo>
                  <a:pt x="2823" y="135"/>
                  <a:pt x="2817" y="137"/>
                  <a:pt x="2810" y="138"/>
                </a:cubicBezTo>
                <a:cubicBezTo>
                  <a:pt x="2805" y="139"/>
                  <a:pt x="2801" y="141"/>
                  <a:pt x="2797" y="143"/>
                </a:cubicBezTo>
                <a:cubicBezTo>
                  <a:pt x="2785" y="148"/>
                  <a:pt x="2774" y="159"/>
                  <a:pt x="2766" y="177"/>
                </a:cubicBezTo>
                <a:cubicBezTo>
                  <a:pt x="2763" y="182"/>
                  <a:pt x="2760" y="187"/>
                  <a:pt x="2757" y="193"/>
                </a:cubicBezTo>
                <a:cubicBezTo>
                  <a:pt x="2740" y="230"/>
                  <a:pt x="2731" y="281"/>
                  <a:pt x="2706" y="310"/>
                </a:cubicBezTo>
                <a:cubicBezTo>
                  <a:pt x="2702" y="315"/>
                  <a:pt x="2699" y="320"/>
                  <a:pt x="2695" y="326"/>
                </a:cubicBezTo>
                <a:cubicBezTo>
                  <a:pt x="2691" y="332"/>
                  <a:pt x="2687" y="338"/>
                  <a:pt x="2683" y="343"/>
                </a:cubicBezTo>
                <a:cubicBezTo>
                  <a:pt x="2662" y="372"/>
                  <a:pt x="2632" y="336"/>
                  <a:pt x="2606" y="359"/>
                </a:cubicBezTo>
                <a:cubicBezTo>
                  <a:pt x="2576" y="385"/>
                  <a:pt x="2580" y="456"/>
                  <a:pt x="2525" y="451"/>
                </a:cubicBezTo>
                <a:cubicBezTo>
                  <a:pt x="2521" y="451"/>
                  <a:pt x="2517" y="450"/>
                  <a:pt x="2514" y="450"/>
                </a:cubicBezTo>
                <a:cubicBezTo>
                  <a:pt x="2502" y="448"/>
                  <a:pt x="2492" y="446"/>
                  <a:pt x="2482" y="444"/>
                </a:cubicBezTo>
                <a:cubicBezTo>
                  <a:pt x="2476" y="443"/>
                  <a:pt x="2470" y="441"/>
                  <a:pt x="2464" y="439"/>
                </a:cubicBezTo>
                <a:cubicBezTo>
                  <a:pt x="2454" y="430"/>
                  <a:pt x="2444" y="422"/>
                  <a:pt x="2433" y="415"/>
                </a:cubicBezTo>
                <a:cubicBezTo>
                  <a:pt x="2427" y="411"/>
                  <a:pt x="2422" y="408"/>
                  <a:pt x="2417" y="404"/>
                </a:cubicBezTo>
                <a:cubicBezTo>
                  <a:pt x="2395" y="381"/>
                  <a:pt x="2417" y="336"/>
                  <a:pt x="2382" y="332"/>
                </a:cubicBezTo>
                <a:cubicBezTo>
                  <a:pt x="2335" y="332"/>
                  <a:pt x="2296" y="367"/>
                  <a:pt x="2248" y="376"/>
                </a:cubicBezTo>
                <a:cubicBezTo>
                  <a:pt x="2244" y="376"/>
                  <a:pt x="2240" y="376"/>
                  <a:pt x="2236" y="375"/>
                </a:cubicBezTo>
                <a:cubicBezTo>
                  <a:pt x="2223" y="372"/>
                  <a:pt x="2210" y="365"/>
                  <a:pt x="2198" y="359"/>
                </a:cubicBezTo>
                <a:cubicBezTo>
                  <a:pt x="2192" y="355"/>
                  <a:pt x="2186" y="351"/>
                  <a:pt x="2180" y="348"/>
                </a:cubicBezTo>
                <a:cubicBezTo>
                  <a:pt x="2174" y="345"/>
                  <a:pt x="2167" y="343"/>
                  <a:pt x="2160" y="343"/>
                </a:cubicBezTo>
                <a:cubicBezTo>
                  <a:pt x="2130" y="343"/>
                  <a:pt x="2113" y="376"/>
                  <a:pt x="2091" y="440"/>
                </a:cubicBezTo>
                <a:cubicBezTo>
                  <a:pt x="2083" y="466"/>
                  <a:pt x="2076" y="487"/>
                  <a:pt x="2070" y="504"/>
                </a:cubicBezTo>
                <a:cubicBezTo>
                  <a:pt x="2068" y="508"/>
                  <a:pt x="2067" y="512"/>
                  <a:pt x="2065" y="516"/>
                </a:cubicBezTo>
                <a:cubicBezTo>
                  <a:pt x="2054" y="558"/>
                  <a:pt x="2016" y="567"/>
                  <a:pt x="1998" y="602"/>
                </a:cubicBezTo>
                <a:cubicBezTo>
                  <a:pt x="1981" y="655"/>
                  <a:pt x="2011" y="731"/>
                  <a:pt x="1960" y="770"/>
                </a:cubicBezTo>
                <a:cubicBezTo>
                  <a:pt x="1956" y="772"/>
                  <a:pt x="1952" y="774"/>
                  <a:pt x="1948" y="776"/>
                </a:cubicBezTo>
                <a:cubicBezTo>
                  <a:pt x="1944" y="779"/>
                  <a:pt x="1941" y="781"/>
                  <a:pt x="1938" y="784"/>
                </a:cubicBezTo>
                <a:cubicBezTo>
                  <a:pt x="1933" y="790"/>
                  <a:pt x="1930" y="796"/>
                  <a:pt x="1927" y="803"/>
                </a:cubicBezTo>
                <a:cubicBezTo>
                  <a:pt x="1912" y="895"/>
                  <a:pt x="1886" y="983"/>
                  <a:pt x="1901" y="1078"/>
                </a:cubicBezTo>
                <a:cubicBezTo>
                  <a:pt x="1901" y="1088"/>
                  <a:pt x="1900" y="1099"/>
                  <a:pt x="1899" y="1110"/>
                </a:cubicBezTo>
                <a:cubicBezTo>
                  <a:pt x="1899" y="1115"/>
                  <a:pt x="1898" y="1121"/>
                  <a:pt x="1898" y="1126"/>
                </a:cubicBezTo>
                <a:cubicBezTo>
                  <a:pt x="1897" y="1132"/>
                  <a:pt x="1896" y="1137"/>
                  <a:pt x="1895" y="1143"/>
                </a:cubicBezTo>
                <a:cubicBezTo>
                  <a:pt x="1886" y="1174"/>
                  <a:pt x="1865" y="1200"/>
                  <a:pt x="1836" y="1201"/>
                </a:cubicBezTo>
                <a:cubicBezTo>
                  <a:pt x="1831" y="1202"/>
                  <a:pt x="1826" y="1202"/>
                  <a:pt x="1820" y="1201"/>
                </a:cubicBezTo>
                <a:cubicBezTo>
                  <a:pt x="1815" y="1202"/>
                  <a:pt x="1809" y="1202"/>
                  <a:pt x="1803" y="1202"/>
                </a:cubicBezTo>
                <a:cubicBezTo>
                  <a:pt x="1779" y="1202"/>
                  <a:pt x="1754" y="1198"/>
                  <a:pt x="1732" y="1196"/>
                </a:cubicBezTo>
                <a:cubicBezTo>
                  <a:pt x="1726" y="1195"/>
                  <a:pt x="1719" y="1194"/>
                  <a:pt x="1712" y="1193"/>
                </a:cubicBezTo>
                <a:cubicBezTo>
                  <a:pt x="1680" y="1189"/>
                  <a:pt x="1648" y="1189"/>
                  <a:pt x="1622" y="1209"/>
                </a:cubicBezTo>
                <a:cubicBezTo>
                  <a:pt x="1618" y="1213"/>
                  <a:pt x="1614" y="1216"/>
                  <a:pt x="1610" y="1220"/>
                </a:cubicBezTo>
                <a:cubicBezTo>
                  <a:pt x="1598" y="1232"/>
                  <a:pt x="1588" y="1247"/>
                  <a:pt x="1578" y="1264"/>
                </a:cubicBezTo>
                <a:cubicBezTo>
                  <a:pt x="1575" y="1268"/>
                  <a:pt x="1573" y="1273"/>
                  <a:pt x="1570" y="1277"/>
                </a:cubicBezTo>
                <a:cubicBezTo>
                  <a:pt x="1566" y="1301"/>
                  <a:pt x="1557" y="1328"/>
                  <a:pt x="1543" y="1351"/>
                </a:cubicBezTo>
                <a:cubicBezTo>
                  <a:pt x="1540" y="1355"/>
                  <a:pt x="1537" y="1360"/>
                  <a:pt x="1534" y="1364"/>
                </a:cubicBezTo>
                <a:cubicBezTo>
                  <a:pt x="1520" y="1395"/>
                  <a:pt x="1489" y="1418"/>
                  <a:pt x="1461" y="1436"/>
                </a:cubicBezTo>
                <a:cubicBezTo>
                  <a:pt x="1456" y="1439"/>
                  <a:pt x="1451" y="1443"/>
                  <a:pt x="1446" y="1446"/>
                </a:cubicBezTo>
                <a:cubicBezTo>
                  <a:pt x="1410" y="1472"/>
                  <a:pt x="1382" y="1499"/>
                  <a:pt x="1393" y="1556"/>
                </a:cubicBezTo>
                <a:cubicBezTo>
                  <a:pt x="1392" y="1561"/>
                  <a:pt x="1391" y="1566"/>
                  <a:pt x="1390" y="1571"/>
                </a:cubicBezTo>
                <a:cubicBezTo>
                  <a:pt x="1345" y="1634"/>
                  <a:pt x="1285" y="1707"/>
                  <a:pt x="1213" y="1734"/>
                </a:cubicBezTo>
                <a:cubicBezTo>
                  <a:pt x="1207" y="1736"/>
                  <a:pt x="1201" y="1738"/>
                  <a:pt x="1195" y="1740"/>
                </a:cubicBezTo>
                <a:cubicBezTo>
                  <a:pt x="1186" y="1742"/>
                  <a:pt x="1175" y="1745"/>
                  <a:pt x="1165" y="1746"/>
                </a:cubicBezTo>
                <a:cubicBezTo>
                  <a:pt x="1160" y="1747"/>
                  <a:pt x="1155" y="1748"/>
                  <a:pt x="1150" y="1748"/>
                </a:cubicBezTo>
                <a:cubicBezTo>
                  <a:pt x="1136" y="1754"/>
                  <a:pt x="1123" y="1750"/>
                  <a:pt x="1114" y="1741"/>
                </a:cubicBezTo>
                <a:cubicBezTo>
                  <a:pt x="1109" y="1738"/>
                  <a:pt x="1105" y="1734"/>
                  <a:pt x="1102" y="1729"/>
                </a:cubicBezTo>
                <a:cubicBezTo>
                  <a:pt x="1084" y="1613"/>
                  <a:pt x="998" y="1608"/>
                  <a:pt x="913" y="1656"/>
                </a:cubicBezTo>
                <a:cubicBezTo>
                  <a:pt x="907" y="1657"/>
                  <a:pt x="900" y="1657"/>
                  <a:pt x="894" y="1656"/>
                </a:cubicBezTo>
                <a:cubicBezTo>
                  <a:pt x="851" y="1650"/>
                  <a:pt x="820" y="1601"/>
                  <a:pt x="786" y="1617"/>
                </a:cubicBezTo>
                <a:cubicBezTo>
                  <a:pt x="772" y="1625"/>
                  <a:pt x="762" y="1636"/>
                  <a:pt x="754" y="1648"/>
                </a:cubicBezTo>
                <a:cubicBezTo>
                  <a:pt x="750" y="1655"/>
                  <a:pt x="747" y="1661"/>
                  <a:pt x="744" y="1668"/>
                </a:cubicBezTo>
                <a:cubicBezTo>
                  <a:pt x="742" y="1699"/>
                  <a:pt x="732" y="1721"/>
                  <a:pt x="718" y="1738"/>
                </a:cubicBezTo>
                <a:cubicBezTo>
                  <a:pt x="715" y="1741"/>
                  <a:pt x="711" y="1744"/>
                  <a:pt x="708" y="1747"/>
                </a:cubicBezTo>
                <a:cubicBezTo>
                  <a:pt x="704" y="1752"/>
                  <a:pt x="701" y="1757"/>
                  <a:pt x="698" y="1762"/>
                </a:cubicBezTo>
                <a:cubicBezTo>
                  <a:pt x="695" y="1767"/>
                  <a:pt x="692" y="1772"/>
                  <a:pt x="689" y="1777"/>
                </a:cubicBezTo>
                <a:cubicBezTo>
                  <a:pt x="688" y="1784"/>
                  <a:pt x="687" y="1789"/>
                  <a:pt x="684" y="1795"/>
                </a:cubicBezTo>
                <a:cubicBezTo>
                  <a:pt x="682" y="1800"/>
                  <a:pt x="679" y="1804"/>
                  <a:pt x="676" y="1808"/>
                </a:cubicBezTo>
                <a:cubicBezTo>
                  <a:pt x="660" y="1825"/>
                  <a:pt x="644" y="1843"/>
                  <a:pt x="634" y="1862"/>
                </a:cubicBezTo>
                <a:cubicBezTo>
                  <a:pt x="632" y="1867"/>
                  <a:pt x="630" y="1872"/>
                  <a:pt x="629" y="1877"/>
                </a:cubicBezTo>
                <a:cubicBezTo>
                  <a:pt x="631" y="1915"/>
                  <a:pt x="655" y="1949"/>
                  <a:pt x="651" y="1982"/>
                </a:cubicBezTo>
                <a:cubicBezTo>
                  <a:pt x="650" y="1988"/>
                  <a:pt x="648" y="1993"/>
                  <a:pt x="646" y="1999"/>
                </a:cubicBezTo>
                <a:cubicBezTo>
                  <a:pt x="631" y="2033"/>
                  <a:pt x="618" y="2065"/>
                  <a:pt x="599" y="2097"/>
                </a:cubicBezTo>
                <a:cubicBezTo>
                  <a:pt x="596" y="2102"/>
                  <a:pt x="594" y="2108"/>
                  <a:pt x="591" y="2113"/>
                </a:cubicBezTo>
                <a:cubicBezTo>
                  <a:pt x="577" y="2150"/>
                  <a:pt x="575" y="2192"/>
                  <a:pt x="582" y="2232"/>
                </a:cubicBezTo>
                <a:cubicBezTo>
                  <a:pt x="583" y="2237"/>
                  <a:pt x="584" y="2243"/>
                  <a:pt x="586" y="2249"/>
                </a:cubicBezTo>
                <a:cubicBezTo>
                  <a:pt x="601" y="2277"/>
                  <a:pt x="601" y="2304"/>
                  <a:pt x="581" y="2326"/>
                </a:cubicBezTo>
                <a:cubicBezTo>
                  <a:pt x="577" y="2330"/>
                  <a:pt x="574" y="2333"/>
                  <a:pt x="569" y="2336"/>
                </a:cubicBezTo>
                <a:cubicBezTo>
                  <a:pt x="543" y="2353"/>
                  <a:pt x="503" y="2360"/>
                  <a:pt x="471" y="2371"/>
                </a:cubicBezTo>
                <a:cubicBezTo>
                  <a:pt x="466" y="2372"/>
                  <a:pt x="461" y="2374"/>
                  <a:pt x="457" y="2376"/>
                </a:cubicBezTo>
                <a:cubicBezTo>
                  <a:pt x="442" y="2379"/>
                  <a:pt x="427" y="2382"/>
                  <a:pt x="413" y="2386"/>
                </a:cubicBezTo>
                <a:cubicBezTo>
                  <a:pt x="408" y="2387"/>
                  <a:pt x="403" y="2388"/>
                  <a:pt x="398" y="2390"/>
                </a:cubicBezTo>
                <a:cubicBezTo>
                  <a:pt x="379" y="2402"/>
                  <a:pt x="359" y="2412"/>
                  <a:pt x="339" y="2420"/>
                </a:cubicBezTo>
                <a:cubicBezTo>
                  <a:pt x="333" y="2422"/>
                  <a:pt x="328" y="2424"/>
                  <a:pt x="323" y="2426"/>
                </a:cubicBezTo>
                <a:cubicBezTo>
                  <a:pt x="282" y="2432"/>
                  <a:pt x="265" y="2477"/>
                  <a:pt x="260" y="2516"/>
                </a:cubicBezTo>
                <a:cubicBezTo>
                  <a:pt x="260" y="2543"/>
                  <a:pt x="221" y="2539"/>
                  <a:pt x="209" y="2560"/>
                </a:cubicBezTo>
                <a:cubicBezTo>
                  <a:pt x="205" y="2565"/>
                  <a:pt x="202" y="2570"/>
                  <a:pt x="199" y="2575"/>
                </a:cubicBezTo>
                <a:cubicBezTo>
                  <a:pt x="157" y="2672"/>
                  <a:pt x="118" y="2760"/>
                  <a:pt x="21" y="2809"/>
                </a:cubicBezTo>
                <a:cubicBezTo>
                  <a:pt x="18" y="2813"/>
                  <a:pt x="15" y="2817"/>
                  <a:pt x="12" y="2822"/>
                </a:cubicBezTo>
                <a:cubicBezTo>
                  <a:pt x="6" y="2832"/>
                  <a:pt x="3" y="2843"/>
                  <a:pt x="1" y="2856"/>
                </a:cubicBezTo>
                <a:cubicBezTo>
                  <a:pt x="0" y="2867"/>
                  <a:pt x="1" y="2878"/>
                  <a:pt x="2" y="2887"/>
                </a:cubicBezTo>
                <a:cubicBezTo>
                  <a:pt x="3" y="2896"/>
                  <a:pt x="3" y="2903"/>
                  <a:pt x="4" y="2907"/>
                </a:cubicBez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21" name="TextBox 20">
            <a:extLst>
              <a:ext uri="{FF2B5EF4-FFF2-40B4-BE49-F238E27FC236}">
                <a16:creationId xmlns="" xmlns:a16="http://schemas.microsoft.com/office/drawing/2014/main" id="{6293DC3C-B748-4DC0-A39A-C334517AC565}"/>
              </a:ext>
            </a:extLst>
          </p:cNvPr>
          <p:cNvSpPr txBox="1"/>
          <p:nvPr/>
        </p:nvSpPr>
        <p:spPr>
          <a:xfrm>
            <a:off x="904784" y="536576"/>
            <a:ext cx="358887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altLang="ko-KR" sz="4400" dirty="0" smtClean="0">
                <a:latin typeface="+mj-lt"/>
              </a:rPr>
              <a:t>Etika Profesi</a:t>
            </a:r>
            <a:endParaRPr lang="en-US" altLang="ko-KR" sz="5400" dirty="0">
              <a:latin typeface="+mj-lt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="" xmlns:a16="http://schemas.microsoft.com/office/drawing/2014/main" id="{2874BC85-D1A3-4AE9-B019-397ABE8CD274}"/>
              </a:ext>
            </a:extLst>
          </p:cNvPr>
          <p:cNvSpPr txBox="1"/>
          <p:nvPr/>
        </p:nvSpPr>
        <p:spPr>
          <a:xfrm>
            <a:off x="911239" y="2678506"/>
            <a:ext cx="475288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altLang="ko-K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Arial" pitchFamily="34" charset="0"/>
              </a:rPr>
              <a:t>PROFESI DI INDUSTRI SENI KULINER??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Arial" pitchFamily="34" charset="0"/>
            </a:endParaRPr>
          </a:p>
        </p:txBody>
      </p:sp>
      <p:sp>
        <p:nvSpPr>
          <p:cNvPr id="24" name="Rectangle 45">
            <a:extLst>
              <a:ext uri="{FF2B5EF4-FFF2-40B4-BE49-F238E27FC236}">
                <a16:creationId xmlns="" xmlns:a16="http://schemas.microsoft.com/office/drawing/2014/main" id="{97AEA4D1-F28F-453F-BACC-E738CC344268}"/>
              </a:ext>
            </a:extLst>
          </p:cNvPr>
          <p:cNvSpPr/>
          <p:nvPr/>
        </p:nvSpPr>
        <p:spPr>
          <a:xfrm>
            <a:off x="911240" y="2364514"/>
            <a:ext cx="4896000" cy="82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7" name="그룹 6">
            <a:extLst>
              <a:ext uri="{FF2B5EF4-FFF2-40B4-BE49-F238E27FC236}">
                <a16:creationId xmlns="" xmlns:a16="http://schemas.microsoft.com/office/drawing/2014/main" id="{18E9DE6A-71DB-4292-90F7-90980BEFF8AF}"/>
              </a:ext>
            </a:extLst>
          </p:cNvPr>
          <p:cNvGrpSpPr/>
          <p:nvPr/>
        </p:nvGrpSpPr>
        <p:grpSpPr>
          <a:xfrm>
            <a:off x="8351521" y="470408"/>
            <a:ext cx="1384661" cy="1894106"/>
            <a:chOff x="963295" y="160338"/>
            <a:chExt cx="572137" cy="782638"/>
          </a:xfrm>
        </p:grpSpPr>
        <p:sp>
          <p:nvSpPr>
            <p:cNvPr id="8" name="Freeform 5">
              <a:extLst>
                <a:ext uri="{FF2B5EF4-FFF2-40B4-BE49-F238E27FC236}">
                  <a16:creationId xmlns="" xmlns:a16="http://schemas.microsoft.com/office/drawing/2014/main" id="{968839F4-0A7F-4F5F-A127-407BA41BDD5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3325" y="160338"/>
              <a:ext cx="53975" cy="76200"/>
            </a:xfrm>
            <a:custGeom>
              <a:avLst/>
              <a:gdLst>
                <a:gd name="T0" fmla="*/ 0 w 70"/>
                <a:gd name="T1" fmla="*/ 41 h 100"/>
                <a:gd name="T2" fmla="*/ 9 w 70"/>
                <a:gd name="T3" fmla="*/ 13 h 100"/>
                <a:gd name="T4" fmla="*/ 35 w 70"/>
                <a:gd name="T5" fmla="*/ 1 h 100"/>
                <a:gd name="T6" fmla="*/ 61 w 70"/>
                <a:gd name="T7" fmla="*/ 13 h 100"/>
                <a:gd name="T8" fmla="*/ 70 w 70"/>
                <a:gd name="T9" fmla="*/ 41 h 100"/>
                <a:gd name="T10" fmla="*/ 70 w 70"/>
                <a:gd name="T11" fmla="*/ 90 h 100"/>
                <a:gd name="T12" fmla="*/ 70 w 70"/>
                <a:gd name="T13" fmla="*/ 100 h 100"/>
                <a:gd name="T14" fmla="*/ 58 w 70"/>
                <a:gd name="T15" fmla="*/ 100 h 100"/>
                <a:gd name="T16" fmla="*/ 11 w 70"/>
                <a:gd name="T17" fmla="*/ 100 h 100"/>
                <a:gd name="T18" fmla="*/ 0 w 70"/>
                <a:gd name="T19" fmla="*/ 100 h 100"/>
                <a:gd name="T20" fmla="*/ 0 w 70"/>
                <a:gd name="T21" fmla="*/ 90 h 100"/>
                <a:gd name="T22" fmla="*/ 0 w 70"/>
                <a:gd name="T23" fmla="*/ 41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100">
                  <a:moveTo>
                    <a:pt x="0" y="41"/>
                  </a:moveTo>
                  <a:cubicBezTo>
                    <a:pt x="0" y="30"/>
                    <a:pt x="3" y="21"/>
                    <a:pt x="9" y="13"/>
                  </a:cubicBezTo>
                  <a:cubicBezTo>
                    <a:pt x="15" y="4"/>
                    <a:pt x="25" y="1"/>
                    <a:pt x="35" y="1"/>
                  </a:cubicBezTo>
                  <a:cubicBezTo>
                    <a:pt x="46" y="0"/>
                    <a:pt x="55" y="4"/>
                    <a:pt x="61" y="13"/>
                  </a:cubicBezTo>
                  <a:cubicBezTo>
                    <a:pt x="67" y="21"/>
                    <a:pt x="70" y="30"/>
                    <a:pt x="70" y="41"/>
                  </a:cubicBezTo>
                  <a:lnTo>
                    <a:pt x="70" y="90"/>
                  </a:lnTo>
                  <a:lnTo>
                    <a:pt x="70" y="100"/>
                  </a:lnTo>
                  <a:lnTo>
                    <a:pt x="58" y="100"/>
                  </a:lnTo>
                  <a:lnTo>
                    <a:pt x="11" y="100"/>
                  </a:lnTo>
                  <a:lnTo>
                    <a:pt x="0" y="100"/>
                  </a:lnTo>
                  <a:lnTo>
                    <a:pt x="0" y="90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" name="Freeform 6">
              <a:extLst>
                <a:ext uri="{FF2B5EF4-FFF2-40B4-BE49-F238E27FC236}">
                  <a16:creationId xmlns="" xmlns:a16="http://schemas.microsoft.com/office/drawing/2014/main" id="{8527B325-A237-4AC0-AB59-F6BA0B5BED62}"/>
                </a:ext>
              </a:extLst>
            </p:cNvPr>
            <p:cNvSpPr>
              <a:spLocks/>
            </p:cNvSpPr>
            <p:nvPr/>
          </p:nvSpPr>
          <p:spPr bwMode="auto">
            <a:xfrm>
              <a:off x="977583" y="248851"/>
              <a:ext cx="557849" cy="172224"/>
            </a:xfrm>
            <a:custGeom>
              <a:avLst/>
              <a:gdLst>
                <a:gd name="T0" fmla="*/ 116 w 622"/>
                <a:gd name="T1" fmla="*/ 116 h 232"/>
                <a:gd name="T2" fmla="*/ 0 w 622"/>
                <a:gd name="T3" fmla="*/ 2 h 232"/>
                <a:gd name="T4" fmla="*/ 0 w 622"/>
                <a:gd name="T5" fmla="*/ 0 h 232"/>
                <a:gd name="T6" fmla="*/ 506 w 622"/>
                <a:gd name="T7" fmla="*/ 0 h 232"/>
                <a:gd name="T8" fmla="*/ 622 w 622"/>
                <a:gd name="T9" fmla="*/ 116 h 232"/>
                <a:gd name="T10" fmla="*/ 506 w 622"/>
                <a:gd name="T11" fmla="*/ 232 h 232"/>
                <a:gd name="T12" fmla="*/ 2 w 622"/>
                <a:gd name="T13" fmla="*/ 232 h 232"/>
                <a:gd name="T14" fmla="*/ 0 w 622"/>
                <a:gd name="T15" fmla="*/ 232 h 232"/>
                <a:gd name="T16" fmla="*/ 0 w 622"/>
                <a:gd name="T17" fmla="*/ 231 h 232"/>
                <a:gd name="T18" fmla="*/ 116 w 622"/>
                <a:gd name="T19" fmla="*/ 116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2" h="232">
                  <a:moveTo>
                    <a:pt x="116" y="116"/>
                  </a:moveTo>
                  <a:lnTo>
                    <a:pt x="0" y="2"/>
                  </a:lnTo>
                  <a:lnTo>
                    <a:pt x="0" y="0"/>
                  </a:lnTo>
                  <a:lnTo>
                    <a:pt x="506" y="0"/>
                  </a:lnTo>
                  <a:lnTo>
                    <a:pt x="622" y="116"/>
                  </a:lnTo>
                  <a:lnTo>
                    <a:pt x="506" y="232"/>
                  </a:lnTo>
                  <a:lnTo>
                    <a:pt x="2" y="232"/>
                  </a:lnTo>
                  <a:lnTo>
                    <a:pt x="0" y="232"/>
                  </a:lnTo>
                  <a:lnTo>
                    <a:pt x="0" y="231"/>
                  </a:lnTo>
                  <a:lnTo>
                    <a:pt x="116" y="11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" name="Freeform 7">
              <a:extLst>
                <a:ext uri="{FF2B5EF4-FFF2-40B4-BE49-F238E27FC236}">
                  <a16:creationId xmlns="" xmlns:a16="http://schemas.microsoft.com/office/drawing/2014/main" id="{1B5923A2-68BD-4C2C-91F8-65ED5BCD5893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295" y="528273"/>
              <a:ext cx="557849" cy="175356"/>
            </a:xfrm>
            <a:custGeom>
              <a:avLst/>
              <a:gdLst>
                <a:gd name="T0" fmla="*/ 507 w 623"/>
                <a:gd name="T1" fmla="*/ 117 h 233"/>
                <a:gd name="T2" fmla="*/ 623 w 623"/>
                <a:gd name="T3" fmla="*/ 231 h 233"/>
                <a:gd name="T4" fmla="*/ 623 w 623"/>
                <a:gd name="T5" fmla="*/ 233 h 233"/>
                <a:gd name="T6" fmla="*/ 117 w 623"/>
                <a:gd name="T7" fmla="*/ 233 h 233"/>
                <a:gd name="T8" fmla="*/ 0 w 623"/>
                <a:gd name="T9" fmla="*/ 117 h 233"/>
                <a:gd name="T10" fmla="*/ 117 w 623"/>
                <a:gd name="T11" fmla="*/ 0 h 233"/>
                <a:gd name="T12" fmla="*/ 621 w 623"/>
                <a:gd name="T13" fmla="*/ 0 h 233"/>
                <a:gd name="T14" fmla="*/ 623 w 623"/>
                <a:gd name="T15" fmla="*/ 0 h 233"/>
                <a:gd name="T16" fmla="*/ 623 w 623"/>
                <a:gd name="T17" fmla="*/ 2 h 233"/>
                <a:gd name="T18" fmla="*/ 507 w 623"/>
                <a:gd name="T19" fmla="*/ 117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3" h="233">
                  <a:moveTo>
                    <a:pt x="507" y="117"/>
                  </a:moveTo>
                  <a:lnTo>
                    <a:pt x="623" y="231"/>
                  </a:lnTo>
                  <a:lnTo>
                    <a:pt x="623" y="233"/>
                  </a:lnTo>
                  <a:lnTo>
                    <a:pt x="117" y="233"/>
                  </a:lnTo>
                  <a:lnTo>
                    <a:pt x="0" y="117"/>
                  </a:lnTo>
                  <a:lnTo>
                    <a:pt x="117" y="0"/>
                  </a:lnTo>
                  <a:lnTo>
                    <a:pt x="621" y="0"/>
                  </a:lnTo>
                  <a:lnTo>
                    <a:pt x="623" y="0"/>
                  </a:lnTo>
                  <a:lnTo>
                    <a:pt x="623" y="2"/>
                  </a:lnTo>
                  <a:lnTo>
                    <a:pt x="507" y="11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Freeform 8">
              <a:extLst>
                <a:ext uri="{FF2B5EF4-FFF2-40B4-BE49-F238E27FC236}">
                  <a16:creationId xmlns="" xmlns:a16="http://schemas.microsoft.com/office/drawing/2014/main" id="{5FFF07C2-1904-4C4E-B101-ED41AA4E24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3325" y="438151"/>
              <a:ext cx="53975" cy="77788"/>
            </a:xfrm>
            <a:custGeom>
              <a:avLst/>
              <a:gdLst>
                <a:gd name="T0" fmla="*/ 70 w 70"/>
                <a:gd name="T1" fmla="*/ 11 h 104"/>
                <a:gd name="T2" fmla="*/ 70 w 70"/>
                <a:gd name="T3" fmla="*/ 91 h 104"/>
                <a:gd name="T4" fmla="*/ 70 w 70"/>
                <a:gd name="T5" fmla="*/ 104 h 104"/>
                <a:gd name="T6" fmla="*/ 58 w 70"/>
                <a:gd name="T7" fmla="*/ 104 h 104"/>
                <a:gd name="T8" fmla="*/ 11 w 70"/>
                <a:gd name="T9" fmla="*/ 104 h 104"/>
                <a:gd name="T10" fmla="*/ 0 w 70"/>
                <a:gd name="T11" fmla="*/ 104 h 104"/>
                <a:gd name="T12" fmla="*/ 0 w 70"/>
                <a:gd name="T13" fmla="*/ 91 h 104"/>
                <a:gd name="T14" fmla="*/ 0 w 70"/>
                <a:gd name="T15" fmla="*/ 11 h 104"/>
                <a:gd name="T16" fmla="*/ 0 w 70"/>
                <a:gd name="T17" fmla="*/ 0 h 104"/>
                <a:gd name="T18" fmla="*/ 11 w 70"/>
                <a:gd name="T19" fmla="*/ 0 h 104"/>
                <a:gd name="T20" fmla="*/ 58 w 70"/>
                <a:gd name="T21" fmla="*/ 0 h 104"/>
                <a:gd name="T22" fmla="*/ 70 w 70"/>
                <a:gd name="T23" fmla="*/ 0 h 104"/>
                <a:gd name="T24" fmla="*/ 70 w 70"/>
                <a:gd name="T25" fmla="*/ 11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0" h="104">
                  <a:moveTo>
                    <a:pt x="70" y="11"/>
                  </a:moveTo>
                  <a:lnTo>
                    <a:pt x="70" y="91"/>
                  </a:lnTo>
                  <a:lnTo>
                    <a:pt x="70" y="104"/>
                  </a:lnTo>
                  <a:lnTo>
                    <a:pt x="58" y="104"/>
                  </a:lnTo>
                  <a:lnTo>
                    <a:pt x="11" y="104"/>
                  </a:lnTo>
                  <a:lnTo>
                    <a:pt x="0" y="104"/>
                  </a:lnTo>
                  <a:lnTo>
                    <a:pt x="0" y="91"/>
                  </a:lnTo>
                  <a:lnTo>
                    <a:pt x="0" y="11"/>
                  </a:lnTo>
                  <a:lnTo>
                    <a:pt x="0" y="0"/>
                  </a:lnTo>
                  <a:lnTo>
                    <a:pt x="11" y="0"/>
                  </a:lnTo>
                  <a:lnTo>
                    <a:pt x="58" y="0"/>
                  </a:lnTo>
                  <a:lnTo>
                    <a:pt x="70" y="0"/>
                  </a:lnTo>
                  <a:lnTo>
                    <a:pt x="70" y="11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9">
              <a:extLst>
                <a:ext uri="{FF2B5EF4-FFF2-40B4-BE49-F238E27FC236}">
                  <a16:creationId xmlns="" xmlns:a16="http://schemas.microsoft.com/office/drawing/2014/main" id="{0CB374B2-4034-4D90-9057-EE6431511BD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03325" y="715963"/>
              <a:ext cx="53975" cy="227013"/>
            </a:xfrm>
            <a:custGeom>
              <a:avLst/>
              <a:gdLst>
                <a:gd name="T0" fmla="*/ 70 w 70"/>
                <a:gd name="T1" fmla="*/ 12 h 299"/>
                <a:gd name="T2" fmla="*/ 70 w 70"/>
                <a:gd name="T3" fmla="*/ 258 h 299"/>
                <a:gd name="T4" fmla="*/ 61 w 70"/>
                <a:gd name="T5" fmla="*/ 285 h 299"/>
                <a:gd name="T6" fmla="*/ 35 w 70"/>
                <a:gd name="T7" fmla="*/ 299 h 299"/>
                <a:gd name="T8" fmla="*/ 9 w 70"/>
                <a:gd name="T9" fmla="*/ 285 h 299"/>
                <a:gd name="T10" fmla="*/ 0 w 70"/>
                <a:gd name="T11" fmla="*/ 258 h 299"/>
                <a:gd name="T12" fmla="*/ 0 w 70"/>
                <a:gd name="T13" fmla="*/ 12 h 299"/>
                <a:gd name="T14" fmla="*/ 0 w 70"/>
                <a:gd name="T15" fmla="*/ 0 h 299"/>
                <a:gd name="T16" fmla="*/ 11 w 70"/>
                <a:gd name="T17" fmla="*/ 0 h 299"/>
                <a:gd name="T18" fmla="*/ 58 w 70"/>
                <a:gd name="T19" fmla="*/ 0 h 299"/>
                <a:gd name="T20" fmla="*/ 70 w 70"/>
                <a:gd name="T21" fmla="*/ 0 h 299"/>
                <a:gd name="T22" fmla="*/ 70 w 70"/>
                <a:gd name="T23" fmla="*/ 12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0" h="299">
                  <a:moveTo>
                    <a:pt x="70" y="12"/>
                  </a:moveTo>
                  <a:lnTo>
                    <a:pt x="70" y="258"/>
                  </a:lnTo>
                  <a:cubicBezTo>
                    <a:pt x="70" y="268"/>
                    <a:pt x="67" y="277"/>
                    <a:pt x="61" y="285"/>
                  </a:cubicBezTo>
                  <a:cubicBezTo>
                    <a:pt x="55" y="293"/>
                    <a:pt x="46" y="299"/>
                    <a:pt x="35" y="299"/>
                  </a:cubicBezTo>
                  <a:cubicBezTo>
                    <a:pt x="25" y="299"/>
                    <a:pt x="15" y="293"/>
                    <a:pt x="9" y="285"/>
                  </a:cubicBezTo>
                  <a:cubicBezTo>
                    <a:pt x="3" y="277"/>
                    <a:pt x="0" y="268"/>
                    <a:pt x="0" y="258"/>
                  </a:cubicBezTo>
                  <a:lnTo>
                    <a:pt x="0" y="12"/>
                  </a:lnTo>
                  <a:lnTo>
                    <a:pt x="0" y="0"/>
                  </a:lnTo>
                  <a:lnTo>
                    <a:pt x="11" y="0"/>
                  </a:lnTo>
                  <a:lnTo>
                    <a:pt x="58" y="0"/>
                  </a:lnTo>
                  <a:lnTo>
                    <a:pt x="70" y="0"/>
                  </a:lnTo>
                  <a:lnTo>
                    <a:pt x="70" y="12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25" name="TextBox 24">
            <a:extLst>
              <a:ext uri="{FF2B5EF4-FFF2-40B4-BE49-F238E27FC236}">
                <a16:creationId xmlns="" xmlns:a16="http://schemas.microsoft.com/office/drawing/2014/main" id="{8EE51F72-967C-423F-B921-51B185082251}"/>
              </a:ext>
            </a:extLst>
          </p:cNvPr>
          <p:cNvSpPr txBox="1"/>
          <p:nvPr/>
        </p:nvSpPr>
        <p:spPr>
          <a:xfrm>
            <a:off x="8642709" y="714507"/>
            <a:ext cx="836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??</a:t>
            </a:r>
            <a:endParaRPr lang="ko-KR" altLang="en-U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="" xmlns:a16="http://schemas.microsoft.com/office/drawing/2014/main" id="{C96030A6-915F-4A88-A910-52B444E5B1BD}"/>
              </a:ext>
            </a:extLst>
          </p:cNvPr>
          <p:cNvSpPr txBox="1"/>
          <p:nvPr/>
        </p:nvSpPr>
        <p:spPr>
          <a:xfrm>
            <a:off x="8642709" y="1397318"/>
            <a:ext cx="8368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altLang="ko-KR" sz="16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??</a:t>
            </a:r>
            <a:endParaRPr lang="ko-KR" altLang="en-US" sz="16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058400" y="5661212"/>
            <a:ext cx="2030506" cy="1059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635" y="5746050"/>
            <a:ext cx="1896035" cy="94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011232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" name="그룹 285">
            <a:extLst>
              <a:ext uri="{FF2B5EF4-FFF2-40B4-BE49-F238E27FC236}">
                <a16:creationId xmlns="" xmlns:a16="http://schemas.microsoft.com/office/drawing/2014/main" id="{161DB35A-ECBB-499D-B6C0-B397B5FB2C59}"/>
              </a:ext>
            </a:extLst>
          </p:cNvPr>
          <p:cNvGrpSpPr/>
          <p:nvPr/>
        </p:nvGrpSpPr>
        <p:grpSpPr>
          <a:xfrm>
            <a:off x="3609926" y="1601259"/>
            <a:ext cx="3977233" cy="4244798"/>
            <a:chOff x="4292232" y="1987216"/>
            <a:chExt cx="3628351" cy="3872445"/>
          </a:xfrm>
        </p:grpSpPr>
        <p:sp>
          <p:nvSpPr>
            <p:cNvPr id="287" name="Rectangle 5">
              <a:extLst>
                <a:ext uri="{FF2B5EF4-FFF2-40B4-BE49-F238E27FC236}">
                  <a16:creationId xmlns="" xmlns:a16="http://schemas.microsoft.com/office/drawing/2014/main" id="{B768BEBA-09DB-4BB1-BEB2-E1F6F8C1772B}"/>
                </a:ext>
              </a:extLst>
            </p:cNvPr>
            <p:cNvSpPr/>
            <p:nvPr/>
          </p:nvSpPr>
          <p:spPr>
            <a:xfrm rot="19334430">
              <a:off x="4777872" y="3045659"/>
              <a:ext cx="2430975" cy="2814002"/>
            </a:xfrm>
            <a:custGeom>
              <a:avLst/>
              <a:gdLst/>
              <a:ahLst/>
              <a:cxnLst/>
              <a:rect l="l" t="t" r="r" b="b"/>
              <a:pathLst>
                <a:path w="4039355" h="4675800">
                  <a:moveTo>
                    <a:pt x="4034497" y="0"/>
                  </a:moveTo>
                  <a:lnTo>
                    <a:pt x="4039355" y="1157334"/>
                  </a:lnTo>
                  <a:lnTo>
                    <a:pt x="4036521" y="1158088"/>
                  </a:lnTo>
                  <a:lnTo>
                    <a:pt x="4036521" y="4184468"/>
                  </a:lnTo>
                  <a:lnTo>
                    <a:pt x="2880543" y="4184469"/>
                  </a:lnTo>
                  <a:lnTo>
                    <a:pt x="2880543" y="2372299"/>
                  </a:lnTo>
                  <a:lnTo>
                    <a:pt x="1096372" y="4675800"/>
                  </a:lnTo>
                  <a:lnTo>
                    <a:pt x="242442" y="4014390"/>
                  </a:lnTo>
                  <a:lnTo>
                    <a:pt x="2044770" y="1687448"/>
                  </a:lnTo>
                  <a:lnTo>
                    <a:pt x="296924" y="2151986"/>
                  </a:lnTo>
                  <a:lnTo>
                    <a:pt x="0" y="1034791"/>
                  </a:lnTo>
                  <a:lnTo>
                    <a:pt x="2097708" y="477269"/>
                  </a:lnTo>
                  <a:lnTo>
                    <a:pt x="2101111" y="490677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8" name="Oval 4">
              <a:extLst>
                <a:ext uri="{FF2B5EF4-FFF2-40B4-BE49-F238E27FC236}">
                  <a16:creationId xmlns="" xmlns:a16="http://schemas.microsoft.com/office/drawing/2014/main" id="{F8BF0704-FF3A-49DF-BFF8-C1F7DB41ADE3}"/>
                </a:ext>
              </a:extLst>
            </p:cNvPr>
            <p:cNvSpPr/>
            <p:nvPr/>
          </p:nvSpPr>
          <p:spPr>
            <a:xfrm>
              <a:off x="5479275" y="1987216"/>
              <a:ext cx="1224136" cy="1224136"/>
            </a:xfrm>
            <a:prstGeom prst="ellipse">
              <a:avLst/>
            </a:prstGeom>
            <a:solidFill>
              <a:schemeClr val="accent3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89" name="Oval 5">
              <a:extLst>
                <a:ext uri="{FF2B5EF4-FFF2-40B4-BE49-F238E27FC236}">
                  <a16:creationId xmlns="" xmlns:a16="http://schemas.microsoft.com/office/drawing/2014/main" id="{88960009-E128-4095-908F-1810263CDE96}"/>
                </a:ext>
              </a:extLst>
            </p:cNvPr>
            <p:cNvSpPr/>
            <p:nvPr/>
          </p:nvSpPr>
          <p:spPr>
            <a:xfrm>
              <a:off x="4292232" y="3950422"/>
              <a:ext cx="1224136" cy="1224136"/>
            </a:xfrm>
            <a:prstGeom prst="ellipse">
              <a:avLst/>
            </a:prstGeom>
            <a:solidFill>
              <a:schemeClr val="accent2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0" name="Oval 6">
              <a:extLst>
                <a:ext uri="{FF2B5EF4-FFF2-40B4-BE49-F238E27FC236}">
                  <a16:creationId xmlns="" xmlns:a16="http://schemas.microsoft.com/office/drawing/2014/main" id="{25BB6152-C93E-4956-B6F5-87057E890002}"/>
                </a:ext>
              </a:extLst>
            </p:cNvPr>
            <p:cNvSpPr/>
            <p:nvPr/>
          </p:nvSpPr>
          <p:spPr>
            <a:xfrm>
              <a:off x="6696447" y="4072526"/>
              <a:ext cx="1224136" cy="1224136"/>
            </a:xfrm>
            <a:prstGeom prst="ellipse">
              <a:avLst/>
            </a:prstGeom>
            <a:solidFill>
              <a:schemeClr val="accent4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1" name="Oval 7">
              <a:extLst>
                <a:ext uri="{FF2B5EF4-FFF2-40B4-BE49-F238E27FC236}">
                  <a16:creationId xmlns="" xmlns:a16="http://schemas.microsoft.com/office/drawing/2014/main" id="{DA03FF2F-B8F4-485E-ADC9-FD67BB0C5B04}"/>
                </a:ext>
              </a:extLst>
            </p:cNvPr>
            <p:cNvSpPr/>
            <p:nvPr/>
          </p:nvSpPr>
          <p:spPr>
            <a:xfrm>
              <a:off x="5618330" y="2126271"/>
              <a:ext cx="946026" cy="94602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2" name="Oval 8">
              <a:extLst>
                <a:ext uri="{FF2B5EF4-FFF2-40B4-BE49-F238E27FC236}">
                  <a16:creationId xmlns="" xmlns:a16="http://schemas.microsoft.com/office/drawing/2014/main" id="{77845FE3-5F0C-4FCB-99D1-01D3764D1CF5}"/>
                </a:ext>
              </a:extLst>
            </p:cNvPr>
            <p:cNvSpPr/>
            <p:nvPr/>
          </p:nvSpPr>
          <p:spPr>
            <a:xfrm>
              <a:off x="4431287" y="4089477"/>
              <a:ext cx="946026" cy="94602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3" name="Oval 9">
              <a:extLst>
                <a:ext uri="{FF2B5EF4-FFF2-40B4-BE49-F238E27FC236}">
                  <a16:creationId xmlns="" xmlns:a16="http://schemas.microsoft.com/office/drawing/2014/main" id="{DD28D47B-4012-41A1-8943-B832DC0876FE}"/>
                </a:ext>
              </a:extLst>
            </p:cNvPr>
            <p:cNvSpPr/>
            <p:nvPr/>
          </p:nvSpPr>
          <p:spPr>
            <a:xfrm>
              <a:off x="6835502" y="4211581"/>
              <a:ext cx="946026" cy="94602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95" name="TextBox 294">
            <a:extLst>
              <a:ext uri="{FF2B5EF4-FFF2-40B4-BE49-F238E27FC236}">
                <a16:creationId xmlns="" xmlns:a16="http://schemas.microsoft.com/office/drawing/2014/main" id="{45A7BCFA-AEC9-4B53-90D8-FBDF94CF12A6}"/>
              </a:ext>
            </a:extLst>
          </p:cNvPr>
          <p:cNvSpPr txBox="1"/>
          <p:nvPr/>
        </p:nvSpPr>
        <p:spPr>
          <a:xfrm>
            <a:off x="6397743" y="1944577"/>
            <a:ext cx="326063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id-ID" altLang="ko-K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Excecutive Chef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298" name="TextBox 297">
            <a:extLst>
              <a:ext uri="{FF2B5EF4-FFF2-40B4-BE49-F238E27FC236}">
                <a16:creationId xmlns="" xmlns:a16="http://schemas.microsoft.com/office/drawing/2014/main" id="{3B1112A7-F23E-4B96-A7FD-89FFC6B73F10}"/>
              </a:ext>
            </a:extLst>
          </p:cNvPr>
          <p:cNvSpPr txBox="1"/>
          <p:nvPr/>
        </p:nvSpPr>
        <p:spPr>
          <a:xfrm>
            <a:off x="7925587" y="4190911"/>
            <a:ext cx="3253273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id-ID" altLang="ko-K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General Manager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01" name="TextBox 300">
            <a:extLst>
              <a:ext uri="{FF2B5EF4-FFF2-40B4-BE49-F238E27FC236}">
                <a16:creationId xmlns="" xmlns:a16="http://schemas.microsoft.com/office/drawing/2014/main" id="{FA6A8840-A684-458D-8A3A-46FBD8BB2744}"/>
              </a:ext>
            </a:extLst>
          </p:cNvPr>
          <p:cNvSpPr txBox="1"/>
          <p:nvPr/>
        </p:nvSpPr>
        <p:spPr>
          <a:xfrm>
            <a:off x="488264" y="4162547"/>
            <a:ext cx="298859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id-ID" altLang="ko-KR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Owner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03" name="TextBox 302">
            <a:extLst>
              <a:ext uri="{FF2B5EF4-FFF2-40B4-BE49-F238E27FC236}">
                <a16:creationId xmlns="" xmlns:a16="http://schemas.microsoft.com/office/drawing/2014/main" id="{1F8B3801-6A1E-41A1-8FC9-BF4C8DA2329D}"/>
              </a:ext>
            </a:extLst>
          </p:cNvPr>
          <p:cNvSpPr txBox="1"/>
          <p:nvPr/>
        </p:nvSpPr>
        <p:spPr>
          <a:xfrm rot="16200000">
            <a:off x="4359667" y="4193324"/>
            <a:ext cx="2468951" cy="46166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id-ID" altLang="ko-KR" sz="2400" b="1" dirty="0" smtClean="0">
                <a:solidFill>
                  <a:schemeClr val="bg1"/>
                </a:solidFill>
                <a:cs typeface="Arial" pitchFamily="34" charset="0"/>
              </a:rPr>
              <a:t>Mindset</a:t>
            </a:r>
            <a:endParaRPr lang="en-US" altLang="ko-KR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6" name="Donut 24">
            <a:extLst>
              <a:ext uri="{FF2B5EF4-FFF2-40B4-BE49-F238E27FC236}">
                <a16:creationId xmlns="" xmlns:a16="http://schemas.microsoft.com/office/drawing/2014/main" id="{4F0370A2-106B-416A-932C-BC037E1DECD2}"/>
              </a:ext>
            </a:extLst>
          </p:cNvPr>
          <p:cNvSpPr/>
          <p:nvPr/>
        </p:nvSpPr>
        <p:spPr>
          <a:xfrm>
            <a:off x="5384420" y="2069363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4" name="Donut 24">
            <a:extLst>
              <a:ext uri="{FF2B5EF4-FFF2-40B4-BE49-F238E27FC236}">
                <a16:creationId xmlns="" xmlns:a16="http://schemas.microsoft.com/office/drawing/2014/main" id="{4F0370A2-106B-416A-932C-BC037E1DECD2}"/>
              </a:ext>
            </a:extLst>
          </p:cNvPr>
          <p:cNvSpPr/>
          <p:nvPr/>
        </p:nvSpPr>
        <p:spPr>
          <a:xfrm>
            <a:off x="4083238" y="4224940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5" name="Donut 24">
            <a:extLst>
              <a:ext uri="{FF2B5EF4-FFF2-40B4-BE49-F238E27FC236}">
                <a16:creationId xmlns="" xmlns:a16="http://schemas.microsoft.com/office/drawing/2014/main" id="{4F0370A2-106B-416A-932C-BC037E1DECD2}"/>
              </a:ext>
            </a:extLst>
          </p:cNvPr>
          <p:cNvSpPr/>
          <p:nvPr/>
        </p:nvSpPr>
        <p:spPr>
          <a:xfrm>
            <a:off x="6724522" y="4315697"/>
            <a:ext cx="395217" cy="398434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 algn="l"/>
            <a:r>
              <a:rPr lang="id-ID" dirty="0" smtClean="0"/>
              <a:t>Etika Profesi</a:t>
            </a:r>
            <a:endParaRPr lang="id-ID" dirty="0"/>
          </a:p>
        </p:txBody>
      </p:sp>
      <p:sp>
        <p:nvSpPr>
          <p:cNvPr id="18" name="Rectangle 17"/>
          <p:cNvSpPr/>
          <p:nvPr/>
        </p:nvSpPr>
        <p:spPr>
          <a:xfrm>
            <a:off x="10058400" y="5661212"/>
            <a:ext cx="2030506" cy="1059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635" y="5746050"/>
            <a:ext cx="1896035" cy="94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18697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5077764" y="3441287"/>
            <a:ext cx="6496050" cy="701758"/>
          </a:xfrm>
        </p:spPr>
        <p:txBody>
          <a:bodyPr/>
          <a:lstStyle/>
          <a:p>
            <a:r>
              <a:rPr lang="id-ID" sz="4000" dirty="0" smtClean="0"/>
              <a:t>What benefit we can get if we choose art culinary profession?</a:t>
            </a:r>
          </a:p>
          <a:p>
            <a:endParaRPr lang="id-ID" sz="2000" dirty="0"/>
          </a:p>
          <a:p>
            <a:endParaRPr lang="id-ID" sz="2000" dirty="0" smtClean="0"/>
          </a:p>
          <a:p>
            <a:r>
              <a:rPr lang="id-ID" sz="4000" dirty="0" smtClean="0"/>
              <a:t>What is your answer?</a:t>
            </a:r>
            <a:endParaRPr lang="id-ID" sz="3600" dirty="0"/>
          </a:p>
        </p:txBody>
      </p:sp>
      <p:sp>
        <p:nvSpPr>
          <p:cNvPr id="3" name="Rectangle 2"/>
          <p:cNvSpPr/>
          <p:nvPr/>
        </p:nvSpPr>
        <p:spPr>
          <a:xfrm>
            <a:off x="10058400" y="5661212"/>
            <a:ext cx="2030506" cy="1059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635" y="5746050"/>
            <a:ext cx="1896035" cy="94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36263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id-ID" dirty="0" smtClean="0"/>
              <a:t>In Hotel Industry</a:t>
            </a:r>
            <a:endParaRPr lang="en-US" dirty="0"/>
          </a:p>
        </p:txBody>
      </p:sp>
      <p:sp>
        <p:nvSpPr>
          <p:cNvPr id="4" name="직사각형 3">
            <a:extLst>
              <a:ext uri="{FF2B5EF4-FFF2-40B4-BE49-F238E27FC236}">
                <a16:creationId xmlns="" xmlns:a16="http://schemas.microsoft.com/office/drawing/2014/main" id="{E23CD34F-20CE-4F9F-ADE4-D449EA3EDE31}"/>
              </a:ext>
            </a:extLst>
          </p:cNvPr>
          <p:cNvSpPr/>
          <p:nvPr/>
        </p:nvSpPr>
        <p:spPr>
          <a:xfrm>
            <a:off x="3510677" y="3493973"/>
            <a:ext cx="2581200" cy="185315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직사각형 4">
            <a:extLst>
              <a:ext uri="{FF2B5EF4-FFF2-40B4-BE49-F238E27FC236}">
                <a16:creationId xmlns="" xmlns:a16="http://schemas.microsoft.com/office/drawing/2014/main" id="{3B5620EF-F69C-4442-A840-33265C23A231}"/>
              </a:ext>
            </a:extLst>
          </p:cNvPr>
          <p:cNvSpPr/>
          <p:nvPr/>
        </p:nvSpPr>
        <p:spPr>
          <a:xfrm>
            <a:off x="6087380" y="3036276"/>
            <a:ext cx="2581200" cy="185315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8" name="Rectangle 1">
            <a:extLst>
              <a:ext uri="{FF2B5EF4-FFF2-40B4-BE49-F238E27FC236}">
                <a16:creationId xmlns="" xmlns:a16="http://schemas.microsoft.com/office/drawing/2014/main" id="{D18C709E-B443-4EF9-9A6F-38268BFE6911}"/>
              </a:ext>
            </a:extLst>
          </p:cNvPr>
          <p:cNvSpPr/>
          <p:nvPr/>
        </p:nvSpPr>
        <p:spPr>
          <a:xfrm>
            <a:off x="3510558" y="4867800"/>
            <a:ext cx="2581319" cy="715338"/>
          </a:xfrm>
          <a:custGeom>
            <a:avLst/>
            <a:gdLst/>
            <a:ahLst/>
            <a:cxnLst/>
            <a:rect l="l" t="t" r="r" b="b"/>
            <a:pathLst>
              <a:path w="1512168" h="656456">
                <a:moveTo>
                  <a:pt x="0" y="0"/>
                </a:moveTo>
                <a:lnTo>
                  <a:pt x="1512168" y="0"/>
                </a:lnTo>
                <a:lnTo>
                  <a:pt x="1512168" y="440432"/>
                </a:lnTo>
                <a:lnTo>
                  <a:pt x="881378" y="440432"/>
                </a:lnTo>
                <a:lnTo>
                  <a:pt x="756084" y="656456"/>
                </a:lnTo>
                <a:lnTo>
                  <a:pt x="630790" y="440432"/>
                </a:lnTo>
                <a:lnTo>
                  <a:pt x="0" y="440432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Rectangle 1">
            <a:extLst>
              <a:ext uri="{FF2B5EF4-FFF2-40B4-BE49-F238E27FC236}">
                <a16:creationId xmlns="" xmlns:a16="http://schemas.microsoft.com/office/drawing/2014/main" id="{910668B3-D242-4DC4-91DD-34669E2808EF}"/>
              </a:ext>
            </a:extLst>
          </p:cNvPr>
          <p:cNvSpPr/>
          <p:nvPr/>
        </p:nvSpPr>
        <p:spPr>
          <a:xfrm>
            <a:off x="6087261" y="4410103"/>
            <a:ext cx="2581319" cy="715338"/>
          </a:xfrm>
          <a:custGeom>
            <a:avLst/>
            <a:gdLst/>
            <a:ahLst/>
            <a:cxnLst/>
            <a:rect l="l" t="t" r="r" b="b"/>
            <a:pathLst>
              <a:path w="1512168" h="656456">
                <a:moveTo>
                  <a:pt x="0" y="0"/>
                </a:moveTo>
                <a:lnTo>
                  <a:pt x="1512168" y="0"/>
                </a:lnTo>
                <a:lnTo>
                  <a:pt x="1512168" y="440432"/>
                </a:lnTo>
                <a:lnTo>
                  <a:pt x="881378" y="440432"/>
                </a:lnTo>
                <a:lnTo>
                  <a:pt x="756084" y="656456"/>
                </a:lnTo>
                <a:lnTo>
                  <a:pt x="630790" y="440432"/>
                </a:lnTo>
                <a:lnTo>
                  <a:pt x="0" y="440432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889F769C-9CEB-4C0D-8598-FC9F20FEE6B6}"/>
              </a:ext>
            </a:extLst>
          </p:cNvPr>
          <p:cNvSpPr txBox="1"/>
          <p:nvPr/>
        </p:nvSpPr>
        <p:spPr>
          <a:xfrm>
            <a:off x="4045757" y="4955976"/>
            <a:ext cx="15094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Calibri" pitchFamily="34" charset="0"/>
              </a:rPr>
              <a:t>Step </a:t>
            </a:r>
            <a:r>
              <a:rPr lang="id-ID" altLang="ko-KR" sz="1200" b="1" dirty="0" smtClean="0">
                <a:solidFill>
                  <a:schemeClr val="bg1"/>
                </a:solidFill>
                <a:cs typeface="Calibri" pitchFamily="34" charset="0"/>
              </a:rPr>
              <a:t>1</a:t>
            </a:r>
            <a:endParaRPr lang="ko-KR" altLang="en-US" sz="1200" b="1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="" xmlns:a16="http://schemas.microsoft.com/office/drawing/2014/main" id="{6D002074-80C5-4DD3-8DD5-96CFDEDB2DF2}"/>
              </a:ext>
            </a:extLst>
          </p:cNvPr>
          <p:cNvSpPr txBox="1"/>
          <p:nvPr/>
        </p:nvSpPr>
        <p:spPr>
          <a:xfrm>
            <a:off x="6623979" y="4492011"/>
            <a:ext cx="150946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>
                <a:solidFill>
                  <a:schemeClr val="bg1"/>
                </a:solidFill>
                <a:cs typeface="Calibri" pitchFamily="34" charset="0"/>
              </a:rPr>
              <a:t>Step </a:t>
            </a:r>
            <a:r>
              <a:rPr lang="id-ID" altLang="ko-KR" sz="1200" b="1" dirty="0" smtClean="0">
                <a:solidFill>
                  <a:schemeClr val="bg1"/>
                </a:solidFill>
                <a:cs typeface="Calibri" pitchFamily="34" charset="0"/>
              </a:rPr>
              <a:t>2</a:t>
            </a:r>
            <a:endParaRPr lang="ko-KR" altLang="en-US" sz="1200" b="1" dirty="0">
              <a:solidFill>
                <a:schemeClr val="bg1"/>
              </a:solidFill>
              <a:cs typeface="Calibri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F78AFF76-E69A-4A23-9164-5E2DCD11EC81}"/>
              </a:ext>
            </a:extLst>
          </p:cNvPr>
          <p:cNvSpPr txBox="1"/>
          <p:nvPr/>
        </p:nvSpPr>
        <p:spPr>
          <a:xfrm>
            <a:off x="3764778" y="3962854"/>
            <a:ext cx="2074010" cy="461665"/>
          </a:xfrm>
          <a:prstGeom prst="rect">
            <a:avLst/>
          </a:prstGeom>
          <a:noFill/>
        </p:spPr>
        <p:txBody>
          <a:bodyPr wrap="square" lIns="144000" rtlCol="0">
            <a:spAutoFit/>
          </a:bodyPr>
          <a:lstStyle/>
          <a:p>
            <a:pPr algn="ctr"/>
            <a:r>
              <a:rPr lang="id-ID" altLang="ko-KR" sz="2400" dirty="0" smtClean="0">
                <a:solidFill>
                  <a:schemeClr val="bg1"/>
                </a:solidFill>
                <a:cs typeface="Arial" pitchFamily="34" charset="0"/>
              </a:rPr>
              <a:t>Pastry Chef</a:t>
            </a:r>
            <a:endParaRPr lang="en-US" altLang="ko-KR" sz="12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3" name="자유형: 도형 52">
            <a:extLst>
              <a:ext uri="{FF2B5EF4-FFF2-40B4-BE49-F238E27FC236}">
                <a16:creationId xmlns="" xmlns:a16="http://schemas.microsoft.com/office/drawing/2014/main" id="{27DB491F-7404-40E3-811C-7E1033C459C9}"/>
              </a:ext>
            </a:extLst>
          </p:cNvPr>
          <p:cNvSpPr/>
          <p:nvPr/>
        </p:nvSpPr>
        <p:spPr>
          <a:xfrm rot="536563">
            <a:off x="5619284" y="1591201"/>
            <a:ext cx="1074535" cy="1918453"/>
          </a:xfrm>
          <a:custGeom>
            <a:avLst/>
            <a:gdLst>
              <a:gd name="connsiteX0" fmla="*/ 214219 w 1074535"/>
              <a:gd name="connsiteY0" fmla="*/ 1091637 h 1918453"/>
              <a:gd name="connsiteX1" fmla="*/ 235318 w 1074535"/>
              <a:gd name="connsiteY1" fmla="*/ 1098104 h 1918453"/>
              <a:gd name="connsiteX2" fmla="*/ 264814 w 1074535"/>
              <a:gd name="connsiteY2" fmla="*/ 1100973 h 1918453"/>
              <a:gd name="connsiteX3" fmla="*/ 328003 w 1074535"/>
              <a:gd name="connsiteY3" fmla="*/ 1100750 h 1918453"/>
              <a:gd name="connsiteX4" fmla="*/ 363240 w 1074535"/>
              <a:gd name="connsiteY4" fmla="*/ 1093506 h 1918453"/>
              <a:gd name="connsiteX5" fmla="*/ 373128 w 1074535"/>
              <a:gd name="connsiteY5" fmla="*/ 1800548 h 1918453"/>
              <a:gd name="connsiteX6" fmla="*/ 372697 w 1074535"/>
              <a:gd name="connsiteY6" fmla="*/ 1805518 h 1918453"/>
              <a:gd name="connsiteX7" fmla="*/ 373239 w 1074535"/>
              <a:gd name="connsiteY7" fmla="*/ 1844277 h 1918453"/>
              <a:gd name="connsiteX8" fmla="*/ 301116 w 1074535"/>
              <a:gd name="connsiteY8" fmla="*/ 1918446 h 1918453"/>
              <a:gd name="connsiteX9" fmla="*/ 226946 w 1074535"/>
              <a:gd name="connsiteY9" fmla="*/ 1846323 h 1918453"/>
              <a:gd name="connsiteX10" fmla="*/ 226574 w 1074535"/>
              <a:gd name="connsiteY10" fmla="*/ 1819736 h 1918453"/>
              <a:gd name="connsiteX11" fmla="*/ 225885 w 1074535"/>
              <a:gd name="connsiteY11" fmla="*/ 1817621 h 1918453"/>
              <a:gd name="connsiteX12" fmla="*/ 224163 w 1074535"/>
              <a:gd name="connsiteY12" fmla="*/ 1802631 h 1918453"/>
              <a:gd name="connsiteX13" fmla="*/ 883809 w 1074535"/>
              <a:gd name="connsiteY13" fmla="*/ 416500 h 1918453"/>
              <a:gd name="connsiteX14" fmla="*/ 957090 w 1074535"/>
              <a:gd name="connsiteY14" fmla="*/ 454060 h 1918453"/>
              <a:gd name="connsiteX15" fmla="*/ 957089 w 1074535"/>
              <a:gd name="connsiteY15" fmla="*/ 454060 h 1918453"/>
              <a:gd name="connsiteX16" fmla="*/ 951038 w 1074535"/>
              <a:gd name="connsiteY16" fmla="*/ 536184 h 1918453"/>
              <a:gd name="connsiteX17" fmla="*/ 944731 w 1074535"/>
              <a:gd name="connsiteY17" fmla="*/ 541616 h 1918453"/>
              <a:gd name="connsiteX18" fmla="*/ 1074535 w 1074535"/>
              <a:gd name="connsiteY18" fmla="*/ 1366500 h 1918453"/>
              <a:gd name="connsiteX19" fmla="*/ 1029371 w 1074535"/>
              <a:gd name="connsiteY19" fmla="*/ 1373606 h 1918453"/>
              <a:gd name="connsiteX20" fmla="*/ 902906 w 1074535"/>
              <a:gd name="connsiteY20" fmla="*/ 569935 h 1918453"/>
              <a:gd name="connsiteX21" fmla="*/ 661675 w 1074535"/>
              <a:gd name="connsiteY21" fmla="*/ 705442 h 1918453"/>
              <a:gd name="connsiteX22" fmla="*/ 653401 w 1074535"/>
              <a:gd name="connsiteY22" fmla="*/ 708573 h 1918453"/>
              <a:gd name="connsiteX23" fmla="*/ 653770 w 1074535"/>
              <a:gd name="connsiteY23" fmla="*/ 539006 h 1918453"/>
              <a:gd name="connsiteX24" fmla="*/ 855663 w 1074535"/>
              <a:gd name="connsiteY24" fmla="*/ 425597 h 1918453"/>
              <a:gd name="connsiteX25" fmla="*/ 883809 w 1074535"/>
              <a:gd name="connsiteY25" fmla="*/ 416500 h 1918453"/>
              <a:gd name="connsiteX26" fmla="*/ 29148 w 1074535"/>
              <a:gd name="connsiteY26" fmla="*/ 400981 h 1918453"/>
              <a:gd name="connsiteX27" fmla="*/ 125491 w 1074535"/>
              <a:gd name="connsiteY27" fmla="*/ 400981 h 1918453"/>
              <a:gd name="connsiteX28" fmla="*/ 149578 w 1074535"/>
              <a:gd name="connsiteY28" fmla="*/ 425068 h 1918453"/>
              <a:gd name="connsiteX29" fmla="*/ 149578 w 1074535"/>
              <a:gd name="connsiteY29" fmla="*/ 965515 h 1918453"/>
              <a:gd name="connsiteX30" fmla="*/ 125491 w 1074535"/>
              <a:gd name="connsiteY30" fmla="*/ 989602 h 1918453"/>
              <a:gd name="connsiteX31" fmla="*/ 29148 w 1074535"/>
              <a:gd name="connsiteY31" fmla="*/ 989602 h 1918453"/>
              <a:gd name="connsiteX32" fmla="*/ 5061 w 1074535"/>
              <a:gd name="connsiteY32" fmla="*/ 965515 h 1918453"/>
              <a:gd name="connsiteX33" fmla="*/ 5061 w 1074535"/>
              <a:gd name="connsiteY33" fmla="*/ 425068 h 1918453"/>
              <a:gd name="connsiteX34" fmla="*/ 29148 w 1074535"/>
              <a:gd name="connsiteY34" fmla="*/ 400981 h 1918453"/>
              <a:gd name="connsiteX35" fmla="*/ 193377 w 1074535"/>
              <a:gd name="connsiteY35" fmla="*/ 366766 h 1918453"/>
              <a:gd name="connsiteX36" fmla="*/ 363365 w 1074535"/>
              <a:gd name="connsiteY36" fmla="*/ 390446 h 1918453"/>
              <a:gd name="connsiteX37" fmla="*/ 374173 w 1074535"/>
              <a:gd name="connsiteY37" fmla="*/ 392126 h 1918453"/>
              <a:gd name="connsiteX38" fmla="*/ 376882 w 1074535"/>
              <a:gd name="connsiteY38" fmla="*/ 393125 h 1918453"/>
              <a:gd name="connsiteX39" fmla="*/ 377281 w 1074535"/>
              <a:gd name="connsiteY39" fmla="*/ 393272 h 1918453"/>
              <a:gd name="connsiteX40" fmla="*/ 401926 w 1074535"/>
              <a:gd name="connsiteY40" fmla="*/ 402363 h 1918453"/>
              <a:gd name="connsiteX41" fmla="*/ 437148 w 1074535"/>
              <a:gd name="connsiteY41" fmla="*/ 462107 h 1918453"/>
              <a:gd name="connsiteX42" fmla="*/ 437102 w 1074535"/>
              <a:gd name="connsiteY42" fmla="*/ 462973 h 1918453"/>
              <a:gd name="connsiteX43" fmla="*/ 438546 w 1074535"/>
              <a:gd name="connsiteY43" fmla="*/ 467567 h 1918453"/>
              <a:gd name="connsiteX44" fmla="*/ 440725 w 1074535"/>
              <a:gd name="connsiteY44" fmla="*/ 488448 h 1918453"/>
              <a:gd name="connsiteX45" fmla="*/ 440758 w 1074535"/>
              <a:gd name="connsiteY45" fmla="*/ 497890 h 1918453"/>
              <a:gd name="connsiteX46" fmla="*/ 444835 w 1074535"/>
              <a:gd name="connsiteY46" fmla="*/ 495669 h 1918453"/>
              <a:gd name="connsiteX47" fmla="*/ 586852 w 1074535"/>
              <a:gd name="connsiteY47" fmla="*/ 546135 h 1918453"/>
              <a:gd name="connsiteX48" fmla="*/ 586511 w 1074535"/>
              <a:gd name="connsiteY48" fmla="*/ 703318 h 1918453"/>
              <a:gd name="connsiteX49" fmla="*/ 579551 w 1074535"/>
              <a:gd name="connsiteY49" fmla="*/ 699391 h 1918453"/>
              <a:gd name="connsiteX50" fmla="*/ 576534 w 1074535"/>
              <a:gd name="connsiteY50" fmla="*/ 695889 h 1918453"/>
              <a:gd name="connsiteX51" fmla="*/ 554440 w 1074535"/>
              <a:gd name="connsiteY51" fmla="*/ 692725 h 1918453"/>
              <a:gd name="connsiteX52" fmla="*/ 441305 w 1074535"/>
              <a:gd name="connsiteY52" fmla="*/ 652522 h 1918453"/>
              <a:gd name="connsiteX53" fmla="*/ 442217 w 1074535"/>
              <a:gd name="connsiteY53" fmla="*/ 910615 h 1918453"/>
              <a:gd name="connsiteX54" fmla="*/ 716699 w 1074535"/>
              <a:gd name="connsiteY54" fmla="*/ 926527 h 1918453"/>
              <a:gd name="connsiteX55" fmla="*/ 745307 w 1074535"/>
              <a:gd name="connsiteY55" fmla="*/ 934049 h 1918453"/>
              <a:gd name="connsiteX56" fmla="*/ 747791 w 1074535"/>
              <a:gd name="connsiteY56" fmla="*/ 935941 h 1918453"/>
              <a:gd name="connsiteX57" fmla="*/ 749560 w 1074535"/>
              <a:gd name="connsiteY57" fmla="*/ 936081 h 1918453"/>
              <a:gd name="connsiteX58" fmla="*/ 802979 w 1074535"/>
              <a:gd name="connsiteY58" fmla="*/ 998747 h 1918453"/>
              <a:gd name="connsiteX59" fmla="*/ 843164 w 1074535"/>
              <a:gd name="connsiteY59" fmla="*/ 1399260 h 1918453"/>
              <a:gd name="connsiteX60" fmla="*/ 781299 w 1074535"/>
              <a:gd name="connsiteY60" fmla="*/ 1451340 h 1918453"/>
              <a:gd name="connsiteX61" fmla="*/ 703433 w 1074535"/>
              <a:gd name="connsiteY61" fmla="*/ 1401491 h 1918453"/>
              <a:gd name="connsiteX62" fmla="*/ 700590 w 1074535"/>
              <a:gd name="connsiteY62" fmla="*/ 1388463 h 1918453"/>
              <a:gd name="connsiteX63" fmla="*/ 700124 w 1074535"/>
              <a:gd name="connsiteY63" fmla="*/ 1388469 h 1918453"/>
              <a:gd name="connsiteX64" fmla="*/ 661854 w 1074535"/>
              <a:gd name="connsiteY64" fmla="*/ 1072578 h 1918453"/>
              <a:gd name="connsiteX65" fmla="*/ 341945 w 1074535"/>
              <a:gd name="connsiteY65" fmla="*/ 1054034 h 1918453"/>
              <a:gd name="connsiteX66" fmla="*/ 339071 w 1074535"/>
              <a:gd name="connsiteY66" fmla="*/ 1054624 h 1918453"/>
              <a:gd name="connsiteX67" fmla="*/ 294302 w 1074535"/>
              <a:gd name="connsiteY67" fmla="*/ 1054782 h 1918453"/>
              <a:gd name="connsiteX68" fmla="*/ 190282 w 1074535"/>
              <a:gd name="connsiteY68" fmla="*/ 951495 h 1918453"/>
              <a:gd name="connsiteX69" fmla="*/ 193377 w 1074535"/>
              <a:gd name="connsiteY69" fmla="*/ 366766 h 1918453"/>
              <a:gd name="connsiteX70" fmla="*/ 21662 w 1074535"/>
              <a:gd name="connsiteY70" fmla="*/ 245799 h 1918453"/>
              <a:gd name="connsiteX71" fmla="*/ 123521 w 1074535"/>
              <a:gd name="connsiteY71" fmla="*/ 245799 h 1918453"/>
              <a:gd name="connsiteX72" fmla="*/ 145183 w 1074535"/>
              <a:gd name="connsiteY72" fmla="*/ 267461 h 1918453"/>
              <a:gd name="connsiteX73" fmla="*/ 145183 w 1074535"/>
              <a:gd name="connsiteY73" fmla="*/ 354108 h 1918453"/>
              <a:gd name="connsiteX74" fmla="*/ 123521 w 1074535"/>
              <a:gd name="connsiteY74" fmla="*/ 375770 h 1918453"/>
              <a:gd name="connsiteX75" fmla="*/ 21662 w 1074535"/>
              <a:gd name="connsiteY75" fmla="*/ 375770 h 1918453"/>
              <a:gd name="connsiteX76" fmla="*/ 0 w 1074535"/>
              <a:gd name="connsiteY76" fmla="*/ 354108 h 1918453"/>
              <a:gd name="connsiteX77" fmla="*/ 0 w 1074535"/>
              <a:gd name="connsiteY77" fmla="*/ 267461 h 1918453"/>
              <a:gd name="connsiteX78" fmla="*/ 21662 w 1074535"/>
              <a:gd name="connsiteY78" fmla="*/ 245799 h 1918453"/>
              <a:gd name="connsiteX79" fmla="*/ 314247 w 1074535"/>
              <a:gd name="connsiteY79" fmla="*/ 3674 h 1918453"/>
              <a:gd name="connsiteX80" fmla="*/ 349632 w 1074535"/>
              <a:gd name="connsiteY80" fmla="*/ 0 h 1918453"/>
              <a:gd name="connsiteX81" fmla="*/ 521798 w 1074535"/>
              <a:gd name="connsiteY81" fmla="*/ 140102 h 1918453"/>
              <a:gd name="connsiteX82" fmla="*/ 385371 w 1074535"/>
              <a:gd name="connsiteY82" fmla="*/ 347654 h 1918453"/>
              <a:gd name="connsiteX83" fmla="*/ 177819 w 1074535"/>
              <a:gd name="connsiteY83" fmla="*/ 211226 h 1918453"/>
              <a:gd name="connsiteX84" fmla="*/ 314247 w 1074535"/>
              <a:gd name="connsiteY84" fmla="*/ 3674 h 1918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</a:cxnLst>
            <a:rect l="l" t="t" r="r" b="b"/>
            <a:pathLst>
              <a:path w="1074535" h="1918453">
                <a:moveTo>
                  <a:pt x="214219" y="1091637"/>
                </a:moveTo>
                <a:lnTo>
                  <a:pt x="235318" y="1098104"/>
                </a:lnTo>
                <a:cubicBezTo>
                  <a:pt x="244849" y="1100020"/>
                  <a:pt x="254714" y="1101008"/>
                  <a:pt x="264814" y="1100973"/>
                </a:cubicBezTo>
                <a:lnTo>
                  <a:pt x="328003" y="1100750"/>
                </a:lnTo>
                <a:lnTo>
                  <a:pt x="363240" y="1093506"/>
                </a:lnTo>
                <a:cubicBezTo>
                  <a:pt x="366536" y="1329186"/>
                  <a:pt x="369832" y="1564867"/>
                  <a:pt x="373128" y="1800548"/>
                </a:cubicBezTo>
                <a:cubicBezTo>
                  <a:pt x="372984" y="1802205"/>
                  <a:pt x="372841" y="1803861"/>
                  <a:pt x="372697" y="1805518"/>
                </a:cubicBezTo>
                <a:lnTo>
                  <a:pt x="373239" y="1844277"/>
                </a:lnTo>
                <a:cubicBezTo>
                  <a:pt x="373804" y="1884675"/>
                  <a:pt x="341513" y="1917882"/>
                  <a:pt x="301116" y="1918446"/>
                </a:cubicBezTo>
                <a:cubicBezTo>
                  <a:pt x="260717" y="1919011"/>
                  <a:pt x="227512" y="1886721"/>
                  <a:pt x="226946" y="1846323"/>
                </a:cubicBezTo>
                <a:lnTo>
                  <a:pt x="226574" y="1819736"/>
                </a:lnTo>
                <a:lnTo>
                  <a:pt x="225885" y="1817621"/>
                </a:lnTo>
                <a:cubicBezTo>
                  <a:pt x="224826" y="1812786"/>
                  <a:pt x="224234" y="1807773"/>
                  <a:pt x="224163" y="1802631"/>
                </a:cubicBezTo>
                <a:close/>
                <a:moveTo>
                  <a:pt x="883809" y="416500"/>
                </a:moveTo>
                <a:cubicBezTo>
                  <a:pt x="912657" y="413265"/>
                  <a:pt x="941978" y="427160"/>
                  <a:pt x="957090" y="454060"/>
                </a:cubicBezTo>
                <a:cubicBezTo>
                  <a:pt x="957089" y="454060"/>
                  <a:pt x="957089" y="454060"/>
                  <a:pt x="957089" y="454060"/>
                </a:cubicBezTo>
                <a:cubicBezTo>
                  <a:pt x="972200" y="480962"/>
                  <a:pt x="968810" y="513231"/>
                  <a:pt x="951038" y="536184"/>
                </a:cubicBezTo>
                <a:lnTo>
                  <a:pt x="944731" y="541616"/>
                </a:lnTo>
                <a:lnTo>
                  <a:pt x="1074535" y="1366500"/>
                </a:lnTo>
                <a:lnTo>
                  <a:pt x="1029371" y="1373606"/>
                </a:lnTo>
                <a:lnTo>
                  <a:pt x="902906" y="569935"/>
                </a:lnTo>
                <a:lnTo>
                  <a:pt x="661675" y="705442"/>
                </a:lnTo>
                <a:lnTo>
                  <a:pt x="653401" y="708573"/>
                </a:lnTo>
                <a:lnTo>
                  <a:pt x="653770" y="539006"/>
                </a:lnTo>
                <a:cubicBezTo>
                  <a:pt x="721067" y="501203"/>
                  <a:pt x="788364" y="463400"/>
                  <a:pt x="855663" y="425597"/>
                </a:cubicBezTo>
                <a:cubicBezTo>
                  <a:pt x="864630" y="420560"/>
                  <a:pt x="874193" y="417578"/>
                  <a:pt x="883809" y="416500"/>
                </a:cubicBezTo>
                <a:close/>
                <a:moveTo>
                  <a:pt x="29148" y="400981"/>
                </a:moveTo>
                <a:lnTo>
                  <a:pt x="125491" y="400981"/>
                </a:lnTo>
                <a:cubicBezTo>
                  <a:pt x="138794" y="400981"/>
                  <a:pt x="149578" y="411765"/>
                  <a:pt x="149578" y="425068"/>
                </a:cubicBezTo>
                <a:lnTo>
                  <a:pt x="149578" y="965515"/>
                </a:lnTo>
                <a:cubicBezTo>
                  <a:pt x="149578" y="978818"/>
                  <a:pt x="138794" y="989602"/>
                  <a:pt x="125491" y="989602"/>
                </a:cubicBezTo>
                <a:lnTo>
                  <a:pt x="29148" y="989602"/>
                </a:lnTo>
                <a:cubicBezTo>
                  <a:pt x="15845" y="989602"/>
                  <a:pt x="5061" y="978818"/>
                  <a:pt x="5061" y="965515"/>
                </a:cubicBezTo>
                <a:lnTo>
                  <a:pt x="5061" y="425068"/>
                </a:lnTo>
                <a:cubicBezTo>
                  <a:pt x="5061" y="411765"/>
                  <a:pt x="15845" y="400981"/>
                  <a:pt x="29148" y="400981"/>
                </a:cubicBezTo>
                <a:close/>
                <a:moveTo>
                  <a:pt x="193377" y="366766"/>
                </a:moveTo>
                <a:cubicBezTo>
                  <a:pt x="225956" y="368211"/>
                  <a:pt x="333232" y="386219"/>
                  <a:pt x="363365" y="390446"/>
                </a:cubicBezTo>
                <a:lnTo>
                  <a:pt x="374173" y="392126"/>
                </a:lnTo>
                <a:lnTo>
                  <a:pt x="376882" y="393125"/>
                </a:lnTo>
                <a:lnTo>
                  <a:pt x="377281" y="393272"/>
                </a:lnTo>
                <a:lnTo>
                  <a:pt x="401926" y="402363"/>
                </a:lnTo>
                <a:cubicBezTo>
                  <a:pt x="422494" y="415097"/>
                  <a:pt x="435971" y="437387"/>
                  <a:pt x="437148" y="462107"/>
                </a:cubicBezTo>
                <a:cubicBezTo>
                  <a:pt x="437133" y="462396"/>
                  <a:pt x="437118" y="462684"/>
                  <a:pt x="437102" y="462973"/>
                </a:cubicBezTo>
                <a:lnTo>
                  <a:pt x="438546" y="467567"/>
                </a:lnTo>
                <a:cubicBezTo>
                  <a:pt x="439950" y="474309"/>
                  <a:pt x="440700" y="481293"/>
                  <a:pt x="440725" y="488448"/>
                </a:cubicBezTo>
                <a:lnTo>
                  <a:pt x="440758" y="497890"/>
                </a:lnTo>
                <a:lnTo>
                  <a:pt x="444835" y="495669"/>
                </a:lnTo>
                <a:lnTo>
                  <a:pt x="586852" y="546135"/>
                </a:lnTo>
                <a:lnTo>
                  <a:pt x="586511" y="703318"/>
                </a:lnTo>
                <a:lnTo>
                  <a:pt x="579551" y="699391"/>
                </a:lnTo>
                <a:lnTo>
                  <a:pt x="576534" y="695889"/>
                </a:lnTo>
                <a:lnTo>
                  <a:pt x="554440" y="692725"/>
                </a:lnTo>
                <a:lnTo>
                  <a:pt x="441305" y="652522"/>
                </a:lnTo>
                <a:lnTo>
                  <a:pt x="442217" y="910615"/>
                </a:lnTo>
                <a:lnTo>
                  <a:pt x="716699" y="926527"/>
                </a:lnTo>
                <a:cubicBezTo>
                  <a:pt x="726967" y="927122"/>
                  <a:pt x="736628" y="929769"/>
                  <a:pt x="745307" y="934049"/>
                </a:cubicBezTo>
                <a:lnTo>
                  <a:pt x="747791" y="935941"/>
                </a:lnTo>
                <a:lnTo>
                  <a:pt x="749560" y="936081"/>
                </a:lnTo>
                <a:cubicBezTo>
                  <a:pt x="777462" y="944092"/>
                  <a:pt x="799270" y="968116"/>
                  <a:pt x="802979" y="998747"/>
                </a:cubicBezTo>
                <a:lnTo>
                  <a:pt x="843164" y="1399260"/>
                </a:lnTo>
                <a:cubicBezTo>
                  <a:pt x="835128" y="1426612"/>
                  <a:pt x="811402" y="1447882"/>
                  <a:pt x="781299" y="1451340"/>
                </a:cubicBezTo>
                <a:cubicBezTo>
                  <a:pt x="746179" y="1455374"/>
                  <a:pt x="714015" y="1433829"/>
                  <a:pt x="703433" y="1401491"/>
                </a:cubicBezTo>
                <a:lnTo>
                  <a:pt x="700590" y="1388463"/>
                </a:lnTo>
                <a:lnTo>
                  <a:pt x="700124" y="1388469"/>
                </a:lnTo>
                <a:lnTo>
                  <a:pt x="661854" y="1072578"/>
                </a:lnTo>
                <a:lnTo>
                  <a:pt x="341945" y="1054034"/>
                </a:lnTo>
                <a:lnTo>
                  <a:pt x="339071" y="1054624"/>
                </a:lnTo>
                <a:lnTo>
                  <a:pt x="294302" y="1054782"/>
                </a:lnTo>
                <a:cubicBezTo>
                  <a:pt x="237055" y="1054985"/>
                  <a:pt x="190484" y="1008742"/>
                  <a:pt x="190282" y="951495"/>
                </a:cubicBezTo>
                <a:cubicBezTo>
                  <a:pt x="176632" y="832469"/>
                  <a:pt x="184916" y="491779"/>
                  <a:pt x="193377" y="366766"/>
                </a:cubicBezTo>
                <a:close/>
                <a:moveTo>
                  <a:pt x="21662" y="245799"/>
                </a:moveTo>
                <a:lnTo>
                  <a:pt x="123521" y="245799"/>
                </a:lnTo>
                <a:cubicBezTo>
                  <a:pt x="135485" y="245799"/>
                  <a:pt x="145183" y="255497"/>
                  <a:pt x="145183" y="267461"/>
                </a:cubicBezTo>
                <a:lnTo>
                  <a:pt x="145183" y="354108"/>
                </a:lnTo>
                <a:cubicBezTo>
                  <a:pt x="145183" y="366072"/>
                  <a:pt x="135485" y="375770"/>
                  <a:pt x="123521" y="375770"/>
                </a:cubicBezTo>
                <a:lnTo>
                  <a:pt x="21662" y="375770"/>
                </a:lnTo>
                <a:cubicBezTo>
                  <a:pt x="9698" y="375770"/>
                  <a:pt x="0" y="366072"/>
                  <a:pt x="0" y="354108"/>
                </a:cubicBezTo>
                <a:lnTo>
                  <a:pt x="0" y="267461"/>
                </a:lnTo>
                <a:cubicBezTo>
                  <a:pt x="0" y="255497"/>
                  <a:pt x="9698" y="245799"/>
                  <a:pt x="21662" y="245799"/>
                </a:cubicBezTo>
                <a:close/>
                <a:moveTo>
                  <a:pt x="314247" y="3674"/>
                </a:moveTo>
                <a:cubicBezTo>
                  <a:pt x="326119" y="1218"/>
                  <a:pt x="337961" y="25"/>
                  <a:pt x="349632" y="0"/>
                </a:cubicBezTo>
                <a:cubicBezTo>
                  <a:pt x="431319" y="-167"/>
                  <a:pt x="504614" y="56988"/>
                  <a:pt x="521798" y="140102"/>
                </a:cubicBezTo>
                <a:cubicBezTo>
                  <a:pt x="541439" y="235089"/>
                  <a:pt x="480358" y="328013"/>
                  <a:pt x="385371" y="347654"/>
                </a:cubicBezTo>
                <a:cubicBezTo>
                  <a:pt x="290384" y="367294"/>
                  <a:pt x="197460" y="306213"/>
                  <a:pt x="177819" y="211226"/>
                </a:cubicBezTo>
                <a:cubicBezTo>
                  <a:pt x="158178" y="116239"/>
                  <a:pt x="219259" y="23314"/>
                  <a:pt x="314247" y="367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TextBox 40">
            <a:extLst>
              <a:ext uri="{FF2B5EF4-FFF2-40B4-BE49-F238E27FC236}">
                <a16:creationId xmlns="" xmlns:a16="http://schemas.microsoft.com/office/drawing/2014/main" id="{F78AFF76-E69A-4A23-9164-5E2DCD11EC81}"/>
              </a:ext>
            </a:extLst>
          </p:cNvPr>
          <p:cNvSpPr txBox="1"/>
          <p:nvPr/>
        </p:nvSpPr>
        <p:spPr>
          <a:xfrm>
            <a:off x="6341705" y="3316523"/>
            <a:ext cx="2074010" cy="830997"/>
          </a:xfrm>
          <a:prstGeom prst="rect">
            <a:avLst/>
          </a:prstGeom>
          <a:noFill/>
        </p:spPr>
        <p:txBody>
          <a:bodyPr wrap="square" lIns="144000" rtlCol="0">
            <a:spAutoFit/>
          </a:bodyPr>
          <a:lstStyle/>
          <a:p>
            <a:pPr algn="ctr"/>
            <a:r>
              <a:rPr lang="id-ID" altLang="ko-KR" sz="2400" dirty="0" smtClean="0">
                <a:solidFill>
                  <a:schemeClr val="bg1"/>
                </a:solidFill>
                <a:cs typeface="Arial" pitchFamily="34" charset="0"/>
              </a:rPr>
              <a:t>Excecutive Chef</a:t>
            </a:r>
            <a:endParaRPr lang="en-US" altLang="ko-KR" sz="1600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0058400" y="5661212"/>
            <a:ext cx="2030506" cy="1059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635" y="5746050"/>
            <a:ext cx="1896035" cy="94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8799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자유형: 도형 39">
            <a:extLst>
              <a:ext uri="{FF2B5EF4-FFF2-40B4-BE49-F238E27FC236}">
                <a16:creationId xmlns="" xmlns:a16="http://schemas.microsoft.com/office/drawing/2014/main" id="{E6FF2DA6-6916-4F5B-B8B5-86315A15035A}"/>
              </a:ext>
            </a:extLst>
          </p:cNvPr>
          <p:cNvSpPr/>
          <p:nvPr/>
        </p:nvSpPr>
        <p:spPr>
          <a:xfrm>
            <a:off x="4778006" y="0"/>
            <a:ext cx="7413994" cy="6155267"/>
          </a:xfrm>
          <a:custGeom>
            <a:avLst/>
            <a:gdLst>
              <a:gd name="connsiteX0" fmla="*/ 941173 w 8026415"/>
              <a:gd name="connsiteY0" fmla="*/ 5654392 h 6663713"/>
              <a:gd name="connsiteX1" fmla="*/ 900483 w 8026415"/>
              <a:gd name="connsiteY1" fmla="*/ 5688697 h 6663713"/>
              <a:gd name="connsiteX2" fmla="*/ 885658 w 8026415"/>
              <a:gd name="connsiteY2" fmla="*/ 5700223 h 6663713"/>
              <a:gd name="connsiteX3" fmla="*/ 885892 w 8026415"/>
              <a:gd name="connsiteY3" fmla="*/ 5696206 h 6663713"/>
              <a:gd name="connsiteX4" fmla="*/ 887974 w 8026415"/>
              <a:gd name="connsiteY4" fmla="*/ 5694180 h 6663713"/>
              <a:gd name="connsiteX5" fmla="*/ 892532 w 8026415"/>
              <a:gd name="connsiteY5" fmla="*/ 5687809 h 6663713"/>
              <a:gd name="connsiteX6" fmla="*/ 886195 w 8026415"/>
              <a:gd name="connsiteY6" fmla="*/ 5690989 h 6663713"/>
              <a:gd name="connsiteX7" fmla="*/ 886251 w 8026415"/>
              <a:gd name="connsiteY7" fmla="*/ 5690021 h 6663713"/>
              <a:gd name="connsiteX8" fmla="*/ 896248 w 8026415"/>
              <a:gd name="connsiteY8" fmla="*/ 5682249 h 6663713"/>
              <a:gd name="connsiteX9" fmla="*/ 941173 w 8026415"/>
              <a:gd name="connsiteY9" fmla="*/ 5654392 h 6663713"/>
              <a:gd name="connsiteX10" fmla="*/ 6314373 w 8026415"/>
              <a:gd name="connsiteY10" fmla="*/ 5423453 h 6663713"/>
              <a:gd name="connsiteX11" fmla="*/ 6293047 w 8026415"/>
              <a:gd name="connsiteY11" fmla="*/ 5427510 h 6663713"/>
              <a:gd name="connsiteX12" fmla="*/ 6279496 w 8026415"/>
              <a:gd name="connsiteY12" fmla="*/ 5429742 h 6663713"/>
              <a:gd name="connsiteX13" fmla="*/ 6302242 w 8026415"/>
              <a:gd name="connsiteY13" fmla="*/ 5439154 h 6663713"/>
              <a:gd name="connsiteX14" fmla="*/ 6333112 w 8026415"/>
              <a:gd name="connsiteY14" fmla="*/ 5442155 h 6663713"/>
              <a:gd name="connsiteX15" fmla="*/ 6348767 w 8026415"/>
              <a:gd name="connsiteY15" fmla="*/ 5438099 h 6663713"/>
              <a:gd name="connsiteX16" fmla="*/ 6333766 w 8026415"/>
              <a:gd name="connsiteY16" fmla="*/ 5425964 h 6663713"/>
              <a:gd name="connsiteX17" fmla="*/ 6314373 w 8026415"/>
              <a:gd name="connsiteY17" fmla="*/ 5423453 h 6663713"/>
              <a:gd name="connsiteX18" fmla="*/ 6420877 w 8026415"/>
              <a:gd name="connsiteY18" fmla="*/ 5398654 h 6663713"/>
              <a:gd name="connsiteX19" fmla="*/ 6419214 w 8026415"/>
              <a:gd name="connsiteY19" fmla="*/ 5401233 h 6663713"/>
              <a:gd name="connsiteX20" fmla="*/ 6422938 w 8026415"/>
              <a:gd name="connsiteY20" fmla="*/ 5401488 h 6663713"/>
              <a:gd name="connsiteX21" fmla="*/ 6793539 w 8026415"/>
              <a:gd name="connsiteY21" fmla="*/ 5298429 h 6663713"/>
              <a:gd name="connsiteX22" fmla="*/ 6775499 w 8026415"/>
              <a:gd name="connsiteY22" fmla="*/ 5307963 h 6663713"/>
              <a:gd name="connsiteX23" fmla="*/ 6721892 w 8026415"/>
              <a:gd name="connsiteY23" fmla="*/ 5312085 h 6663713"/>
              <a:gd name="connsiteX24" fmla="*/ 6573446 w 8026415"/>
              <a:gd name="connsiteY24" fmla="*/ 5336818 h 6663713"/>
              <a:gd name="connsiteX25" fmla="*/ 6544581 w 8026415"/>
              <a:gd name="connsiteY25" fmla="*/ 5398654 h 6663713"/>
              <a:gd name="connsiteX26" fmla="*/ 6531154 w 8026415"/>
              <a:gd name="connsiteY26" fmla="*/ 5418962 h 6663713"/>
              <a:gd name="connsiteX27" fmla="*/ 6548818 w 8026415"/>
              <a:gd name="connsiteY27" fmla="*/ 5419577 h 6663713"/>
              <a:gd name="connsiteX28" fmla="*/ 6585772 w 8026415"/>
              <a:gd name="connsiteY28" fmla="*/ 5425010 h 6663713"/>
              <a:gd name="connsiteX29" fmla="*/ 6598785 w 8026415"/>
              <a:gd name="connsiteY29" fmla="*/ 5424229 h 6663713"/>
              <a:gd name="connsiteX30" fmla="*/ 6613378 w 8026415"/>
              <a:gd name="connsiteY30" fmla="*/ 5408138 h 6663713"/>
              <a:gd name="connsiteX31" fmla="*/ 6614681 w 8026415"/>
              <a:gd name="connsiteY31" fmla="*/ 5402776 h 6663713"/>
              <a:gd name="connsiteX32" fmla="*/ 6626536 w 8026415"/>
              <a:gd name="connsiteY32" fmla="*/ 5398138 h 6663713"/>
              <a:gd name="connsiteX33" fmla="*/ 6628400 w 8026415"/>
              <a:gd name="connsiteY33" fmla="*/ 5399125 h 6663713"/>
              <a:gd name="connsiteX34" fmla="*/ 6632274 w 8026415"/>
              <a:gd name="connsiteY34" fmla="*/ 5397050 h 6663713"/>
              <a:gd name="connsiteX35" fmla="*/ 6668493 w 8026415"/>
              <a:gd name="connsiteY35" fmla="*/ 5397016 h 6663713"/>
              <a:gd name="connsiteX36" fmla="*/ 6688870 w 8026415"/>
              <a:gd name="connsiteY36" fmla="*/ 5403280 h 6663713"/>
              <a:gd name="connsiteX37" fmla="*/ 6693028 w 8026415"/>
              <a:gd name="connsiteY37" fmla="*/ 5398654 h 6663713"/>
              <a:gd name="connsiteX38" fmla="*/ 6742510 w 8026415"/>
              <a:gd name="connsiteY38" fmla="*/ 5390410 h 6663713"/>
              <a:gd name="connsiteX39" fmla="*/ 6816732 w 8026415"/>
              <a:gd name="connsiteY39" fmla="*/ 5328573 h 6663713"/>
              <a:gd name="connsiteX40" fmla="*/ 6793539 w 8026415"/>
              <a:gd name="connsiteY40" fmla="*/ 5298429 h 6663713"/>
              <a:gd name="connsiteX41" fmla="*/ 8026414 w 8026415"/>
              <a:gd name="connsiteY41" fmla="*/ 4939298 h 6663713"/>
              <a:gd name="connsiteX42" fmla="*/ 8026414 w 8026415"/>
              <a:gd name="connsiteY42" fmla="*/ 5146935 h 6663713"/>
              <a:gd name="connsiteX43" fmla="*/ 7975442 w 8026415"/>
              <a:gd name="connsiteY43" fmla="*/ 5167799 h 6663713"/>
              <a:gd name="connsiteX44" fmla="*/ 7777516 w 8026415"/>
              <a:gd name="connsiteY44" fmla="*/ 5233759 h 6663713"/>
              <a:gd name="connsiteX45" fmla="*/ 7633190 w 8026415"/>
              <a:gd name="connsiteY45" fmla="*/ 5250247 h 6663713"/>
              <a:gd name="connsiteX46" fmla="*/ 7682675 w 8026415"/>
              <a:gd name="connsiteY46" fmla="*/ 5192534 h 6663713"/>
              <a:gd name="connsiteX47" fmla="*/ 7942455 w 8026415"/>
              <a:gd name="connsiteY47" fmla="*/ 5052374 h 6663713"/>
              <a:gd name="connsiteX48" fmla="*/ 7996059 w 8026415"/>
              <a:gd name="connsiteY48" fmla="*/ 5002906 h 6663713"/>
              <a:gd name="connsiteX49" fmla="*/ 8003406 w 8026415"/>
              <a:gd name="connsiteY49" fmla="*/ 4956078 h 6663713"/>
              <a:gd name="connsiteX50" fmla="*/ 1335630 w 8026415"/>
              <a:gd name="connsiteY50" fmla="*/ 3756737 h 6663713"/>
              <a:gd name="connsiteX51" fmla="*/ 1324955 w 8026415"/>
              <a:gd name="connsiteY51" fmla="*/ 3767821 h 6663713"/>
              <a:gd name="connsiteX52" fmla="*/ 1291184 w 8026415"/>
              <a:gd name="connsiteY52" fmla="*/ 3784826 h 6663713"/>
              <a:gd name="connsiteX53" fmla="*/ 1281176 w 8026415"/>
              <a:gd name="connsiteY53" fmla="*/ 3790114 h 6663713"/>
              <a:gd name="connsiteX54" fmla="*/ 1250484 w 8026415"/>
              <a:gd name="connsiteY54" fmla="*/ 3811773 h 6663713"/>
              <a:gd name="connsiteX55" fmla="*/ 1205504 w 8026415"/>
              <a:gd name="connsiteY55" fmla="*/ 3845071 h 6663713"/>
              <a:gd name="connsiteX56" fmla="*/ 1218814 w 8026415"/>
              <a:gd name="connsiteY56" fmla="*/ 3826047 h 6663713"/>
              <a:gd name="connsiteX57" fmla="*/ 1288102 w 8026415"/>
              <a:gd name="connsiteY57" fmla="*/ 3780172 h 6663713"/>
              <a:gd name="connsiteX58" fmla="*/ 1335630 w 8026415"/>
              <a:gd name="connsiteY58" fmla="*/ 3756737 h 6663713"/>
              <a:gd name="connsiteX59" fmla="*/ 1447902 w 8026415"/>
              <a:gd name="connsiteY59" fmla="*/ 3305999 h 6663713"/>
              <a:gd name="connsiteX60" fmla="*/ 1433018 w 8026415"/>
              <a:gd name="connsiteY60" fmla="*/ 3316913 h 6663713"/>
              <a:gd name="connsiteX61" fmla="*/ 1428857 w 8026415"/>
              <a:gd name="connsiteY61" fmla="*/ 3319691 h 6663713"/>
              <a:gd name="connsiteX62" fmla="*/ 1430800 w 8026415"/>
              <a:gd name="connsiteY62" fmla="*/ 3317673 h 6663713"/>
              <a:gd name="connsiteX63" fmla="*/ 1339393 w 8026415"/>
              <a:gd name="connsiteY63" fmla="*/ 2806931 h 6663713"/>
              <a:gd name="connsiteX64" fmla="*/ 1336223 w 8026415"/>
              <a:gd name="connsiteY64" fmla="*/ 2809445 h 6663713"/>
              <a:gd name="connsiteX65" fmla="*/ 1332705 w 8026415"/>
              <a:gd name="connsiteY65" fmla="*/ 2811909 h 6663713"/>
              <a:gd name="connsiteX66" fmla="*/ 1332566 w 8026415"/>
              <a:gd name="connsiteY66" fmla="*/ 2811134 h 6663713"/>
              <a:gd name="connsiteX67" fmla="*/ 1333628 w 8026415"/>
              <a:gd name="connsiteY67" fmla="*/ 2810446 h 6663713"/>
              <a:gd name="connsiteX68" fmla="*/ 1576339 w 8026415"/>
              <a:gd name="connsiteY68" fmla="*/ 2639907 h 6663713"/>
              <a:gd name="connsiteX69" fmla="*/ 1575394 w 8026415"/>
              <a:gd name="connsiteY69" fmla="*/ 2641051 h 6663713"/>
              <a:gd name="connsiteX70" fmla="*/ 1575093 w 8026415"/>
              <a:gd name="connsiteY70" fmla="*/ 2641582 h 6663713"/>
              <a:gd name="connsiteX71" fmla="*/ 1572214 w 8026415"/>
              <a:gd name="connsiteY71" fmla="*/ 2643050 h 6663713"/>
              <a:gd name="connsiteX72" fmla="*/ 1575034 w 8026415"/>
              <a:gd name="connsiteY72" fmla="*/ 2640478 h 6663713"/>
              <a:gd name="connsiteX73" fmla="*/ 1576339 w 8026415"/>
              <a:gd name="connsiteY73" fmla="*/ 2639907 h 6663713"/>
              <a:gd name="connsiteX74" fmla="*/ 1675711 w 8026415"/>
              <a:gd name="connsiteY74" fmla="*/ 2594244 h 6663713"/>
              <a:gd name="connsiteX75" fmla="*/ 1675322 w 8026415"/>
              <a:gd name="connsiteY75" fmla="*/ 2594642 h 6663713"/>
              <a:gd name="connsiteX76" fmla="*/ 1671901 w 8026415"/>
              <a:gd name="connsiteY76" fmla="*/ 2596689 h 6663713"/>
              <a:gd name="connsiteX77" fmla="*/ 384100 w 8026415"/>
              <a:gd name="connsiteY77" fmla="*/ 1289449 h 6663713"/>
              <a:gd name="connsiteX78" fmla="*/ 345813 w 8026415"/>
              <a:gd name="connsiteY78" fmla="*/ 1326083 h 6663713"/>
              <a:gd name="connsiteX79" fmla="*/ 179754 w 8026415"/>
              <a:gd name="connsiteY79" fmla="*/ 1448845 h 6663713"/>
              <a:gd name="connsiteX80" fmla="*/ 129753 w 8026415"/>
              <a:gd name="connsiteY80" fmla="*/ 1488586 h 6663713"/>
              <a:gd name="connsiteX81" fmla="*/ 122023 w 8026415"/>
              <a:gd name="connsiteY81" fmla="*/ 1497078 h 6663713"/>
              <a:gd name="connsiteX82" fmla="*/ 120331 w 8026415"/>
              <a:gd name="connsiteY82" fmla="*/ 1501105 h 6663713"/>
              <a:gd name="connsiteX83" fmla="*/ 124014 w 8026415"/>
              <a:gd name="connsiteY83" fmla="*/ 1499771 h 6663713"/>
              <a:gd name="connsiteX84" fmla="*/ 136754 w 8026415"/>
              <a:gd name="connsiteY84" fmla="*/ 1491740 h 6663713"/>
              <a:gd name="connsiteX85" fmla="*/ 134398 w 8026415"/>
              <a:gd name="connsiteY85" fmla="*/ 1494869 h 6663713"/>
              <a:gd name="connsiteX86" fmla="*/ 105861 w 8026415"/>
              <a:gd name="connsiteY86" fmla="*/ 1515818 h 6663713"/>
              <a:gd name="connsiteX87" fmla="*/ 90445 w 8026415"/>
              <a:gd name="connsiteY87" fmla="*/ 1505009 h 6663713"/>
              <a:gd name="connsiteX88" fmla="*/ 87593 w 8026415"/>
              <a:gd name="connsiteY88" fmla="*/ 1500660 h 6663713"/>
              <a:gd name="connsiteX89" fmla="*/ 88172 w 8026415"/>
              <a:gd name="connsiteY89" fmla="*/ 1500238 h 6663713"/>
              <a:gd name="connsiteX90" fmla="*/ 117743 w 8026415"/>
              <a:gd name="connsiteY90" fmla="*/ 1484972 h 6663713"/>
              <a:gd name="connsiteX91" fmla="*/ 142560 w 8026415"/>
              <a:gd name="connsiteY91" fmla="*/ 1468013 h 6663713"/>
              <a:gd name="connsiteX92" fmla="*/ 175773 w 8026415"/>
              <a:gd name="connsiteY92" fmla="*/ 1443460 h 6663713"/>
              <a:gd name="connsiteX93" fmla="*/ 193887 w 8026415"/>
              <a:gd name="connsiteY93" fmla="*/ 1430068 h 6663713"/>
              <a:gd name="connsiteX94" fmla="*/ 228128 w 8026415"/>
              <a:gd name="connsiteY94" fmla="*/ 1400591 h 6663713"/>
              <a:gd name="connsiteX95" fmla="*/ 249925 w 8026415"/>
              <a:gd name="connsiteY95" fmla="*/ 1385864 h 6663713"/>
              <a:gd name="connsiteX96" fmla="*/ 303244 w 8026415"/>
              <a:gd name="connsiteY96" fmla="*/ 1350611 h 6663713"/>
              <a:gd name="connsiteX97" fmla="*/ 334100 w 8026415"/>
              <a:gd name="connsiteY97" fmla="*/ 1329188 h 6663713"/>
              <a:gd name="connsiteX98" fmla="*/ 342494 w 8026415"/>
              <a:gd name="connsiteY98" fmla="*/ 1321594 h 6663713"/>
              <a:gd name="connsiteX99" fmla="*/ 370032 w 8026415"/>
              <a:gd name="connsiteY99" fmla="*/ 1295683 h 6663713"/>
              <a:gd name="connsiteX100" fmla="*/ 384100 w 8026415"/>
              <a:gd name="connsiteY100" fmla="*/ 1289449 h 6663713"/>
              <a:gd name="connsiteX101" fmla="*/ 620567 w 8026415"/>
              <a:gd name="connsiteY101" fmla="*/ 1249292 h 6663713"/>
              <a:gd name="connsiteX102" fmla="*/ 619539 w 8026415"/>
              <a:gd name="connsiteY102" fmla="*/ 1254217 h 6663713"/>
              <a:gd name="connsiteX103" fmla="*/ 599068 w 8026415"/>
              <a:gd name="connsiteY103" fmla="*/ 1270739 h 6663713"/>
              <a:gd name="connsiteX104" fmla="*/ 583672 w 8026415"/>
              <a:gd name="connsiteY104" fmla="*/ 1275179 h 6663713"/>
              <a:gd name="connsiteX105" fmla="*/ 552816 w 8026415"/>
              <a:gd name="connsiteY105" fmla="*/ 1296601 h 6663713"/>
              <a:gd name="connsiteX106" fmla="*/ 516585 w 8026415"/>
              <a:gd name="connsiteY106" fmla="*/ 1323386 h 6663713"/>
              <a:gd name="connsiteX107" fmla="*/ 501489 w 8026415"/>
              <a:gd name="connsiteY107" fmla="*/ 1334547 h 6663713"/>
              <a:gd name="connsiteX108" fmla="*/ 481018 w 8026415"/>
              <a:gd name="connsiteY108" fmla="*/ 1351069 h 6663713"/>
              <a:gd name="connsiteX109" fmla="*/ 459219 w 8026415"/>
              <a:gd name="connsiteY109" fmla="*/ 1365796 h 6663713"/>
              <a:gd name="connsiteX110" fmla="*/ 447807 w 8026415"/>
              <a:gd name="connsiteY110" fmla="*/ 1375622 h 6663713"/>
              <a:gd name="connsiteX111" fmla="*/ 439777 w 8026415"/>
              <a:gd name="connsiteY111" fmla="*/ 1377393 h 6663713"/>
              <a:gd name="connsiteX112" fmla="*/ 424680 w 8026415"/>
              <a:gd name="connsiteY112" fmla="*/ 1388553 h 6663713"/>
              <a:gd name="connsiteX113" fmla="*/ 419969 w 8026415"/>
              <a:gd name="connsiteY113" fmla="*/ 1394812 h 6663713"/>
              <a:gd name="connsiteX114" fmla="*/ 414295 w 8026415"/>
              <a:gd name="connsiteY114" fmla="*/ 1393454 h 6663713"/>
              <a:gd name="connsiteX115" fmla="*/ 396180 w 8026415"/>
              <a:gd name="connsiteY115" fmla="*/ 1406846 h 6663713"/>
              <a:gd name="connsiteX116" fmla="*/ 391469 w 8026415"/>
              <a:gd name="connsiteY116" fmla="*/ 1413106 h 6663713"/>
              <a:gd name="connsiteX117" fmla="*/ 385795 w 8026415"/>
              <a:gd name="connsiteY117" fmla="*/ 1411748 h 6663713"/>
              <a:gd name="connsiteX118" fmla="*/ 383141 w 8026415"/>
              <a:gd name="connsiteY118" fmla="*/ 1413807 h 6663713"/>
              <a:gd name="connsiteX119" fmla="*/ 383417 w 8026415"/>
              <a:gd name="connsiteY119" fmla="*/ 1412485 h 6663713"/>
              <a:gd name="connsiteX120" fmla="*/ 384488 w 8026415"/>
              <a:gd name="connsiteY120" fmla="*/ 1401607 h 6663713"/>
              <a:gd name="connsiteX121" fmla="*/ 413697 w 8026415"/>
              <a:gd name="connsiteY121" fmla="*/ 1380013 h 6663713"/>
              <a:gd name="connsiteX122" fmla="*/ 465025 w 8026415"/>
              <a:gd name="connsiteY122" fmla="*/ 1342068 h 6663713"/>
              <a:gd name="connsiteX123" fmla="*/ 465689 w 8026415"/>
              <a:gd name="connsiteY123" fmla="*/ 1342967 h 6663713"/>
              <a:gd name="connsiteX124" fmla="*/ 415025 w 8026415"/>
              <a:gd name="connsiteY124" fmla="*/ 1381810 h 6663713"/>
              <a:gd name="connsiteX125" fmla="*/ 429093 w 8026415"/>
              <a:gd name="connsiteY125" fmla="*/ 1375574 h 6663713"/>
              <a:gd name="connsiteX126" fmla="*/ 521661 w 8026415"/>
              <a:gd name="connsiteY126" fmla="*/ 1311305 h 6663713"/>
              <a:gd name="connsiteX127" fmla="*/ 539777 w 8026415"/>
              <a:gd name="connsiteY127" fmla="*/ 1297913 h 6663713"/>
              <a:gd name="connsiteX128" fmla="*/ 583008 w 8026415"/>
              <a:gd name="connsiteY128" fmla="*/ 1274280 h 6663713"/>
              <a:gd name="connsiteX129" fmla="*/ 610181 w 8026415"/>
              <a:gd name="connsiteY129" fmla="*/ 1254193 h 6663713"/>
              <a:gd name="connsiteX130" fmla="*/ 620567 w 8026415"/>
              <a:gd name="connsiteY130" fmla="*/ 1249292 h 6663713"/>
              <a:gd name="connsiteX131" fmla="*/ 275195 w 8026415"/>
              <a:gd name="connsiteY131" fmla="*/ 0 h 6663713"/>
              <a:gd name="connsiteX132" fmla="*/ 8026415 w 8026415"/>
              <a:gd name="connsiteY132" fmla="*/ 0 h 6663713"/>
              <a:gd name="connsiteX133" fmla="*/ 8026414 w 8026415"/>
              <a:gd name="connsiteY133" fmla="*/ 4807317 h 6663713"/>
              <a:gd name="connsiteX134" fmla="*/ 8012554 w 8026415"/>
              <a:gd name="connsiteY134" fmla="*/ 4825642 h 6663713"/>
              <a:gd name="connsiteX135" fmla="*/ 7942455 w 8026415"/>
              <a:gd name="connsiteY135" fmla="*/ 4924580 h 6663713"/>
              <a:gd name="connsiteX136" fmla="*/ 7826993 w 8026415"/>
              <a:gd name="connsiteY136" fmla="*/ 5023517 h 6663713"/>
              <a:gd name="connsiteX137" fmla="*/ 7464128 w 8026415"/>
              <a:gd name="connsiteY137" fmla="*/ 5274980 h 6663713"/>
              <a:gd name="connsiteX138" fmla="*/ 7336298 w 8026415"/>
              <a:gd name="connsiteY138" fmla="*/ 5258491 h 6663713"/>
              <a:gd name="connsiteX139" fmla="*/ 7245580 w 8026415"/>
              <a:gd name="connsiteY139" fmla="*/ 5209023 h 6663713"/>
              <a:gd name="connsiteX140" fmla="*/ 7171358 w 8026415"/>
              <a:gd name="connsiteY140" fmla="*/ 5242004 h 6663713"/>
              <a:gd name="connsiteX141" fmla="*/ 7138370 w 8026415"/>
              <a:gd name="connsiteY141" fmla="*/ 5258491 h 6663713"/>
              <a:gd name="connsiteX142" fmla="*/ 7018785 w 8026415"/>
              <a:gd name="connsiteY142" fmla="*/ 5340943 h 6663713"/>
              <a:gd name="connsiteX143" fmla="*/ 6977550 w 8026415"/>
              <a:gd name="connsiteY143" fmla="*/ 5369796 h 6663713"/>
              <a:gd name="connsiteX144" fmla="*/ 6877556 w 8026415"/>
              <a:gd name="connsiteY144" fmla="*/ 5409476 h 6663713"/>
              <a:gd name="connsiteX145" fmla="*/ 6860844 w 8026415"/>
              <a:gd name="connsiteY145" fmla="*/ 5415176 h 6663713"/>
              <a:gd name="connsiteX146" fmla="*/ 7228950 w 8026415"/>
              <a:gd name="connsiteY146" fmla="*/ 5413784 h 6663713"/>
              <a:gd name="connsiteX147" fmla="*/ 7300912 w 8026415"/>
              <a:gd name="connsiteY147" fmla="*/ 5415990 h 6663713"/>
              <a:gd name="connsiteX148" fmla="*/ 7344426 w 8026415"/>
              <a:gd name="connsiteY148" fmla="*/ 5444725 h 6663713"/>
              <a:gd name="connsiteX149" fmla="*/ 7304032 w 8026415"/>
              <a:gd name="connsiteY149" fmla="*/ 5468053 h 6663713"/>
              <a:gd name="connsiteX150" fmla="*/ 6973370 w 8026415"/>
              <a:gd name="connsiteY150" fmla="*/ 5507523 h 6663713"/>
              <a:gd name="connsiteX151" fmla="*/ 6503058 w 8026415"/>
              <a:gd name="connsiteY151" fmla="*/ 5526648 h 6663713"/>
              <a:gd name="connsiteX152" fmla="*/ 6465084 w 8026415"/>
              <a:gd name="connsiteY152" fmla="*/ 5525010 h 6663713"/>
              <a:gd name="connsiteX153" fmla="*/ 6447804 w 8026415"/>
              <a:gd name="connsiteY153" fmla="*/ 5541725 h 6663713"/>
              <a:gd name="connsiteX154" fmla="*/ 6464510 w 8026415"/>
              <a:gd name="connsiteY154" fmla="*/ 5559008 h 6663713"/>
              <a:gd name="connsiteX155" fmla="*/ 6766929 w 8026415"/>
              <a:gd name="connsiteY155" fmla="*/ 5593083 h 6663713"/>
              <a:gd name="connsiteX156" fmla="*/ 6789755 w 8026415"/>
              <a:gd name="connsiteY156" fmla="*/ 5603469 h 6663713"/>
              <a:gd name="connsiteX157" fmla="*/ 6782284 w 8026415"/>
              <a:gd name="connsiteY157" fmla="*/ 5631350 h 6663713"/>
              <a:gd name="connsiteX158" fmla="*/ 6678673 w 8026415"/>
              <a:gd name="connsiteY158" fmla="*/ 5667622 h 6663713"/>
              <a:gd name="connsiteX159" fmla="*/ 6604004 w 8026415"/>
              <a:gd name="connsiteY159" fmla="*/ 5707378 h 6663713"/>
              <a:gd name="connsiteX160" fmla="*/ 6532534 w 8026415"/>
              <a:gd name="connsiteY160" fmla="*/ 5735187 h 6663713"/>
              <a:gd name="connsiteX161" fmla="*/ 6346659 w 8026415"/>
              <a:gd name="connsiteY161" fmla="*/ 5728074 h 6663713"/>
              <a:gd name="connsiteX162" fmla="*/ 6020839 w 8026415"/>
              <a:gd name="connsiteY162" fmla="*/ 5717611 h 6663713"/>
              <a:gd name="connsiteX163" fmla="*/ 6200519 w 8026415"/>
              <a:gd name="connsiteY163" fmla="*/ 5795639 h 6663713"/>
              <a:gd name="connsiteX164" fmla="*/ 6384549 w 8026415"/>
              <a:gd name="connsiteY164" fmla="*/ 5793722 h 6663713"/>
              <a:gd name="connsiteX165" fmla="*/ 6426215 w 8026415"/>
              <a:gd name="connsiteY165" fmla="*/ 5813426 h 6663713"/>
              <a:gd name="connsiteX166" fmla="*/ 6241900 w 8026415"/>
              <a:gd name="connsiteY166" fmla="*/ 5832340 h 6663713"/>
              <a:gd name="connsiteX167" fmla="*/ 6310372 w 8026415"/>
              <a:gd name="connsiteY167" fmla="*/ 5863496 h 6663713"/>
              <a:gd name="connsiteX168" fmla="*/ 6363491 w 8026415"/>
              <a:gd name="connsiteY168" fmla="*/ 5856383 h 6663713"/>
              <a:gd name="connsiteX169" fmla="*/ 6398260 w 8026415"/>
              <a:gd name="connsiteY169" fmla="*/ 5869970 h 6663713"/>
              <a:gd name="connsiteX170" fmla="*/ 6377776 w 8026415"/>
              <a:gd name="connsiteY170" fmla="*/ 5898633 h 6663713"/>
              <a:gd name="connsiteX171" fmla="*/ 6589886 w 8026415"/>
              <a:gd name="connsiteY171" fmla="*/ 5951199 h 6663713"/>
              <a:gd name="connsiteX172" fmla="*/ 6820836 w 8026415"/>
              <a:gd name="connsiteY172" fmla="*/ 6013081 h 6663713"/>
              <a:gd name="connsiteX173" fmla="*/ 6240096 w 8026415"/>
              <a:gd name="connsiteY173" fmla="*/ 5998348 h 6663713"/>
              <a:gd name="connsiteX174" fmla="*/ 6274578 w 8026415"/>
              <a:gd name="connsiteY174" fmla="*/ 6028932 h 6663713"/>
              <a:gd name="connsiteX175" fmla="*/ 6224374 w 8026415"/>
              <a:gd name="connsiteY175" fmla="*/ 6041094 h 6663713"/>
              <a:gd name="connsiteX176" fmla="*/ 5967315 w 8026415"/>
              <a:gd name="connsiteY176" fmla="*/ 6044789 h 6663713"/>
              <a:gd name="connsiteX177" fmla="*/ 5766088 w 8026415"/>
              <a:gd name="connsiteY177" fmla="*/ 5999408 h 6663713"/>
              <a:gd name="connsiteX178" fmla="*/ 5628279 w 8026415"/>
              <a:gd name="connsiteY178" fmla="*/ 5988094 h 6663713"/>
              <a:gd name="connsiteX179" fmla="*/ 5494166 w 8026415"/>
              <a:gd name="connsiteY179" fmla="*/ 5994850 h 6663713"/>
              <a:gd name="connsiteX180" fmla="*/ 5453774 w 8026415"/>
              <a:gd name="connsiteY180" fmla="*/ 6018179 h 6663713"/>
              <a:gd name="connsiteX181" fmla="*/ 5492446 w 8026415"/>
              <a:gd name="connsiteY181" fmla="*/ 6096843 h 6663713"/>
              <a:gd name="connsiteX182" fmla="*/ 5545276 w 8026415"/>
              <a:gd name="connsiteY182" fmla="*/ 6106732 h 6663713"/>
              <a:gd name="connsiteX183" fmla="*/ 5660958 w 8026415"/>
              <a:gd name="connsiteY183" fmla="*/ 6184688 h 6663713"/>
              <a:gd name="connsiteX184" fmla="*/ 5788666 w 8026415"/>
              <a:gd name="connsiteY184" fmla="*/ 6201831 h 6663713"/>
              <a:gd name="connsiteX185" fmla="*/ 5766335 w 8026415"/>
              <a:gd name="connsiteY185" fmla="*/ 6221460 h 6663713"/>
              <a:gd name="connsiteX186" fmla="*/ 5519090 w 8026415"/>
              <a:gd name="connsiteY186" fmla="*/ 6236321 h 6663713"/>
              <a:gd name="connsiteX187" fmla="*/ 5462850 w 8026415"/>
              <a:gd name="connsiteY187" fmla="*/ 6191370 h 6663713"/>
              <a:gd name="connsiteX188" fmla="*/ 5404761 w 8026415"/>
              <a:gd name="connsiteY188" fmla="*/ 6137383 h 6663713"/>
              <a:gd name="connsiteX189" fmla="*/ 5362808 w 8026415"/>
              <a:gd name="connsiteY189" fmla="*/ 6134680 h 6663713"/>
              <a:gd name="connsiteX190" fmla="*/ 5324342 w 8026415"/>
              <a:gd name="connsiteY190" fmla="*/ 6103029 h 6663713"/>
              <a:gd name="connsiteX191" fmla="*/ 5350943 w 8026415"/>
              <a:gd name="connsiteY191" fmla="*/ 6067467 h 6663713"/>
              <a:gd name="connsiteX192" fmla="*/ 5378323 w 8026415"/>
              <a:gd name="connsiteY192" fmla="*/ 6044921 h 6663713"/>
              <a:gd name="connsiteX193" fmla="*/ 5362682 w 8026415"/>
              <a:gd name="connsiteY193" fmla="*/ 6023654 h 6663713"/>
              <a:gd name="connsiteX194" fmla="*/ 5336370 w 8026415"/>
              <a:gd name="connsiteY194" fmla="*/ 6042216 h 6663713"/>
              <a:gd name="connsiteX195" fmla="*/ 5303940 w 8026415"/>
              <a:gd name="connsiteY195" fmla="*/ 6067679 h 6663713"/>
              <a:gd name="connsiteX196" fmla="*/ 5222168 w 8026415"/>
              <a:gd name="connsiteY196" fmla="*/ 6054307 h 6663713"/>
              <a:gd name="connsiteX197" fmla="*/ 5135346 w 8026415"/>
              <a:gd name="connsiteY197" fmla="*/ 6043851 h 6663713"/>
              <a:gd name="connsiteX198" fmla="*/ 5134279 w 8026415"/>
              <a:gd name="connsiteY198" fmla="*/ 6047832 h 6663713"/>
              <a:gd name="connsiteX199" fmla="*/ 4823570 w 8026415"/>
              <a:gd name="connsiteY199" fmla="*/ 6267677 h 6663713"/>
              <a:gd name="connsiteX200" fmla="*/ 4683548 w 8026415"/>
              <a:gd name="connsiteY200" fmla="*/ 6328342 h 6663713"/>
              <a:gd name="connsiteX201" fmla="*/ 4651120 w 8026415"/>
              <a:gd name="connsiteY201" fmla="*/ 6353806 h 6663713"/>
              <a:gd name="connsiteX202" fmla="*/ 4526162 w 8026415"/>
              <a:gd name="connsiteY202" fmla="*/ 6469739 h 6663713"/>
              <a:gd name="connsiteX203" fmla="*/ 4351166 w 8026415"/>
              <a:gd name="connsiteY203" fmla="*/ 6469807 h 6663713"/>
              <a:gd name="connsiteX204" fmla="*/ 4321524 w 8026415"/>
              <a:gd name="connsiteY204" fmla="*/ 6389294 h 6663713"/>
              <a:gd name="connsiteX205" fmla="*/ 4327723 w 8026415"/>
              <a:gd name="connsiteY205" fmla="*/ 6373583 h 6663713"/>
              <a:gd name="connsiteX206" fmla="*/ 4331753 w 8026415"/>
              <a:gd name="connsiteY206" fmla="*/ 6371487 h 6663713"/>
              <a:gd name="connsiteX207" fmla="*/ 4385348 w 8026415"/>
              <a:gd name="connsiteY207" fmla="*/ 6329772 h 6663713"/>
              <a:gd name="connsiteX208" fmla="*/ 4426222 w 8026415"/>
              <a:gd name="connsiteY208" fmla="*/ 6280125 h 6663713"/>
              <a:gd name="connsiteX209" fmla="*/ 4452664 w 8026415"/>
              <a:gd name="connsiteY209" fmla="*/ 6253445 h 6663713"/>
              <a:gd name="connsiteX210" fmla="*/ 4493067 w 8026415"/>
              <a:gd name="connsiteY210" fmla="*/ 6219651 h 6663713"/>
              <a:gd name="connsiteX211" fmla="*/ 4514835 w 8026415"/>
              <a:gd name="connsiteY211" fmla="*/ 6198953 h 6663713"/>
              <a:gd name="connsiteX212" fmla="*/ 4524951 w 8026415"/>
              <a:gd name="connsiteY212" fmla="*/ 6187795 h 6663713"/>
              <a:gd name="connsiteX213" fmla="*/ 4553344 w 8026415"/>
              <a:gd name="connsiteY213" fmla="*/ 6157718 h 6663713"/>
              <a:gd name="connsiteX214" fmla="*/ 4563459 w 8026415"/>
              <a:gd name="connsiteY214" fmla="*/ 6146561 h 6663713"/>
              <a:gd name="connsiteX215" fmla="*/ 4580316 w 8026415"/>
              <a:gd name="connsiteY215" fmla="*/ 6104348 h 6663713"/>
              <a:gd name="connsiteX216" fmla="*/ 4595574 w 8026415"/>
              <a:gd name="connsiteY216" fmla="*/ 6071355 h 6663713"/>
              <a:gd name="connsiteX217" fmla="*/ 4607285 w 8026415"/>
              <a:gd name="connsiteY217" fmla="*/ 6050978 h 6663713"/>
              <a:gd name="connsiteX218" fmla="*/ 4612017 w 8026415"/>
              <a:gd name="connsiteY218" fmla="*/ 6034158 h 6663713"/>
              <a:gd name="connsiteX219" fmla="*/ 4610478 w 8026415"/>
              <a:gd name="connsiteY219" fmla="*/ 6032540 h 6663713"/>
              <a:gd name="connsiteX220" fmla="*/ 4561970 w 8026415"/>
              <a:gd name="connsiteY220" fmla="*/ 6063258 h 6663713"/>
              <a:gd name="connsiteX221" fmla="*/ 4420473 w 8026415"/>
              <a:gd name="connsiteY221" fmla="*/ 6197792 h 6663713"/>
              <a:gd name="connsiteX222" fmla="*/ 4414395 w 8026415"/>
              <a:gd name="connsiteY222" fmla="*/ 6204341 h 6663713"/>
              <a:gd name="connsiteX223" fmla="*/ 4408198 w 8026415"/>
              <a:gd name="connsiteY223" fmla="*/ 6206473 h 6663713"/>
              <a:gd name="connsiteX224" fmla="*/ 4409151 w 8026415"/>
              <a:gd name="connsiteY224" fmla="*/ 6204866 h 6663713"/>
              <a:gd name="connsiteX225" fmla="*/ 4411512 w 8026415"/>
              <a:gd name="connsiteY225" fmla="*/ 6201308 h 6663713"/>
              <a:gd name="connsiteX226" fmla="*/ 4418167 w 8026415"/>
              <a:gd name="connsiteY226" fmla="*/ 6195366 h 6663713"/>
              <a:gd name="connsiteX227" fmla="*/ 4448511 w 8026415"/>
              <a:gd name="connsiteY227" fmla="*/ 6161893 h 6663713"/>
              <a:gd name="connsiteX228" fmla="*/ 4531029 w 8026415"/>
              <a:gd name="connsiteY228" fmla="*/ 6063411 h 6663713"/>
              <a:gd name="connsiteX229" fmla="*/ 4584682 w 8026415"/>
              <a:gd name="connsiteY229" fmla="*/ 6010856 h 6663713"/>
              <a:gd name="connsiteX230" fmla="*/ 4620056 w 8026415"/>
              <a:gd name="connsiteY230" fmla="*/ 5977223 h 6663713"/>
              <a:gd name="connsiteX231" fmla="*/ 4651171 w 8026415"/>
              <a:gd name="connsiteY231" fmla="*/ 5944559 h 6663713"/>
              <a:gd name="connsiteX232" fmla="*/ 4663237 w 8026415"/>
              <a:gd name="connsiteY232" fmla="*/ 5930005 h 6663713"/>
              <a:gd name="connsiteX233" fmla="*/ 4648094 w 8026415"/>
              <a:gd name="connsiteY233" fmla="*/ 5941324 h 6663713"/>
              <a:gd name="connsiteX234" fmla="*/ 4554394 w 8026415"/>
              <a:gd name="connsiteY234" fmla="*/ 6033493 h 6663713"/>
              <a:gd name="connsiteX235" fmla="*/ 4508962 w 8026415"/>
              <a:gd name="connsiteY235" fmla="*/ 6067447 h 6663713"/>
              <a:gd name="connsiteX236" fmla="*/ 4507424 w 8026415"/>
              <a:gd name="connsiteY236" fmla="*/ 6065830 h 6663713"/>
              <a:gd name="connsiteX237" fmla="*/ 4507069 w 8026415"/>
              <a:gd name="connsiteY237" fmla="*/ 6060006 h 6663713"/>
              <a:gd name="connsiteX238" fmla="*/ 4531559 w 8026415"/>
              <a:gd name="connsiteY238" fmla="*/ 6036722 h 6663713"/>
              <a:gd name="connsiteX239" fmla="*/ 4546346 w 8026415"/>
              <a:gd name="connsiteY239" fmla="*/ 6019580 h 6663713"/>
              <a:gd name="connsiteX240" fmla="*/ 4547530 w 8026415"/>
              <a:gd name="connsiteY240" fmla="*/ 6015375 h 6663713"/>
              <a:gd name="connsiteX241" fmla="*/ 4541318 w 8026415"/>
              <a:gd name="connsiteY241" fmla="*/ 6019741 h 6663713"/>
              <a:gd name="connsiteX242" fmla="*/ 4516828 w 8026415"/>
              <a:gd name="connsiteY242" fmla="*/ 6043025 h 6663713"/>
              <a:gd name="connsiteX243" fmla="*/ 4507127 w 8026415"/>
              <a:gd name="connsiteY243" fmla="*/ 6049169 h 6663713"/>
              <a:gd name="connsiteX244" fmla="*/ 4511030 w 8026415"/>
              <a:gd name="connsiteY244" fmla="*/ 6042376 h 6663713"/>
              <a:gd name="connsiteX245" fmla="*/ 4539838 w 8026415"/>
              <a:gd name="connsiteY245" fmla="*/ 6007285 h 6663713"/>
              <a:gd name="connsiteX246" fmla="*/ 4588461 w 8026415"/>
              <a:gd name="connsiteY246" fmla="*/ 5954892 h 6663713"/>
              <a:gd name="connsiteX247" fmla="*/ 4587692 w 8026415"/>
              <a:gd name="connsiteY247" fmla="*/ 5954083 h 6663713"/>
              <a:gd name="connsiteX248" fmla="*/ 4586153 w 8026415"/>
              <a:gd name="connsiteY248" fmla="*/ 5952465 h 6663713"/>
              <a:gd name="connsiteX249" fmla="*/ 4575269 w 8026415"/>
              <a:gd name="connsiteY249" fmla="*/ 5962813 h 6663713"/>
              <a:gd name="connsiteX250" fmla="*/ 4562491 w 8026415"/>
              <a:gd name="connsiteY250" fmla="*/ 5965722 h 6663713"/>
              <a:gd name="connsiteX251" fmla="*/ 4557462 w 8026415"/>
              <a:gd name="connsiteY251" fmla="*/ 5965882 h 6663713"/>
              <a:gd name="connsiteX252" fmla="*/ 4530665 w 8026415"/>
              <a:gd name="connsiteY252" fmla="*/ 5986740 h 6663713"/>
              <a:gd name="connsiteX253" fmla="*/ 4549713 w 8026415"/>
              <a:gd name="connsiteY253" fmla="*/ 5968629 h 6663713"/>
              <a:gd name="connsiteX254" fmla="*/ 4550126 w 8026415"/>
              <a:gd name="connsiteY254" fmla="*/ 5963615 h 6663713"/>
              <a:gd name="connsiteX255" fmla="*/ 4548588 w 8026415"/>
              <a:gd name="connsiteY255" fmla="*/ 5961997 h 6663713"/>
              <a:gd name="connsiteX256" fmla="*/ 4551309 w 8026415"/>
              <a:gd name="connsiteY256" fmla="*/ 5959409 h 6663713"/>
              <a:gd name="connsiteX257" fmla="*/ 4579289 w 8026415"/>
              <a:gd name="connsiteY257" fmla="*/ 5934347 h 6663713"/>
              <a:gd name="connsiteX258" fmla="*/ 4583961 w 8026415"/>
              <a:gd name="connsiteY258" fmla="*/ 5928363 h 6663713"/>
              <a:gd name="connsiteX259" fmla="*/ 4579703 w 8026415"/>
              <a:gd name="connsiteY259" fmla="*/ 5929333 h 6663713"/>
              <a:gd name="connsiteX260" fmla="*/ 4560299 w 8026415"/>
              <a:gd name="connsiteY260" fmla="*/ 5941620 h 6663713"/>
              <a:gd name="connsiteX261" fmla="*/ 4553732 w 8026415"/>
              <a:gd name="connsiteY261" fmla="*/ 5940162 h 6663713"/>
              <a:gd name="connsiteX262" fmla="*/ 4556867 w 8026415"/>
              <a:gd name="connsiteY262" fmla="*/ 5932561 h 6663713"/>
              <a:gd name="connsiteX263" fmla="*/ 4570472 w 8026415"/>
              <a:gd name="connsiteY263" fmla="*/ 5919624 h 6663713"/>
              <a:gd name="connsiteX264" fmla="*/ 4606201 w 8026415"/>
              <a:gd name="connsiteY264" fmla="*/ 5891814 h 6663713"/>
              <a:gd name="connsiteX265" fmla="*/ 4618269 w 8026415"/>
              <a:gd name="connsiteY265" fmla="*/ 5877260 h 6663713"/>
              <a:gd name="connsiteX266" fmla="*/ 4621817 w 8026415"/>
              <a:gd name="connsiteY266" fmla="*/ 5864645 h 6663713"/>
              <a:gd name="connsiteX267" fmla="*/ 4644769 w 8026415"/>
              <a:gd name="connsiteY267" fmla="*/ 5839742 h 6663713"/>
              <a:gd name="connsiteX268" fmla="*/ 4667306 w 8026415"/>
              <a:gd name="connsiteY268" fmla="*/ 5819854 h 6663713"/>
              <a:gd name="connsiteX269" fmla="*/ 4670441 w 8026415"/>
              <a:gd name="connsiteY269" fmla="*/ 5812252 h 6663713"/>
              <a:gd name="connsiteX270" fmla="*/ 4662691 w 8026415"/>
              <a:gd name="connsiteY270" fmla="*/ 5815000 h 6663713"/>
              <a:gd name="connsiteX271" fmla="*/ 4655297 w 8026415"/>
              <a:gd name="connsiteY271" fmla="*/ 5823570 h 6663713"/>
              <a:gd name="connsiteX272" fmla="*/ 4620337 w 8026415"/>
              <a:gd name="connsiteY272" fmla="*/ 5852189 h 6663713"/>
              <a:gd name="connsiteX273" fmla="*/ 4613000 w 8026415"/>
              <a:gd name="connsiteY273" fmla="*/ 5849922 h 6663713"/>
              <a:gd name="connsiteX274" fmla="*/ 4588510 w 8026415"/>
              <a:gd name="connsiteY274" fmla="*/ 5873207 h 6663713"/>
              <a:gd name="connsiteX275" fmla="*/ 4565973 w 8026415"/>
              <a:gd name="connsiteY275" fmla="*/ 5893096 h 6663713"/>
              <a:gd name="connsiteX276" fmla="*/ 4547694 w 8026415"/>
              <a:gd name="connsiteY276" fmla="*/ 5912015 h 6663713"/>
              <a:gd name="connsiteX277" fmla="*/ 4480436 w 8026415"/>
              <a:gd name="connsiteY277" fmla="*/ 5977505 h 6663713"/>
              <a:gd name="connsiteX278" fmla="*/ 4450504 w 8026415"/>
              <a:gd name="connsiteY278" fmla="*/ 6005964 h 6663713"/>
              <a:gd name="connsiteX279" fmla="*/ 4408091 w 8026415"/>
              <a:gd name="connsiteY279" fmla="*/ 6053991 h 6663713"/>
              <a:gd name="connsiteX280" fmla="*/ 4400342 w 8026415"/>
              <a:gd name="connsiteY280" fmla="*/ 6056739 h 6663713"/>
              <a:gd name="connsiteX281" fmla="*/ 4369641 w 8026415"/>
              <a:gd name="connsiteY281" fmla="*/ 6084389 h 6663713"/>
              <a:gd name="connsiteX282" fmla="*/ 4350949 w 8026415"/>
              <a:gd name="connsiteY282" fmla="*/ 6108322 h 6663713"/>
              <a:gd name="connsiteX283" fmla="*/ 4333440 w 8026415"/>
              <a:gd name="connsiteY283" fmla="*/ 6128051 h 6663713"/>
              <a:gd name="connsiteX284" fmla="*/ 4289191 w 8026415"/>
              <a:gd name="connsiteY284" fmla="*/ 6157799 h 6663713"/>
              <a:gd name="connsiteX285" fmla="*/ 4264345 w 8026415"/>
              <a:gd name="connsiteY285" fmla="*/ 6175261 h 6663713"/>
              <a:gd name="connsiteX286" fmla="*/ 4249557 w 8026415"/>
              <a:gd name="connsiteY286" fmla="*/ 6192402 h 6663713"/>
              <a:gd name="connsiteX287" fmla="*/ 4238259 w 8026415"/>
              <a:gd name="connsiteY287" fmla="*/ 6207766 h 6663713"/>
              <a:gd name="connsiteX288" fmla="*/ 4236662 w 8026415"/>
              <a:gd name="connsiteY288" fmla="*/ 6216985 h 6663713"/>
              <a:gd name="connsiteX289" fmla="*/ 4214895 w 8026415"/>
              <a:gd name="connsiteY289" fmla="*/ 6237683 h 6663713"/>
              <a:gd name="connsiteX290" fmla="*/ 4200164 w 8026415"/>
              <a:gd name="connsiteY290" fmla="*/ 6243986 h 6663713"/>
              <a:gd name="connsiteX291" fmla="*/ 4181886 w 8026415"/>
              <a:gd name="connsiteY291" fmla="*/ 6262906 h 6663713"/>
              <a:gd name="connsiteX292" fmla="*/ 4154262 w 8026415"/>
              <a:gd name="connsiteY292" fmla="*/ 6293792 h 6663713"/>
              <a:gd name="connsiteX293" fmla="*/ 4145329 w 8026415"/>
              <a:gd name="connsiteY293" fmla="*/ 6300744 h 6663713"/>
              <a:gd name="connsiteX294" fmla="*/ 4129060 w 8026415"/>
              <a:gd name="connsiteY294" fmla="*/ 6305430 h 6663713"/>
              <a:gd name="connsiteX295" fmla="*/ 4119359 w 8026415"/>
              <a:gd name="connsiteY295" fmla="*/ 6311574 h 6663713"/>
              <a:gd name="connsiteX296" fmla="*/ 4087416 w 8026415"/>
              <a:gd name="connsiteY296" fmla="*/ 6354267 h 6663713"/>
              <a:gd name="connsiteX297" fmla="*/ 4083513 w 8026415"/>
              <a:gd name="connsiteY297" fmla="*/ 6361059 h 6663713"/>
              <a:gd name="connsiteX298" fmla="*/ 4090493 w 8026415"/>
              <a:gd name="connsiteY298" fmla="*/ 6357503 h 6663713"/>
              <a:gd name="connsiteX299" fmla="*/ 4129358 w 8026415"/>
              <a:gd name="connsiteY299" fmla="*/ 6322091 h 6663713"/>
              <a:gd name="connsiteX300" fmla="*/ 4138291 w 8026415"/>
              <a:gd name="connsiteY300" fmla="*/ 6315138 h 6663713"/>
              <a:gd name="connsiteX301" fmla="*/ 4154204 w 8026415"/>
              <a:gd name="connsiteY301" fmla="*/ 6304629 h 6663713"/>
              <a:gd name="connsiteX302" fmla="*/ 4162722 w 8026415"/>
              <a:gd name="connsiteY302" fmla="*/ 6302691 h 6663713"/>
              <a:gd name="connsiteX303" fmla="*/ 4157636 w 8026415"/>
              <a:gd name="connsiteY303" fmla="*/ 6313688 h 6663713"/>
              <a:gd name="connsiteX304" fmla="*/ 4168520 w 8026415"/>
              <a:gd name="connsiteY304" fmla="*/ 6303340 h 6663713"/>
              <a:gd name="connsiteX305" fmla="*/ 4186799 w 8026415"/>
              <a:gd name="connsiteY305" fmla="*/ 6284420 h 6663713"/>
              <a:gd name="connsiteX306" fmla="*/ 4209337 w 8026415"/>
              <a:gd name="connsiteY306" fmla="*/ 6264531 h 6663713"/>
              <a:gd name="connsiteX307" fmla="*/ 4226788 w 8026415"/>
              <a:gd name="connsiteY307" fmla="*/ 6255641 h 6663713"/>
              <a:gd name="connsiteX308" fmla="*/ 4238441 w 8026415"/>
              <a:gd name="connsiteY308" fmla="*/ 6246101 h 6663713"/>
              <a:gd name="connsiteX309" fmla="*/ 4281978 w 8026415"/>
              <a:gd name="connsiteY309" fmla="*/ 6204706 h 6663713"/>
              <a:gd name="connsiteX310" fmla="*/ 4328237 w 8026415"/>
              <a:gd name="connsiteY310" fmla="*/ 6160723 h 6663713"/>
              <a:gd name="connsiteX311" fmla="*/ 4329007 w 8026415"/>
              <a:gd name="connsiteY311" fmla="*/ 6161532 h 6663713"/>
              <a:gd name="connsiteX312" fmla="*/ 4283517 w 8026415"/>
              <a:gd name="connsiteY312" fmla="*/ 6206324 h 6663713"/>
              <a:gd name="connsiteX313" fmla="*/ 4296709 w 8026415"/>
              <a:gd name="connsiteY313" fmla="*/ 6198403 h 6663713"/>
              <a:gd name="connsiteX314" fmla="*/ 4380650 w 8026415"/>
              <a:gd name="connsiteY314" fmla="*/ 6123213 h 6663713"/>
              <a:gd name="connsiteX315" fmla="*/ 4396976 w 8026415"/>
              <a:gd name="connsiteY315" fmla="*/ 6107690 h 6663713"/>
              <a:gd name="connsiteX316" fmla="*/ 4436965 w 8026415"/>
              <a:gd name="connsiteY316" fmla="*/ 6078909 h 6663713"/>
              <a:gd name="connsiteX317" fmla="*/ 4461454 w 8026415"/>
              <a:gd name="connsiteY317" fmla="*/ 6055625 h 6663713"/>
              <a:gd name="connsiteX318" fmla="*/ 4471157 w 8026415"/>
              <a:gd name="connsiteY318" fmla="*/ 6049481 h 6663713"/>
              <a:gd name="connsiteX319" fmla="*/ 4470743 w 8026415"/>
              <a:gd name="connsiteY319" fmla="*/ 6054495 h 6663713"/>
              <a:gd name="connsiteX320" fmla="*/ 4452465 w 8026415"/>
              <a:gd name="connsiteY320" fmla="*/ 6073415 h 6663713"/>
              <a:gd name="connsiteX321" fmla="*/ 4437735 w 8026415"/>
              <a:gd name="connsiteY321" fmla="*/ 6079719 h 6663713"/>
              <a:gd name="connsiteX322" fmla="*/ 4409754 w 8026415"/>
              <a:gd name="connsiteY322" fmla="*/ 6104781 h 6663713"/>
              <a:gd name="connsiteX323" fmla="*/ 4377101 w 8026415"/>
              <a:gd name="connsiteY323" fmla="*/ 6135828 h 6663713"/>
              <a:gd name="connsiteX324" fmla="*/ 4363495 w 8026415"/>
              <a:gd name="connsiteY324" fmla="*/ 6148764 h 6663713"/>
              <a:gd name="connsiteX325" fmla="*/ 4345217 w 8026415"/>
              <a:gd name="connsiteY325" fmla="*/ 6167684 h 6663713"/>
              <a:gd name="connsiteX326" fmla="*/ 4325400 w 8026415"/>
              <a:gd name="connsiteY326" fmla="*/ 6184985 h 6663713"/>
              <a:gd name="connsiteX327" fmla="*/ 4315285 w 8026415"/>
              <a:gd name="connsiteY327" fmla="*/ 6196143 h 6663713"/>
              <a:gd name="connsiteX328" fmla="*/ 4307536 w 8026415"/>
              <a:gd name="connsiteY328" fmla="*/ 6198891 h 6663713"/>
              <a:gd name="connsiteX329" fmla="*/ 4293930 w 8026415"/>
              <a:gd name="connsiteY329" fmla="*/ 6211827 h 6663713"/>
              <a:gd name="connsiteX330" fmla="*/ 4291017 w 8026415"/>
              <a:gd name="connsiteY330" fmla="*/ 6216894 h 6663713"/>
              <a:gd name="connsiteX331" fmla="*/ 4288284 w 8026415"/>
              <a:gd name="connsiteY331" fmla="*/ 6219188 h 6663713"/>
              <a:gd name="connsiteX332" fmla="*/ 4285087 w 8026415"/>
              <a:gd name="connsiteY332" fmla="*/ 6220235 h 6663713"/>
              <a:gd name="connsiteX333" fmla="*/ 4284228 w 8026415"/>
              <a:gd name="connsiteY333" fmla="*/ 6217970 h 6663713"/>
              <a:gd name="connsiteX334" fmla="*/ 4267902 w 8026415"/>
              <a:gd name="connsiteY334" fmla="*/ 6233493 h 6663713"/>
              <a:gd name="connsiteX335" fmla="*/ 4263998 w 8026415"/>
              <a:gd name="connsiteY335" fmla="*/ 6240286 h 6663713"/>
              <a:gd name="connsiteX336" fmla="*/ 4258200 w 8026415"/>
              <a:gd name="connsiteY336" fmla="*/ 6239637 h 6663713"/>
              <a:gd name="connsiteX337" fmla="*/ 4213894 w 8026415"/>
              <a:gd name="connsiteY337" fmla="*/ 6280223 h 6663713"/>
              <a:gd name="connsiteX338" fmla="*/ 4205731 w 8026415"/>
              <a:gd name="connsiteY338" fmla="*/ 6287984 h 6663713"/>
              <a:gd name="connsiteX339" fmla="*/ 4195616 w 8026415"/>
              <a:gd name="connsiteY339" fmla="*/ 6299143 h 6663713"/>
              <a:gd name="connsiteX340" fmla="*/ 4185931 w 8026415"/>
              <a:gd name="connsiteY340" fmla="*/ 6309081 h 6663713"/>
              <a:gd name="connsiteX341" fmla="*/ 4086691 w 8026415"/>
              <a:gd name="connsiteY341" fmla="*/ 6379730 h 6663713"/>
              <a:gd name="connsiteX342" fmla="*/ 3989859 w 8026415"/>
              <a:gd name="connsiteY342" fmla="*/ 6443151 h 6663713"/>
              <a:gd name="connsiteX343" fmla="*/ 3999217 w 8026415"/>
              <a:gd name="connsiteY343" fmla="*/ 6430425 h 6663713"/>
              <a:gd name="connsiteX344" fmla="*/ 3976411 w 8026415"/>
              <a:gd name="connsiteY344" fmla="*/ 6452109 h 6663713"/>
              <a:gd name="connsiteX345" fmla="*/ 3876295 w 8026415"/>
              <a:gd name="connsiteY345" fmla="*/ 6521863 h 6663713"/>
              <a:gd name="connsiteX346" fmla="*/ 3838596 w 8026415"/>
              <a:gd name="connsiteY346" fmla="*/ 6541111 h 6663713"/>
              <a:gd name="connsiteX347" fmla="*/ 3830960 w 8026415"/>
              <a:gd name="connsiteY347" fmla="*/ 6544071 h 6663713"/>
              <a:gd name="connsiteX348" fmla="*/ 3882854 w 8026415"/>
              <a:gd name="connsiteY348" fmla="*/ 6493311 h 6663713"/>
              <a:gd name="connsiteX349" fmla="*/ 3953603 w 8026415"/>
              <a:gd name="connsiteY349" fmla="*/ 6426044 h 6663713"/>
              <a:gd name="connsiteX350" fmla="*/ 4019679 w 8026415"/>
              <a:gd name="connsiteY350" fmla="*/ 6364761 h 6663713"/>
              <a:gd name="connsiteX351" fmla="*/ 4027842 w 8026415"/>
              <a:gd name="connsiteY351" fmla="*/ 6356998 h 6663713"/>
              <a:gd name="connsiteX352" fmla="*/ 4091610 w 8026415"/>
              <a:gd name="connsiteY352" fmla="*/ 6293288 h 6663713"/>
              <a:gd name="connsiteX353" fmla="*/ 4134734 w 8026415"/>
              <a:gd name="connsiteY353" fmla="*/ 6256906 h 6663713"/>
              <a:gd name="connsiteX354" fmla="*/ 4173598 w 8026415"/>
              <a:gd name="connsiteY354" fmla="*/ 6221494 h 6663713"/>
              <a:gd name="connsiteX355" fmla="*/ 4206664 w 8026415"/>
              <a:gd name="connsiteY355" fmla="*/ 6185435 h 6663713"/>
              <a:gd name="connsiteX356" fmla="*/ 4294981 w 8026415"/>
              <a:gd name="connsiteY356" fmla="*/ 6087602 h 6663713"/>
              <a:gd name="connsiteX357" fmla="*/ 4349402 w 8026415"/>
              <a:gd name="connsiteY357" fmla="*/ 6035857 h 6663713"/>
              <a:gd name="connsiteX358" fmla="*/ 4359516 w 8026415"/>
              <a:gd name="connsiteY358" fmla="*/ 6024699 h 6663713"/>
              <a:gd name="connsiteX359" fmla="*/ 4350998 w 8026415"/>
              <a:gd name="connsiteY359" fmla="*/ 6026637 h 6663713"/>
              <a:gd name="connsiteX360" fmla="*/ 4317989 w 8026415"/>
              <a:gd name="connsiteY360" fmla="*/ 6051861 h 6663713"/>
              <a:gd name="connsiteX361" fmla="*/ 4274096 w 8026415"/>
              <a:gd name="connsiteY361" fmla="*/ 6087433 h 6663713"/>
              <a:gd name="connsiteX362" fmla="*/ 4282674 w 8026415"/>
              <a:gd name="connsiteY362" fmla="*/ 6074658 h 6663713"/>
              <a:gd name="connsiteX363" fmla="*/ 4306807 w 8026415"/>
              <a:gd name="connsiteY363" fmla="*/ 6045549 h 6663713"/>
              <a:gd name="connsiteX364" fmla="*/ 4309941 w 8026415"/>
              <a:gd name="connsiteY364" fmla="*/ 6037948 h 6663713"/>
              <a:gd name="connsiteX365" fmla="*/ 4301009 w 8026415"/>
              <a:gd name="connsiteY365" fmla="*/ 6044901 h 6663713"/>
              <a:gd name="connsiteX366" fmla="*/ 4290125 w 8026415"/>
              <a:gd name="connsiteY366" fmla="*/ 6055250 h 6663713"/>
              <a:gd name="connsiteX367" fmla="*/ 4247357 w 8026415"/>
              <a:gd name="connsiteY367" fmla="*/ 6097453 h 6663713"/>
              <a:gd name="connsiteX368" fmla="*/ 4220146 w 8026415"/>
              <a:gd name="connsiteY368" fmla="*/ 6123325 h 6663713"/>
              <a:gd name="connsiteX369" fmla="*/ 4194117 w 8026415"/>
              <a:gd name="connsiteY369" fmla="*/ 6144992 h 6663713"/>
              <a:gd name="connsiteX370" fmla="*/ 4111716 w 8026415"/>
              <a:gd name="connsiteY370" fmla="*/ 6221800 h 6663713"/>
              <a:gd name="connsiteX371" fmla="*/ 4102783 w 8026415"/>
              <a:gd name="connsiteY371" fmla="*/ 6228752 h 6663713"/>
              <a:gd name="connsiteX372" fmla="*/ 4096572 w 8026415"/>
              <a:gd name="connsiteY372" fmla="*/ 6233117 h 6663713"/>
              <a:gd name="connsiteX373" fmla="*/ 4066996 w 8026415"/>
              <a:gd name="connsiteY373" fmla="*/ 6267400 h 6663713"/>
              <a:gd name="connsiteX374" fmla="*/ 4027362 w 8026415"/>
              <a:gd name="connsiteY374" fmla="*/ 6302003 h 6663713"/>
              <a:gd name="connsiteX375" fmla="*/ 4021920 w 8026415"/>
              <a:gd name="connsiteY375" fmla="*/ 6307177 h 6663713"/>
              <a:gd name="connsiteX376" fmla="*/ 3991988 w 8026415"/>
              <a:gd name="connsiteY376" fmla="*/ 6335637 h 6663713"/>
              <a:gd name="connsiteX377" fmla="*/ 3957796 w 8026415"/>
              <a:gd name="connsiteY377" fmla="*/ 6365064 h 6663713"/>
              <a:gd name="connsiteX378" fmla="*/ 3914259 w 8026415"/>
              <a:gd name="connsiteY378" fmla="*/ 6406460 h 6663713"/>
              <a:gd name="connsiteX379" fmla="*/ 3875750 w 8026415"/>
              <a:gd name="connsiteY379" fmla="*/ 6447695 h 6663713"/>
              <a:gd name="connsiteX380" fmla="*/ 3816242 w 8026415"/>
              <a:gd name="connsiteY380" fmla="*/ 6510436 h 6663713"/>
              <a:gd name="connsiteX381" fmla="*/ 3768801 w 8026415"/>
              <a:gd name="connsiteY381" fmla="*/ 6558624 h 6663713"/>
              <a:gd name="connsiteX382" fmla="*/ 3784713 w 8026415"/>
              <a:gd name="connsiteY382" fmla="*/ 6548116 h 6663713"/>
              <a:gd name="connsiteX383" fmla="*/ 3798319 w 8026415"/>
              <a:gd name="connsiteY383" fmla="*/ 6535179 h 6663713"/>
              <a:gd name="connsiteX384" fmla="*/ 3853097 w 8026415"/>
              <a:gd name="connsiteY384" fmla="*/ 6489258 h 6663713"/>
              <a:gd name="connsiteX385" fmla="*/ 3896634 w 8026415"/>
              <a:gd name="connsiteY385" fmla="*/ 6447863 h 6663713"/>
              <a:gd name="connsiteX386" fmla="*/ 3933605 w 8026415"/>
              <a:gd name="connsiteY386" fmla="*/ 6405010 h 6663713"/>
              <a:gd name="connsiteX387" fmla="*/ 3945672 w 8026415"/>
              <a:gd name="connsiteY387" fmla="*/ 6390456 h 6663713"/>
              <a:gd name="connsiteX388" fmla="*/ 4001218 w 8026415"/>
              <a:gd name="connsiteY388" fmla="*/ 6345345 h 6663713"/>
              <a:gd name="connsiteX389" fmla="*/ 4023756 w 8026415"/>
              <a:gd name="connsiteY389" fmla="*/ 6325456 h 6663713"/>
              <a:gd name="connsiteX390" fmla="*/ 4053689 w 8026415"/>
              <a:gd name="connsiteY390" fmla="*/ 6296996 h 6663713"/>
              <a:gd name="connsiteX391" fmla="*/ 4070015 w 8026415"/>
              <a:gd name="connsiteY391" fmla="*/ 6281473 h 6663713"/>
              <a:gd name="connsiteX392" fmla="*/ 4100361 w 8026415"/>
              <a:gd name="connsiteY392" fmla="*/ 6247999 h 6663713"/>
              <a:gd name="connsiteX393" fmla="*/ 4120176 w 8026415"/>
              <a:gd name="connsiteY393" fmla="*/ 6230698 h 6663713"/>
              <a:gd name="connsiteX394" fmla="*/ 4168743 w 8026415"/>
              <a:gd name="connsiteY394" fmla="*/ 6189142 h 6663713"/>
              <a:gd name="connsiteX395" fmla="*/ 4196723 w 8026415"/>
              <a:gd name="connsiteY395" fmla="*/ 6164080 h 6663713"/>
              <a:gd name="connsiteX396" fmla="*/ 4204117 w 8026415"/>
              <a:gd name="connsiteY396" fmla="*/ 6155509 h 6663713"/>
              <a:gd name="connsiteX397" fmla="*/ 4228251 w 8026415"/>
              <a:gd name="connsiteY397" fmla="*/ 6126401 h 6663713"/>
              <a:gd name="connsiteX398" fmla="*/ 4241444 w 8026415"/>
              <a:gd name="connsiteY398" fmla="*/ 6118480 h 6663713"/>
              <a:gd name="connsiteX399" fmla="*/ 4207963 w 8026415"/>
              <a:gd name="connsiteY399" fmla="*/ 6159554 h 6663713"/>
              <a:gd name="connsiteX400" fmla="*/ 4058304 w 8026415"/>
              <a:gd name="connsiteY400" fmla="*/ 6301850 h 6663713"/>
              <a:gd name="connsiteX401" fmla="*/ 4013583 w 8026415"/>
              <a:gd name="connsiteY401" fmla="*/ 6347451 h 6663713"/>
              <a:gd name="connsiteX402" fmla="*/ 4006958 w 8026415"/>
              <a:gd name="connsiteY402" fmla="*/ 6356830 h 6663713"/>
              <a:gd name="connsiteX403" fmla="*/ 4005775 w 8026415"/>
              <a:gd name="connsiteY403" fmla="*/ 6361035 h 6663713"/>
              <a:gd name="connsiteX404" fmla="*/ 4009266 w 8026415"/>
              <a:gd name="connsiteY404" fmla="*/ 6359257 h 6663713"/>
              <a:gd name="connsiteX405" fmla="*/ 4020919 w 8026415"/>
              <a:gd name="connsiteY405" fmla="*/ 6349717 h 6663713"/>
              <a:gd name="connsiteX406" fmla="*/ 4018967 w 8026415"/>
              <a:gd name="connsiteY406" fmla="*/ 6353113 h 6663713"/>
              <a:gd name="connsiteX407" fmla="*/ 3897701 w 8026415"/>
              <a:gd name="connsiteY407" fmla="*/ 6465333 h 6663713"/>
              <a:gd name="connsiteX408" fmla="*/ 3856885 w 8026415"/>
              <a:gd name="connsiteY408" fmla="*/ 6504141 h 6663713"/>
              <a:gd name="connsiteX409" fmla="*/ 3816068 w 8026415"/>
              <a:gd name="connsiteY409" fmla="*/ 6542949 h 6663713"/>
              <a:gd name="connsiteX410" fmla="*/ 3810626 w 8026415"/>
              <a:gd name="connsiteY410" fmla="*/ 6548123 h 6663713"/>
              <a:gd name="connsiteX411" fmla="*/ 3799778 w 8026415"/>
              <a:gd name="connsiteY411" fmla="*/ 6556158 h 6663713"/>
              <a:gd name="connsiteX412" fmla="*/ 3798710 w 8026415"/>
              <a:gd name="connsiteY412" fmla="*/ 6556572 h 6663713"/>
              <a:gd name="connsiteX413" fmla="*/ 3754909 w 8026415"/>
              <a:gd name="connsiteY413" fmla="*/ 6544836 h 6663713"/>
              <a:gd name="connsiteX414" fmla="*/ 3727034 w 8026415"/>
              <a:gd name="connsiteY414" fmla="*/ 6537366 h 6663713"/>
              <a:gd name="connsiteX415" fmla="*/ 3653021 w 8026415"/>
              <a:gd name="connsiteY415" fmla="*/ 6479113 h 6663713"/>
              <a:gd name="connsiteX416" fmla="*/ 3648257 w 8026415"/>
              <a:gd name="connsiteY416" fmla="*/ 6465030 h 6663713"/>
              <a:gd name="connsiteX417" fmla="*/ 3659587 w 8026415"/>
              <a:gd name="connsiteY417" fmla="*/ 6327188 h 6663713"/>
              <a:gd name="connsiteX418" fmla="*/ 3677933 w 8026415"/>
              <a:gd name="connsiteY418" fmla="*/ 6306491 h 6663713"/>
              <a:gd name="connsiteX419" fmla="*/ 3645667 w 8026415"/>
              <a:gd name="connsiteY419" fmla="*/ 6203927 h 6663713"/>
              <a:gd name="connsiteX420" fmla="*/ 3636635 w 8026415"/>
              <a:gd name="connsiteY420" fmla="*/ 6205777 h 6663713"/>
              <a:gd name="connsiteX421" fmla="*/ 3505359 w 8026415"/>
              <a:gd name="connsiteY421" fmla="*/ 6281596 h 6663713"/>
              <a:gd name="connsiteX422" fmla="*/ 3410491 w 8026415"/>
              <a:gd name="connsiteY422" fmla="*/ 6333016 h 6663713"/>
              <a:gd name="connsiteX423" fmla="*/ 3415378 w 8026415"/>
              <a:gd name="connsiteY423" fmla="*/ 6458126 h 6663713"/>
              <a:gd name="connsiteX424" fmla="*/ 3391201 w 8026415"/>
              <a:gd name="connsiteY424" fmla="*/ 6468724 h 6663713"/>
              <a:gd name="connsiteX425" fmla="*/ 3393622 w 8026415"/>
              <a:gd name="connsiteY425" fmla="*/ 6443759 h 6663713"/>
              <a:gd name="connsiteX426" fmla="*/ 3404296 w 8026415"/>
              <a:gd name="connsiteY426" fmla="*/ 6403928 h 6663713"/>
              <a:gd name="connsiteX427" fmla="*/ 3372932 w 8026415"/>
              <a:gd name="connsiteY427" fmla="*/ 6425406 h 6663713"/>
              <a:gd name="connsiteX428" fmla="*/ 3313822 w 8026415"/>
              <a:gd name="connsiteY428" fmla="*/ 6550446 h 6663713"/>
              <a:gd name="connsiteX429" fmla="*/ 3196625 w 8026415"/>
              <a:gd name="connsiteY429" fmla="*/ 6621497 h 6663713"/>
              <a:gd name="connsiteX430" fmla="*/ 3163414 w 8026415"/>
              <a:gd name="connsiteY430" fmla="*/ 6633945 h 6663713"/>
              <a:gd name="connsiteX431" fmla="*/ 3074950 w 8026415"/>
              <a:gd name="connsiteY431" fmla="*/ 6661469 h 6663713"/>
              <a:gd name="connsiteX432" fmla="*/ 3028111 w 8026415"/>
              <a:gd name="connsiteY432" fmla="*/ 6533655 h 6663713"/>
              <a:gd name="connsiteX433" fmla="*/ 3176626 w 8026415"/>
              <a:gd name="connsiteY433" fmla="*/ 6266084 h 6663713"/>
              <a:gd name="connsiteX434" fmla="*/ 3232947 w 8026415"/>
              <a:gd name="connsiteY434" fmla="*/ 6247022 h 6663713"/>
              <a:gd name="connsiteX435" fmla="*/ 3231020 w 8026415"/>
              <a:gd name="connsiteY435" fmla="*/ 6302003 h 6663713"/>
              <a:gd name="connsiteX436" fmla="*/ 3208112 w 8026415"/>
              <a:gd name="connsiteY436" fmla="*/ 6355631 h 6663713"/>
              <a:gd name="connsiteX437" fmla="*/ 3371121 w 8026415"/>
              <a:gd name="connsiteY437" fmla="*/ 6177323 h 6663713"/>
              <a:gd name="connsiteX438" fmla="*/ 3296165 w 8026415"/>
              <a:gd name="connsiteY438" fmla="*/ 6234079 h 6663713"/>
              <a:gd name="connsiteX439" fmla="*/ 3264021 w 8026415"/>
              <a:gd name="connsiteY439" fmla="*/ 6242542 h 6663713"/>
              <a:gd name="connsiteX440" fmla="*/ 3239636 w 8026415"/>
              <a:gd name="connsiteY440" fmla="*/ 6206127 h 6663713"/>
              <a:gd name="connsiteX441" fmla="*/ 3264883 w 8026415"/>
              <a:gd name="connsiteY441" fmla="*/ 6191545 h 6663713"/>
              <a:gd name="connsiteX442" fmla="*/ 3290416 w 8026415"/>
              <a:gd name="connsiteY442" fmla="*/ 6159968 h 6663713"/>
              <a:gd name="connsiteX443" fmla="*/ 3310981 w 8026415"/>
              <a:gd name="connsiteY443" fmla="*/ 6067291 h 6663713"/>
              <a:gd name="connsiteX444" fmla="*/ 3347105 w 8026415"/>
              <a:gd name="connsiteY444" fmla="*/ 6059893 h 6663713"/>
              <a:gd name="connsiteX445" fmla="*/ 3372351 w 8026415"/>
              <a:gd name="connsiteY445" fmla="*/ 6045313 h 6663713"/>
              <a:gd name="connsiteX446" fmla="*/ 3354162 w 8026415"/>
              <a:gd name="connsiteY446" fmla="*/ 5937985 h 6663713"/>
              <a:gd name="connsiteX447" fmla="*/ 3347268 w 8026415"/>
              <a:gd name="connsiteY447" fmla="*/ 5931868 h 6663713"/>
              <a:gd name="connsiteX448" fmla="*/ 3331543 w 8026415"/>
              <a:gd name="connsiteY448" fmla="*/ 5974614 h 6663713"/>
              <a:gd name="connsiteX449" fmla="*/ 3305232 w 8026415"/>
              <a:gd name="connsiteY449" fmla="*/ 5993176 h 6663713"/>
              <a:gd name="connsiteX450" fmla="*/ 3294640 w 8026415"/>
              <a:gd name="connsiteY450" fmla="*/ 5968994 h 6663713"/>
              <a:gd name="connsiteX451" fmla="*/ 3351123 w 8026415"/>
              <a:gd name="connsiteY451" fmla="*/ 5821908 h 6663713"/>
              <a:gd name="connsiteX452" fmla="*/ 3224115 w 8026415"/>
              <a:gd name="connsiteY452" fmla="*/ 5881793 h 6663713"/>
              <a:gd name="connsiteX453" fmla="*/ 3209747 w 8026415"/>
              <a:gd name="connsiteY453" fmla="*/ 5903557 h 6663713"/>
              <a:gd name="connsiteX454" fmla="*/ 3138197 w 8026415"/>
              <a:gd name="connsiteY454" fmla="*/ 5995377 h 6663713"/>
              <a:gd name="connsiteX455" fmla="*/ 2934672 w 8026415"/>
              <a:gd name="connsiteY455" fmla="*/ 6085989 h 6663713"/>
              <a:gd name="connsiteX456" fmla="*/ 2879212 w 8026415"/>
              <a:gd name="connsiteY456" fmla="*/ 6054053 h 6663713"/>
              <a:gd name="connsiteX457" fmla="*/ 2875964 w 8026415"/>
              <a:gd name="connsiteY457" fmla="*/ 5890963 h 6663713"/>
              <a:gd name="connsiteX458" fmla="*/ 2858273 w 8026415"/>
              <a:gd name="connsiteY458" fmla="*/ 5813647 h 6663713"/>
              <a:gd name="connsiteX459" fmla="*/ 2875921 w 8026415"/>
              <a:gd name="connsiteY459" fmla="*/ 5715921 h 6663713"/>
              <a:gd name="connsiteX460" fmla="*/ 2904163 w 8026415"/>
              <a:gd name="connsiteY460" fmla="*/ 5642380 h 6663713"/>
              <a:gd name="connsiteX461" fmla="*/ 2815206 w 8026415"/>
              <a:gd name="connsiteY461" fmla="*/ 5639887 h 6663713"/>
              <a:gd name="connsiteX462" fmla="*/ 2590704 w 8026415"/>
              <a:gd name="connsiteY462" fmla="*/ 5729147 h 6663713"/>
              <a:gd name="connsiteX463" fmla="*/ 2547190 w 8026415"/>
              <a:gd name="connsiteY463" fmla="*/ 5700411 h 6663713"/>
              <a:gd name="connsiteX464" fmla="*/ 2537666 w 8026415"/>
              <a:gd name="connsiteY464" fmla="*/ 5672247 h 6663713"/>
              <a:gd name="connsiteX465" fmla="*/ 2518989 w 8026415"/>
              <a:gd name="connsiteY465" fmla="*/ 5648886 h 6663713"/>
              <a:gd name="connsiteX466" fmla="*/ 2652347 w 8026415"/>
              <a:gd name="connsiteY466" fmla="*/ 5560978 h 6663713"/>
              <a:gd name="connsiteX467" fmla="*/ 2698026 w 8026415"/>
              <a:gd name="connsiteY467" fmla="*/ 5527912 h 6663713"/>
              <a:gd name="connsiteX468" fmla="*/ 2730638 w 8026415"/>
              <a:gd name="connsiteY468" fmla="*/ 5506414 h 6663713"/>
              <a:gd name="connsiteX469" fmla="*/ 2762536 w 8026415"/>
              <a:gd name="connsiteY469" fmla="*/ 5501975 h 6663713"/>
              <a:gd name="connsiteX470" fmla="*/ 2796034 w 8026415"/>
              <a:gd name="connsiteY470" fmla="*/ 5472529 h 6663713"/>
              <a:gd name="connsiteX471" fmla="*/ 2871197 w 8026415"/>
              <a:gd name="connsiteY471" fmla="*/ 5462786 h 6663713"/>
              <a:gd name="connsiteX472" fmla="*/ 2903052 w 8026415"/>
              <a:gd name="connsiteY472" fmla="*/ 5471322 h 6663713"/>
              <a:gd name="connsiteX473" fmla="*/ 2906541 w 8026415"/>
              <a:gd name="connsiteY473" fmla="*/ 5442374 h 6663713"/>
              <a:gd name="connsiteX474" fmla="*/ 2920128 w 8026415"/>
              <a:gd name="connsiteY474" fmla="*/ 5407592 h 6663713"/>
              <a:gd name="connsiteX475" fmla="*/ 2930583 w 8026415"/>
              <a:gd name="connsiteY475" fmla="*/ 5379779 h 6663713"/>
              <a:gd name="connsiteX476" fmla="*/ 2925565 w 8026415"/>
              <a:gd name="connsiteY476" fmla="*/ 5373990 h 6663713"/>
              <a:gd name="connsiteX477" fmla="*/ 2947334 w 8026415"/>
              <a:gd name="connsiteY477" fmla="*/ 5359284 h 6663713"/>
              <a:gd name="connsiteX478" fmla="*/ 2965443 w 8026415"/>
              <a:gd name="connsiteY478" fmla="*/ 5351966 h 6663713"/>
              <a:gd name="connsiteX479" fmla="*/ 3002556 w 8026415"/>
              <a:gd name="connsiteY479" fmla="*/ 5322956 h 6663713"/>
              <a:gd name="connsiteX480" fmla="*/ 3002563 w 8026415"/>
              <a:gd name="connsiteY480" fmla="*/ 5322732 h 6663713"/>
              <a:gd name="connsiteX481" fmla="*/ 3018981 w 8026415"/>
              <a:gd name="connsiteY481" fmla="*/ 5311909 h 6663713"/>
              <a:gd name="connsiteX482" fmla="*/ 3081019 w 8026415"/>
              <a:gd name="connsiteY482" fmla="*/ 5269537 h 6663713"/>
              <a:gd name="connsiteX483" fmla="*/ 3146192 w 8026415"/>
              <a:gd name="connsiteY483" fmla="*/ 5225097 h 6663713"/>
              <a:gd name="connsiteX484" fmla="*/ 3152464 w 8026415"/>
              <a:gd name="connsiteY484" fmla="*/ 5220963 h 6663713"/>
              <a:gd name="connsiteX485" fmla="*/ 3170600 w 8026415"/>
              <a:gd name="connsiteY485" fmla="*/ 5207530 h 6663713"/>
              <a:gd name="connsiteX486" fmla="*/ 3206872 w 8026415"/>
              <a:gd name="connsiteY486" fmla="*/ 5180665 h 6663713"/>
              <a:gd name="connsiteX487" fmla="*/ 3221872 w 8026415"/>
              <a:gd name="connsiteY487" fmla="*/ 5169298 h 6663713"/>
              <a:gd name="connsiteX488" fmla="*/ 3243823 w 8026415"/>
              <a:gd name="connsiteY488" fmla="*/ 5154830 h 6663713"/>
              <a:gd name="connsiteX489" fmla="*/ 3264416 w 8026415"/>
              <a:gd name="connsiteY489" fmla="*/ 5138299 h 6663713"/>
              <a:gd name="connsiteX490" fmla="*/ 3278317 w 8026415"/>
              <a:gd name="connsiteY490" fmla="*/ 5132090 h 6663713"/>
              <a:gd name="connsiteX491" fmla="*/ 3282552 w 8026415"/>
              <a:gd name="connsiteY491" fmla="*/ 5124865 h 6663713"/>
              <a:gd name="connsiteX492" fmla="*/ 3288823 w 8026415"/>
              <a:gd name="connsiteY492" fmla="*/ 5120731 h 6663713"/>
              <a:gd name="connsiteX493" fmla="*/ 3337639 w 8026415"/>
              <a:gd name="connsiteY493" fmla="*/ 5085596 h 6663713"/>
              <a:gd name="connsiteX494" fmla="*/ 3373910 w 8026415"/>
              <a:gd name="connsiteY494" fmla="*/ 5058731 h 6663713"/>
              <a:gd name="connsiteX495" fmla="*/ 3411540 w 8026415"/>
              <a:gd name="connsiteY495" fmla="*/ 5033926 h 6663713"/>
              <a:gd name="connsiteX496" fmla="*/ 3422726 w 8026415"/>
              <a:gd name="connsiteY496" fmla="*/ 5023597 h 6663713"/>
              <a:gd name="connsiteX497" fmla="*/ 3437047 w 8026415"/>
              <a:gd name="connsiteY497" fmla="*/ 5011200 h 6663713"/>
              <a:gd name="connsiteX498" fmla="*/ 3472220 w 8026415"/>
              <a:gd name="connsiteY498" fmla="*/ 4989493 h 6663713"/>
              <a:gd name="connsiteX499" fmla="*/ 3484504 w 8026415"/>
              <a:gd name="connsiteY499" fmla="*/ 4974006 h 6663713"/>
              <a:gd name="connsiteX500" fmla="*/ 3491613 w 8026415"/>
              <a:gd name="connsiteY500" fmla="*/ 4957495 h 6663713"/>
              <a:gd name="connsiteX501" fmla="*/ 3524750 w 8026415"/>
              <a:gd name="connsiteY501" fmla="*/ 4932696 h 6663713"/>
              <a:gd name="connsiteX502" fmla="*/ 3565516 w 8026415"/>
              <a:gd name="connsiteY502" fmla="*/ 4905824 h 6663713"/>
              <a:gd name="connsiteX503" fmla="*/ 3603145 w 8026415"/>
              <a:gd name="connsiteY503" fmla="*/ 4881019 h 6663713"/>
              <a:gd name="connsiteX504" fmla="*/ 3616109 w 8026415"/>
              <a:gd name="connsiteY504" fmla="*/ 4866562 h 6663713"/>
              <a:gd name="connsiteX505" fmla="*/ 3618742 w 8026415"/>
              <a:gd name="connsiteY505" fmla="*/ 4859468 h 6663713"/>
              <a:gd name="connsiteX506" fmla="*/ 3606441 w 8026415"/>
              <a:gd name="connsiteY506" fmla="*/ 4865545 h 6663713"/>
              <a:gd name="connsiteX507" fmla="*/ 3590762 w 8026415"/>
              <a:gd name="connsiteY507" fmla="*/ 4875880 h 6663713"/>
              <a:gd name="connsiteX508" fmla="*/ 3573045 w 8026415"/>
              <a:gd name="connsiteY508" fmla="*/ 4883125 h 6663713"/>
              <a:gd name="connsiteX509" fmla="*/ 3550834 w 8026415"/>
              <a:gd name="connsiteY509" fmla="*/ 4890376 h 6663713"/>
              <a:gd name="connsiteX510" fmla="*/ 3520574 w 8026415"/>
              <a:gd name="connsiteY510" fmla="*/ 4905889 h 6663713"/>
              <a:gd name="connsiteX511" fmla="*/ 3492351 w 8026415"/>
              <a:gd name="connsiteY511" fmla="*/ 4924494 h 6663713"/>
              <a:gd name="connsiteX512" fmla="*/ 3449128 w 8026415"/>
              <a:gd name="connsiteY512" fmla="*/ 4954462 h 6663713"/>
              <a:gd name="connsiteX513" fmla="*/ 3442178 w 8026415"/>
              <a:gd name="connsiteY513" fmla="*/ 4957566 h 6663713"/>
              <a:gd name="connsiteX514" fmla="*/ 3443276 w 8026415"/>
              <a:gd name="connsiteY514" fmla="*/ 4952409 h 6663713"/>
              <a:gd name="connsiteX515" fmla="*/ 3460733 w 8026415"/>
              <a:gd name="connsiteY515" fmla="*/ 4937945 h 6663713"/>
              <a:gd name="connsiteX516" fmla="*/ 3462250 w 8026415"/>
              <a:gd name="connsiteY516" fmla="*/ 4926599 h 6663713"/>
              <a:gd name="connsiteX517" fmla="*/ 3430212 w 8026415"/>
              <a:gd name="connsiteY517" fmla="*/ 4946240 h 6663713"/>
              <a:gd name="connsiteX518" fmla="*/ 3442077 w 8026415"/>
              <a:gd name="connsiteY518" fmla="*/ 4936941 h 6663713"/>
              <a:gd name="connsiteX519" fmla="*/ 3470300 w 8026415"/>
              <a:gd name="connsiteY519" fmla="*/ 4918336 h 6663713"/>
              <a:gd name="connsiteX520" fmla="*/ 3496485 w 8026415"/>
              <a:gd name="connsiteY520" fmla="*/ 4896643 h 6663713"/>
              <a:gd name="connsiteX521" fmla="*/ 3498682 w 8026415"/>
              <a:gd name="connsiteY521" fmla="*/ 4886325 h 6663713"/>
              <a:gd name="connsiteX522" fmla="*/ 3480965 w 8026415"/>
              <a:gd name="connsiteY522" fmla="*/ 4893570 h 6663713"/>
              <a:gd name="connsiteX523" fmla="*/ 3456557 w 8026415"/>
              <a:gd name="connsiteY523" fmla="*/ 4911138 h 6663713"/>
              <a:gd name="connsiteX524" fmla="*/ 3404606 w 8026415"/>
              <a:gd name="connsiteY524" fmla="*/ 4948339 h 6663713"/>
              <a:gd name="connsiteX525" fmla="*/ 3397655 w 8026415"/>
              <a:gd name="connsiteY525" fmla="*/ 4951443 h 6663713"/>
              <a:gd name="connsiteX526" fmla="*/ 3352395 w 8026415"/>
              <a:gd name="connsiteY526" fmla="*/ 4978322 h 6663713"/>
              <a:gd name="connsiteX527" fmla="*/ 3285184 w 8026415"/>
              <a:gd name="connsiteY527" fmla="*/ 5019671 h 6663713"/>
              <a:gd name="connsiteX528" fmla="*/ 3282048 w 8026415"/>
              <a:gd name="connsiteY528" fmla="*/ 5021738 h 6663713"/>
              <a:gd name="connsiteX529" fmla="*/ 3281369 w 8026415"/>
              <a:gd name="connsiteY529" fmla="*/ 5020707 h 6663713"/>
              <a:gd name="connsiteX530" fmla="*/ 3283147 w 8026415"/>
              <a:gd name="connsiteY530" fmla="*/ 5016580 h 6663713"/>
              <a:gd name="connsiteX531" fmla="*/ 3292554 w 8026415"/>
              <a:gd name="connsiteY531" fmla="*/ 5010379 h 6663713"/>
              <a:gd name="connsiteX532" fmla="*/ 3348999 w 8026415"/>
              <a:gd name="connsiteY532" fmla="*/ 4973170 h 6663713"/>
              <a:gd name="connsiteX533" fmla="*/ 3357049 w 8026415"/>
              <a:gd name="connsiteY533" fmla="*/ 4964909 h 6663713"/>
              <a:gd name="connsiteX534" fmla="*/ 3370011 w 8026415"/>
              <a:gd name="connsiteY534" fmla="*/ 4950451 h 6663713"/>
              <a:gd name="connsiteX535" fmla="*/ 3407641 w 8026415"/>
              <a:gd name="connsiteY535" fmla="*/ 4925647 h 6663713"/>
              <a:gd name="connsiteX536" fmla="*/ 3434505 w 8026415"/>
              <a:gd name="connsiteY536" fmla="*/ 4904982 h 6663713"/>
              <a:gd name="connsiteX537" fmla="*/ 3416789 w 8026415"/>
              <a:gd name="connsiteY537" fmla="*/ 4912227 h 6663713"/>
              <a:gd name="connsiteX538" fmla="*/ 3340849 w 8026415"/>
              <a:gd name="connsiteY538" fmla="*/ 4960807 h 6663713"/>
              <a:gd name="connsiteX539" fmla="*/ 3221687 w 8026415"/>
              <a:gd name="connsiteY539" fmla="*/ 5039357 h 6663713"/>
              <a:gd name="connsiteX540" fmla="*/ 3206687 w 8026415"/>
              <a:gd name="connsiteY540" fmla="*/ 5050722 h 6663713"/>
              <a:gd name="connsiteX541" fmla="*/ 3174649 w 8026415"/>
              <a:gd name="connsiteY541" fmla="*/ 5070363 h 6663713"/>
              <a:gd name="connsiteX542" fmla="*/ 3143970 w 8026415"/>
              <a:gd name="connsiteY542" fmla="*/ 5092065 h 6663713"/>
              <a:gd name="connsiteX543" fmla="*/ 3122019 w 8026415"/>
              <a:gd name="connsiteY543" fmla="*/ 5106534 h 6663713"/>
              <a:gd name="connsiteX544" fmla="*/ 3066672 w 8026415"/>
              <a:gd name="connsiteY544" fmla="*/ 5138585 h 6663713"/>
              <a:gd name="connsiteX545" fmla="*/ 3055487 w 8026415"/>
              <a:gd name="connsiteY545" fmla="*/ 5148914 h 6663713"/>
              <a:gd name="connsiteX546" fmla="*/ 3035313 w 8026415"/>
              <a:gd name="connsiteY546" fmla="*/ 5159255 h 6663713"/>
              <a:gd name="connsiteX547" fmla="*/ 2925559 w 8026415"/>
              <a:gd name="connsiteY547" fmla="*/ 5231604 h 6663713"/>
              <a:gd name="connsiteX548" fmla="*/ 2831020 w 8026415"/>
              <a:gd name="connsiteY548" fmla="*/ 5292621 h 6663713"/>
              <a:gd name="connsiteX549" fmla="*/ 2825967 w 8026415"/>
              <a:gd name="connsiteY549" fmla="*/ 5295116 h 6663713"/>
              <a:gd name="connsiteX550" fmla="*/ 2687824 w 8026415"/>
              <a:gd name="connsiteY550" fmla="*/ 5366693 h 6663713"/>
              <a:gd name="connsiteX551" fmla="*/ 2486143 w 8026415"/>
              <a:gd name="connsiteY551" fmla="*/ 5466334 h 6663713"/>
              <a:gd name="connsiteX552" fmla="*/ 2448170 w 8026415"/>
              <a:gd name="connsiteY552" fmla="*/ 5464700 h 6663713"/>
              <a:gd name="connsiteX553" fmla="*/ 2406710 w 8026415"/>
              <a:gd name="connsiteY553" fmla="*/ 5492012 h 6663713"/>
              <a:gd name="connsiteX554" fmla="*/ 2384380 w 8026415"/>
              <a:gd name="connsiteY554" fmla="*/ 5511641 h 6663713"/>
              <a:gd name="connsiteX555" fmla="*/ 2176871 w 8026415"/>
              <a:gd name="connsiteY555" fmla="*/ 5601185 h 6663713"/>
              <a:gd name="connsiteX556" fmla="*/ 1883527 w 8026415"/>
              <a:gd name="connsiteY556" fmla="*/ 5740302 h 6663713"/>
              <a:gd name="connsiteX557" fmla="*/ 1832256 w 8026415"/>
              <a:gd name="connsiteY557" fmla="*/ 5756447 h 6663713"/>
              <a:gd name="connsiteX558" fmla="*/ 1810292 w 8026415"/>
              <a:gd name="connsiteY558" fmla="*/ 5695064 h 6663713"/>
              <a:gd name="connsiteX559" fmla="*/ 1827450 w 8026415"/>
              <a:gd name="connsiteY559" fmla="*/ 5567323 h 6663713"/>
              <a:gd name="connsiteX560" fmla="*/ 1911725 w 8026415"/>
              <a:gd name="connsiteY560" fmla="*/ 5491718 h 6663713"/>
              <a:gd name="connsiteX561" fmla="*/ 1948916 w 8026415"/>
              <a:gd name="connsiteY561" fmla="*/ 5480340 h 6663713"/>
              <a:gd name="connsiteX562" fmla="*/ 2046409 w 8026415"/>
              <a:gd name="connsiteY562" fmla="*/ 5450965 h 6663713"/>
              <a:gd name="connsiteX563" fmla="*/ 2064266 w 8026415"/>
              <a:gd name="connsiteY563" fmla="*/ 5400254 h 6663713"/>
              <a:gd name="connsiteX564" fmla="*/ 2067755 w 8026415"/>
              <a:gd name="connsiteY564" fmla="*/ 5371304 h 6663713"/>
              <a:gd name="connsiteX565" fmla="*/ 2098544 w 8026415"/>
              <a:gd name="connsiteY565" fmla="*/ 5383823 h 6663713"/>
              <a:gd name="connsiteX566" fmla="*/ 2163609 w 8026415"/>
              <a:gd name="connsiteY566" fmla="*/ 5379911 h 6663713"/>
              <a:gd name="connsiteX567" fmla="*/ 2347305 w 8026415"/>
              <a:gd name="connsiteY567" fmla="*/ 5219956 h 6663713"/>
              <a:gd name="connsiteX568" fmla="*/ 2419635 w 8026415"/>
              <a:gd name="connsiteY568" fmla="*/ 5141150 h 6663713"/>
              <a:gd name="connsiteX569" fmla="*/ 2417009 w 8026415"/>
              <a:gd name="connsiteY569" fmla="*/ 5119100 h 6663713"/>
              <a:gd name="connsiteX570" fmla="*/ 2371360 w 8026415"/>
              <a:gd name="connsiteY570" fmla="*/ 5098329 h 6663713"/>
              <a:gd name="connsiteX571" fmla="*/ 2343978 w 8026415"/>
              <a:gd name="connsiteY571" fmla="*/ 5120877 h 6663713"/>
              <a:gd name="connsiteX572" fmla="*/ 2306213 w 8026415"/>
              <a:gd name="connsiteY572" fmla="*/ 5166254 h 6663713"/>
              <a:gd name="connsiteX573" fmla="*/ 2106667 w 8026415"/>
              <a:gd name="connsiteY573" fmla="*/ 5257931 h 6663713"/>
              <a:gd name="connsiteX574" fmla="*/ 2060733 w 8026415"/>
              <a:gd name="connsiteY574" fmla="*/ 5254162 h 6663713"/>
              <a:gd name="connsiteX575" fmla="*/ 1982654 w 8026415"/>
              <a:gd name="connsiteY575" fmla="*/ 5258854 h 6663713"/>
              <a:gd name="connsiteX576" fmla="*/ 1892138 w 8026415"/>
              <a:gd name="connsiteY576" fmla="*/ 5230331 h 6663713"/>
              <a:gd name="connsiteX577" fmla="*/ 1864264 w 8026415"/>
              <a:gd name="connsiteY577" fmla="*/ 5222862 h 6663713"/>
              <a:gd name="connsiteX578" fmla="*/ 1722108 w 8026415"/>
              <a:gd name="connsiteY578" fmla="*/ 5291497 h 6663713"/>
              <a:gd name="connsiteX579" fmla="*/ 1437508 w 8026415"/>
              <a:gd name="connsiteY579" fmla="*/ 5445762 h 6663713"/>
              <a:gd name="connsiteX580" fmla="*/ 1232914 w 8026415"/>
              <a:gd name="connsiteY580" fmla="*/ 5540357 h 6663713"/>
              <a:gd name="connsiteX581" fmla="*/ 1188252 w 8026415"/>
              <a:gd name="connsiteY581" fmla="*/ 5579618 h 6663713"/>
              <a:gd name="connsiteX582" fmla="*/ 1117850 w 8026415"/>
              <a:gd name="connsiteY582" fmla="*/ 5603442 h 6663713"/>
              <a:gd name="connsiteX583" fmla="*/ 1089691 w 8026415"/>
              <a:gd name="connsiteY583" fmla="*/ 5612973 h 6663713"/>
              <a:gd name="connsiteX584" fmla="*/ 1012310 w 8026415"/>
              <a:gd name="connsiteY584" fmla="*/ 5694695 h 6663713"/>
              <a:gd name="connsiteX585" fmla="*/ 938706 w 8026415"/>
              <a:gd name="connsiteY585" fmla="*/ 5730469 h 6663713"/>
              <a:gd name="connsiteX586" fmla="*/ 909951 w 8026415"/>
              <a:gd name="connsiteY586" fmla="*/ 5735505 h 6663713"/>
              <a:gd name="connsiteX587" fmla="*/ 900129 w 8026415"/>
              <a:gd name="connsiteY587" fmla="*/ 5732613 h 6663713"/>
              <a:gd name="connsiteX588" fmla="*/ 905311 w 8026415"/>
              <a:gd name="connsiteY588" fmla="*/ 5727186 h 6663713"/>
              <a:gd name="connsiteX589" fmla="*/ 897357 w 8026415"/>
              <a:gd name="connsiteY589" fmla="*/ 5730719 h 6663713"/>
              <a:gd name="connsiteX590" fmla="*/ 895587 w 8026415"/>
              <a:gd name="connsiteY590" fmla="*/ 5731276 h 6663713"/>
              <a:gd name="connsiteX591" fmla="*/ 893229 w 8026415"/>
              <a:gd name="connsiteY591" fmla="*/ 5730582 h 6663713"/>
              <a:gd name="connsiteX592" fmla="*/ 895301 w 8026415"/>
              <a:gd name="connsiteY592" fmla="*/ 5728075 h 6663713"/>
              <a:gd name="connsiteX593" fmla="*/ 898489 w 8026415"/>
              <a:gd name="connsiteY593" fmla="*/ 5719940 h 6663713"/>
              <a:gd name="connsiteX594" fmla="*/ 889543 w 8026415"/>
              <a:gd name="connsiteY594" fmla="*/ 5724325 h 6663713"/>
              <a:gd name="connsiteX595" fmla="*/ 884843 w 8026415"/>
              <a:gd name="connsiteY595" fmla="*/ 5714236 h 6663713"/>
              <a:gd name="connsiteX596" fmla="*/ 884861 w 8026415"/>
              <a:gd name="connsiteY596" fmla="*/ 5713914 h 6663713"/>
              <a:gd name="connsiteX597" fmla="*/ 912610 w 8026415"/>
              <a:gd name="connsiteY597" fmla="*/ 5689165 h 6663713"/>
              <a:gd name="connsiteX598" fmla="*/ 927432 w 8026415"/>
              <a:gd name="connsiteY598" fmla="*/ 5677642 h 6663713"/>
              <a:gd name="connsiteX599" fmla="*/ 952517 w 8026415"/>
              <a:gd name="connsiteY599" fmla="*/ 5660968 h 6663713"/>
              <a:gd name="connsiteX600" fmla="*/ 965283 w 8026415"/>
              <a:gd name="connsiteY600" fmla="*/ 5646802 h 6663713"/>
              <a:gd name="connsiteX601" fmla="*/ 953977 w 8026415"/>
              <a:gd name="connsiteY601" fmla="*/ 5650094 h 6663713"/>
              <a:gd name="connsiteX602" fmla="*/ 975150 w 8026415"/>
              <a:gd name="connsiteY602" fmla="*/ 5630803 h 6663713"/>
              <a:gd name="connsiteX603" fmla="*/ 982672 w 8026415"/>
              <a:gd name="connsiteY603" fmla="*/ 5622127 h 6663713"/>
              <a:gd name="connsiteX604" fmla="*/ 1019152 w 8026415"/>
              <a:gd name="connsiteY604" fmla="*/ 5589525 h 6663713"/>
              <a:gd name="connsiteX605" fmla="*/ 1056555 w 8026415"/>
              <a:gd name="connsiteY605" fmla="*/ 5570343 h 6663713"/>
              <a:gd name="connsiteX606" fmla="*/ 1076397 w 8026415"/>
              <a:gd name="connsiteY606" fmla="*/ 5559158 h 6663713"/>
              <a:gd name="connsiteX607" fmla="*/ 1080955 w 8026415"/>
              <a:gd name="connsiteY607" fmla="*/ 5552787 h 6663713"/>
              <a:gd name="connsiteX608" fmla="*/ 1154377 w 8026415"/>
              <a:gd name="connsiteY608" fmla="*/ 5494292 h 6663713"/>
              <a:gd name="connsiteX609" fmla="*/ 1250379 w 8026415"/>
              <a:gd name="connsiteY609" fmla="*/ 5428136 h 6663713"/>
              <a:gd name="connsiteX610" fmla="*/ 1268850 w 8026415"/>
              <a:gd name="connsiteY610" fmla="*/ 5415191 h 6663713"/>
              <a:gd name="connsiteX611" fmla="*/ 1280245 w 8026415"/>
              <a:gd name="connsiteY611" fmla="*/ 5399261 h 6663713"/>
              <a:gd name="connsiteX612" fmla="*/ 1269983 w 8026415"/>
              <a:gd name="connsiteY612" fmla="*/ 5404413 h 6663713"/>
              <a:gd name="connsiteX613" fmla="*/ 1264962 w 8026415"/>
              <a:gd name="connsiteY613" fmla="*/ 5404073 h 6663713"/>
              <a:gd name="connsiteX614" fmla="*/ 1273170 w 8026415"/>
              <a:gd name="connsiteY614" fmla="*/ 5396278 h 6663713"/>
              <a:gd name="connsiteX615" fmla="*/ 1320151 w 8026415"/>
              <a:gd name="connsiteY615" fmla="*/ 5371064 h 6663713"/>
              <a:gd name="connsiteX616" fmla="*/ 1352534 w 8026415"/>
              <a:gd name="connsiteY616" fmla="*/ 5351544 h 6663713"/>
              <a:gd name="connsiteX617" fmla="*/ 1374192 w 8026415"/>
              <a:gd name="connsiteY617" fmla="*/ 5330463 h 6663713"/>
              <a:gd name="connsiteX618" fmla="*/ 1391517 w 8026415"/>
              <a:gd name="connsiteY618" fmla="*/ 5309925 h 6663713"/>
              <a:gd name="connsiteX619" fmla="*/ 1410672 w 8026415"/>
              <a:gd name="connsiteY619" fmla="*/ 5297860 h 6663713"/>
              <a:gd name="connsiteX620" fmla="*/ 1412043 w 8026415"/>
              <a:gd name="connsiteY620" fmla="*/ 5299623 h 6663713"/>
              <a:gd name="connsiteX621" fmla="*/ 1399278 w 8026415"/>
              <a:gd name="connsiteY621" fmla="*/ 5313790 h 6663713"/>
              <a:gd name="connsiteX622" fmla="*/ 1394719 w 8026415"/>
              <a:gd name="connsiteY622" fmla="*/ 5320161 h 6663713"/>
              <a:gd name="connsiteX623" fmla="*/ 1404296 w 8026415"/>
              <a:gd name="connsiteY623" fmla="*/ 5314129 h 6663713"/>
              <a:gd name="connsiteX624" fmla="*/ 1505082 w 8026415"/>
              <a:gd name="connsiteY624" fmla="*/ 5235773 h 6663713"/>
              <a:gd name="connsiteX625" fmla="*/ 1610425 w 8026415"/>
              <a:gd name="connsiteY625" fmla="*/ 5151044 h 6663713"/>
              <a:gd name="connsiteX626" fmla="*/ 1621596 w 8026415"/>
              <a:gd name="connsiteY626" fmla="*/ 5140945 h 6663713"/>
              <a:gd name="connsiteX627" fmla="*/ 1609963 w 8026415"/>
              <a:gd name="connsiteY627" fmla="*/ 5144333 h 6663713"/>
              <a:gd name="connsiteX628" fmla="*/ 1583971 w 8026415"/>
              <a:gd name="connsiteY628" fmla="*/ 5165957 h 6663713"/>
              <a:gd name="connsiteX629" fmla="*/ 1537227 w 8026415"/>
              <a:gd name="connsiteY629" fmla="*/ 5203711 h 6663713"/>
              <a:gd name="connsiteX630" fmla="*/ 1512143 w 8026415"/>
              <a:gd name="connsiteY630" fmla="*/ 5220384 h 6663713"/>
              <a:gd name="connsiteX631" fmla="*/ 1485688 w 8026415"/>
              <a:gd name="connsiteY631" fmla="*/ 5235296 h 6663713"/>
              <a:gd name="connsiteX632" fmla="*/ 1474055 w 8026415"/>
              <a:gd name="connsiteY632" fmla="*/ 5238685 h 6663713"/>
              <a:gd name="connsiteX633" fmla="*/ 1488191 w 8026415"/>
              <a:gd name="connsiteY633" fmla="*/ 5226281 h 6663713"/>
              <a:gd name="connsiteX634" fmla="*/ 1571190 w 8026415"/>
              <a:gd name="connsiteY634" fmla="*/ 5161753 h 6663713"/>
              <a:gd name="connsiteX635" fmla="*/ 1620897 w 8026415"/>
              <a:gd name="connsiteY635" fmla="*/ 5121694 h 6663713"/>
              <a:gd name="connsiteX636" fmla="*/ 1658063 w 8026415"/>
              <a:gd name="connsiteY636" fmla="*/ 5089971 h 6663713"/>
              <a:gd name="connsiteX637" fmla="*/ 1668549 w 8026415"/>
              <a:gd name="connsiteY637" fmla="*/ 5078989 h 6663713"/>
              <a:gd name="connsiteX638" fmla="*/ 1666494 w 8026415"/>
              <a:gd name="connsiteY638" fmla="*/ 5076346 h 6663713"/>
              <a:gd name="connsiteX639" fmla="*/ 1643002 w 8026415"/>
              <a:gd name="connsiteY639" fmla="*/ 5088954 h 6663713"/>
              <a:gd name="connsiteX640" fmla="*/ 1610396 w 8026415"/>
              <a:gd name="connsiteY640" fmla="*/ 5114304 h 6663713"/>
              <a:gd name="connsiteX641" fmla="*/ 1636390 w 8026415"/>
              <a:gd name="connsiteY641" fmla="*/ 5092681 h 6663713"/>
              <a:gd name="connsiteX642" fmla="*/ 1698639 w 8026415"/>
              <a:gd name="connsiteY642" fmla="*/ 5044286 h 6663713"/>
              <a:gd name="connsiteX643" fmla="*/ 1705476 w 8026415"/>
              <a:gd name="connsiteY643" fmla="*/ 5034728 h 6663713"/>
              <a:gd name="connsiteX644" fmla="*/ 1694528 w 8026415"/>
              <a:gd name="connsiteY644" fmla="*/ 5038997 h 6663713"/>
              <a:gd name="connsiteX645" fmla="*/ 1667849 w 8026415"/>
              <a:gd name="connsiteY645" fmla="*/ 5059738 h 6663713"/>
              <a:gd name="connsiteX646" fmla="*/ 1639115 w 8026415"/>
              <a:gd name="connsiteY646" fmla="*/ 5077835 h 6663713"/>
              <a:gd name="connsiteX647" fmla="*/ 1618366 w 8026415"/>
              <a:gd name="connsiteY647" fmla="*/ 5093968 h 6663713"/>
              <a:gd name="connsiteX648" fmla="*/ 1628853 w 8026415"/>
              <a:gd name="connsiteY648" fmla="*/ 5082987 h 6663713"/>
              <a:gd name="connsiteX649" fmla="*/ 1702959 w 8026415"/>
              <a:gd name="connsiteY649" fmla="*/ 5025373 h 6663713"/>
              <a:gd name="connsiteX650" fmla="*/ 1714131 w 8026415"/>
              <a:gd name="connsiteY650" fmla="*/ 5015273 h 6663713"/>
              <a:gd name="connsiteX651" fmla="*/ 1703868 w 8026415"/>
              <a:gd name="connsiteY651" fmla="*/ 5020423 h 6663713"/>
              <a:gd name="connsiteX652" fmla="*/ 1653700 w 8026415"/>
              <a:gd name="connsiteY652" fmla="*/ 5053773 h 6663713"/>
              <a:gd name="connsiteX653" fmla="*/ 1698163 w 8026415"/>
              <a:gd name="connsiteY653" fmla="*/ 5019204 h 6663713"/>
              <a:gd name="connsiteX654" fmla="*/ 1702722 w 8026415"/>
              <a:gd name="connsiteY654" fmla="*/ 5012831 h 6663713"/>
              <a:gd name="connsiteX655" fmla="*/ 1697701 w 8026415"/>
              <a:gd name="connsiteY655" fmla="*/ 5012492 h 6663713"/>
              <a:gd name="connsiteX656" fmla="*/ 1681509 w 8026415"/>
              <a:gd name="connsiteY656" fmla="*/ 5022252 h 6663713"/>
              <a:gd name="connsiteX657" fmla="*/ 1669652 w 8026415"/>
              <a:gd name="connsiteY657" fmla="*/ 5031472 h 6663713"/>
              <a:gd name="connsiteX658" fmla="*/ 1591212 w 8026415"/>
              <a:gd name="connsiteY658" fmla="*/ 5089628 h 6663713"/>
              <a:gd name="connsiteX659" fmla="*/ 1602383 w 8026415"/>
              <a:gd name="connsiteY659" fmla="*/ 5079529 h 6663713"/>
              <a:gd name="connsiteX660" fmla="*/ 1640234 w 8026415"/>
              <a:gd name="connsiteY660" fmla="*/ 5048686 h 6663713"/>
              <a:gd name="connsiteX661" fmla="*/ 1679454 w 8026415"/>
              <a:gd name="connsiteY661" fmla="*/ 5019609 h 6663713"/>
              <a:gd name="connsiteX662" fmla="*/ 1694275 w 8026415"/>
              <a:gd name="connsiteY662" fmla="*/ 5008087 h 6663713"/>
              <a:gd name="connsiteX663" fmla="*/ 1695184 w 8026415"/>
              <a:gd name="connsiteY663" fmla="*/ 5003137 h 6663713"/>
              <a:gd name="connsiteX664" fmla="*/ 1681272 w 8026415"/>
              <a:gd name="connsiteY664" fmla="*/ 5009712 h 6663713"/>
              <a:gd name="connsiteX665" fmla="*/ 1655278 w 8026415"/>
              <a:gd name="connsiteY665" fmla="*/ 5031334 h 6663713"/>
              <a:gd name="connsiteX666" fmla="*/ 1619707 w 8026415"/>
              <a:gd name="connsiteY666" fmla="*/ 5058990 h 6663713"/>
              <a:gd name="connsiteX667" fmla="*/ 1584360 w 8026415"/>
              <a:gd name="connsiteY667" fmla="*/ 5080815 h 6663713"/>
              <a:gd name="connsiteX668" fmla="*/ 1550383 w 8026415"/>
              <a:gd name="connsiteY668" fmla="*/ 5104402 h 6663713"/>
              <a:gd name="connsiteX669" fmla="*/ 1534191 w 8026415"/>
              <a:gd name="connsiteY669" fmla="*/ 5114163 h 6663713"/>
              <a:gd name="connsiteX670" fmla="*/ 1537378 w 8026415"/>
              <a:gd name="connsiteY670" fmla="*/ 5106028 h 6663713"/>
              <a:gd name="connsiteX671" fmla="*/ 1545587 w 8026415"/>
              <a:gd name="connsiteY671" fmla="*/ 5098233 h 6663713"/>
              <a:gd name="connsiteX672" fmla="*/ 1616729 w 8026415"/>
              <a:gd name="connsiteY672" fmla="*/ 5042923 h 6663713"/>
              <a:gd name="connsiteX673" fmla="*/ 1621972 w 8026415"/>
              <a:gd name="connsiteY673" fmla="*/ 5037434 h 6663713"/>
              <a:gd name="connsiteX674" fmla="*/ 1614673 w 8026415"/>
              <a:gd name="connsiteY674" fmla="*/ 5040280 h 6663713"/>
              <a:gd name="connsiteX675" fmla="*/ 1580697 w 8026415"/>
              <a:gd name="connsiteY675" fmla="*/ 5063868 h 6663713"/>
              <a:gd name="connsiteX676" fmla="*/ 1566784 w 8026415"/>
              <a:gd name="connsiteY676" fmla="*/ 5070442 h 6663713"/>
              <a:gd name="connsiteX677" fmla="*/ 1539643 w 8026415"/>
              <a:gd name="connsiteY677" fmla="*/ 5084472 h 6663713"/>
              <a:gd name="connsiteX678" fmla="*/ 1524138 w 8026415"/>
              <a:gd name="connsiteY678" fmla="*/ 5095114 h 6663713"/>
              <a:gd name="connsiteX679" fmla="*/ 1526416 w 8026415"/>
              <a:gd name="connsiteY679" fmla="*/ 5091928 h 6663713"/>
              <a:gd name="connsiteX680" fmla="*/ 1644987 w 8026415"/>
              <a:gd name="connsiteY680" fmla="*/ 4999745 h 6663713"/>
              <a:gd name="connsiteX681" fmla="*/ 1647266 w 8026415"/>
              <a:gd name="connsiteY681" fmla="*/ 4996558 h 6663713"/>
              <a:gd name="connsiteX682" fmla="*/ 1615568 w 8026415"/>
              <a:gd name="connsiteY682" fmla="*/ 5016961 h 6663713"/>
              <a:gd name="connsiteX683" fmla="*/ 1634486 w 8026415"/>
              <a:gd name="connsiteY683" fmla="*/ 4992354 h 6663713"/>
              <a:gd name="connsiteX684" fmla="*/ 1629689 w 8026415"/>
              <a:gd name="connsiteY684" fmla="*/ 4986185 h 6663713"/>
              <a:gd name="connsiteX685" fmla="*/ 1626725 w 8026415"/>
              <a:gd name="connsiteY685" fmla="*/ 4988491 h 6663713"/>
              <a:gd name="connsiteX686" fmla="*/ 1624670 w 8026415"/>
              <a:gd name="connsiteY686" fmla="*/ 4985846 h 6663713"/>
              <a:gd name="connsiteX687" fmla="*/ 1624894 w 8026415"/>
              <a:gd name="connsiteY687" fmla="*/ 4980016 h 6663713"/>
              <a:gd name="connsiteX688" fmla="*/ 1625802 w 8026415"/>
              <a:gd name="connsiteY688" fmla="*/ 4975068 h 6663713"/>
              <a:gd name="connsiteX689" fmla="*/ 1633324 w 8026415"/>
              <a:gd name="connsiteY689" fmla="*/ 4966393 h 6663713"/>
              <a:gd name="connsiteX690" fmla="*/ 1622376 w 8026415"/>
              <a:gd name="connsiteY690" fmla="*/ 4970662 h 6663713"/>
              <a:gd name="connsiteX691" fmla="*/ 1584065 w 8026415"/>
              <a:gd name="connsiteY691" fmla="*/ 4994792 h 6663713"/>
              <a:gd name="connsiteX692" fmla="*/ 1556925 w 8026415"/>
              <a:gd name="connsiteY692" fmla="*/ 5008821 h 6663713"/>
              <a:gd name="connsiteX693" fmla="*/ 1542103 w 8026415"/>
              <a:gd name="connsiteY693" fmla="*/ 5020345 h 6663713"/>
              <a:gd name="connsiteX694" fmla="*/ 1512461 w 8026415"/>
              <a:gd name="connsiteY694" fmla="*/ 5043391 h 6663713"/>
              <a:gd name="connsiteX695" fmla="*/ 1482818 w 8026415"/>
              <a:gd name="connsiteY695" fmla="*/ 5066437 h 6663713"/>
              <a:gd name="connsiteX696" fmla="*/ 1479168 w 8026415"/>
              <a:gd name="connsiteY696" fmla="*/ 5067860 h 6663713"/>
              <a:gd name="connsiteX697" fmla="*/ 1480763 w 8026415"/>
              <a:gd name="connsiteY697" fmla="*/ 5063792 h 6663713"/>
              <a:gd name="connsiteX698" fmla="*/ 1510405 w 8026415"/>
              <a:gd name="connsiteY698" fmla="*/ 5040747 h 6663713"/>
              <a:gd name="connsiteX699" fmla="*/ 1518612 w 8026415"/>
              <a:gd name="connsiteY699" fmla="*/ 5032953 h 6663713"/>
              <a:gd name="connsiteX700" fmla="*/ 1517242 w 8026415"/>
              <a:gd name="connsiteY700" fmla="*/ 5031189 h 6663713"/>
              <a:gd name="connsiteX701" fmla="*/ 1502868 w 8026415"/>
              <a:gd name="connsiteY701" fmla="*/ 5031053 h 6663713"/>
              <a:gd name="connsiteX702" fmla="*/ 1493976 w 8026415"/>
              <a:gd name="connsiteY702" fmla="*/ 5037966 h 6663713"/>
              <a:gd name="connsiteX703" fmla="*/ 1460904 w 8026415"/>
              <a:gd name="connsiteY703" fmla="*/ 5061761 h 6663713"/>
              <a:gd name="connsiteX704" fmla="*/ 1461949 w 8026415"/>
              <a:gd name="connsiteY704" fmla="*/ 5052968 h 6663713"/>
              <a:gd name="connsiteX705" fmla="*/ 1480287 w 8026415"/>
              <a:gd name="connsiteY705" fmla="*/ 5038711 h 6663713"/>
              <a:gd name="connsiteX706" fmla="*/ 1517228 w 8026415"/>
              <a:gd name="connsiteY706" fmla="*/ 5012819 h 6663713"/>
              <a:gd name="connsiteX707" fmla="*/ 1524751 w 8026415"/>
              <a:gd name="connsiteY707" fmla="*/ 5004143 h 6663713"/>
              <a:gd name="connsiteX708" fmla="*/ 1517451 w 8026415"/>
              <a:gd name="connsiteY708" fmla="*/ 5006989 h 6663713"/>
              <a:gd name="connsiteX709" fmla="*/ 1491681 w 8026415"/>
              <a:gd name="connsiteY709" fmla="*/ 5022782 h 6663713"/>
              <a:gd name="connsiteX710" fmla="*/ 1545038 w 8026415"/>
              <a:gd name="connsiteY710" fmla="*/ 4981299 h 6663713"/>
              <a:gd name="connsiteX711" fmla="*/ 1576275 w 8026415"/>
              <a:gd name="connsiteY711" fmla="*/ 4954186 h 6663713"/>
              <a:gd name="connsiteX712" fmla="*/ 1582427 w 8026415"/>
              <a:gd name="connsiteY712" fmla="*/ 4943748 h 6663713"/>
              <a:gd name="connsiteX713" fmla="*/ 1565551 w 8026415"/>
              <a:gd name="connsiteY713" fmla="*/ 4952626 h 6663713"/>
              <a:gd name="connsiteX714" fmla="*/ 1543207 w 8026415"/>
              <a:gd name="connsiteY714" fmla="*/ 4972825 h 6663713"/>
              <a:gd name="connsiteX715" fmla="*/ 1528385 w 8026415"/>
              <a:gd name="connsiteY715" fmla="*/ 4984348 h 6663713"/>
              <a:gd name="connsiteX716" fmla="*/ 1511199 w 8026415"/>
              <a:gd name="connsiteY716" fmla="*/ 4994871 h 6663713"/>
              <a:gd name="connsiteX717" fmla="*/ 1510324 w 8026415"/>
              <a:gd name="connsiteY717" fmla="*/ 4982879 h 6663713"/>
              <a:gd name="connsiteX718" fmla="*/ 1490414 w 8026415"/>
              <a:gd name="connsiteY718" fmla="*/ 4977544 h 6663713"/>
              <a:gd name="connsiteX719" fmla="*/ 1418706 w 8026415"/>
              <a:gd name="connsiteY719" fmla="*/ 5021819 h 6663713"/>
              <a:gd name="connsiteX720" fmla="*/ 1437820 w 8026415"/>
              <a:gd name="connsiteY720" fmla="*/ 5002442 h 6663713"/>
              <a:gd name="connsiteX721" fmla="*/ 1391302 w 8026415"/>
              <a:gd name="connsiteY721" fmla="*/ 5034367 h 6663713"/>
              <a:gd name="connsiteX722" fmla="*/ 1392895 w 8026415"/>
              <a:gd name="connsiteY722" fmla="*/ 5030300 h 6663713"/>
              <a:gd name="connsiteX723" fmla="*/ 1382171 w 8026415"/>
              <a:gd name="connsiteY723" fmla="*/ 5028740 h 6663713"/>
              <a:gd name="connsiteX724" fmla="*/ 1342887 w 8026415"/>
              <a:gd name="connsiteY724" fmla="*/ 5057005 h 6663713"/>
              <a:gd name="connsiteX725" fmla="*/ 1312913 w 8026415"/>
              <a:gd name="connsiteY725" fmla="*/ 5066590 h 6663713"/>
              <a:gd name="connsiteX726" fmla="*/ 1282214 w 8026415"/>
              <a:gd name="connsiteY726" fmla="*/ 5103676 h 6663713"/>
              <a:gd name="connsiteX727" fmla="*/ 1257357 w 8026415"/>
              <a:gd name="connsiteY727" fmla="*/ 5124363 h 6663713"/>
              <a:gd name="connsiteX728" fmla="*/ 1236543 w 8026415"/>
              <a:gd name="connsiteY728" fmla="*/ 5143654 h 6663713"/>
              <a:gd name="connsiteX729" fmla="*/ 1204244 w 8026415"/>
              <a:gd name="connsiteY729" fmla="*/ 5165542 h 6663713"/>
              <a:gd name="connsiteX730" fmla="*/ 1148463 w 8026415"/>
              <a:gd name="connsiteY730" fmla="*/ 5197575 h 6663713"/>
              <a:gd name="connsiteX731" fmla="*/ 1150035 w 8026415"/>
              <a:gd name="connsiteY731" fmla="*/ 5195075 h 6663713"/>
              <a:gd name="connsiteX732" fmla="*/ 1139087 w 8026415"/>
              <a:gd name="connsiteY732" fmla="*/ 5199346 h 6663713"/>
              <a:gd name="connsiteX733" fmla="*/ 1126545 w 8026415"/>
              <a:gd name="connsiteY733" fmla="*/ 5207683 h 6663713"/>
              <a:gd name="connsiteX734" fmla="*/ 1061331 w 8026415"/>
              <a:gd name="connsiteY734" fmla="*/ 5258383 h 6663713"/>
              <a:gd name="connsiteX735" fmla="*/ 1044445 w 8026415"/>
              <a:gd name="connsiteY735" fmla="*/ 5270794 h 6663713"/>
              <a:gd name="connsiteX736" fmla="*/ 1035379 w 8026415"/>
              <a:gd name="connsiteY736" fmla="*/ 5276113 h 6663713"/>
              <a:gd name="connsiteX737" fmla="*/ 998511 w 8026415"/>
              <a:gd name="connsiteY737" fmla="*/ 5268368 h 6663713"/>
              <a:gd name="connsiteX738" fmla="*/ 1013738 w 8026415"/>
              <a:gd name="connsiteY738" fmla="*/ 5195608 h 6663713"/>
              <a:gd name="connsiteX739" fmla="*/ 1094032 w 8026415"/>
              <a:gd name="connsiteY739" fmla="*/ 5118935 h 6663713"/>
              <a:gd name="connsiteX740" fmla="*/ 1288897 w 8026415"/>
              <a:gd name="connsiteY740" fmla="*/ 4949163 h 6663713"/>
              <a:gd name="connsiteX741" fmla="*/ 1313156 w 8026415"/>
              <a:gd name="connsiteY741" fmla="*/ 4874551 h 6663713"/>
              <a:gd name="connsiteX742" fmla="*/ 1294395 w 8026415"/>
              <a:gd name="connsiteY742" fmla="*/ 4801221 h 6663713"/>
              <a:gd name="connsiteX743" fmla="*/ 1300304 w 8026415"/>
              <a:gd name="connsiteY743" fmla="*/ 4747306 h 6663713"/>
              <a:gd name="connsiteX744" fmla="*/ 1339345 w 8026415"/>
              <a:gd name="connsiteY744" fmla="*/ 4744961 h 6663713"/>
              <a:gd name="connsiteX745" fmla="*/ 1374114 w 8026415"/>
              <a:gd name="connsiteY745" fmla="*/ 4758546 h 6663713"/>
              <a:gd name="connsiteX746" fmla="*/ 1368284 w 8026415"/>
              <a:gd name="connsiteY746" fmla="*/ 4748447 h 6663713"/>
              <a:gd name="connsiteX747" fmla="*/ 1406131 w 8026415"/>
              <a:gd name="connsiteY747" fmla="*/ 4639056 h 6663713"/>
              <a:gd name="connsiteX748" fmla="*/ 1473331 w 8026415"/>
              <a:gd name="connsiteY748" fmla="*/ 4627180 h 6663713"/>
              <a:gd name="connsiteX749" fmla="*/ 1535642 w 8026415"/>
              <a:gd name="connsiteY749" fmla="*/ 4490192 h 6663713"/>
              <a:gd name="connsiteX750" fmla="*/ 1553500 w 8026415"/>
              <a:gd name="connsiteY750" fmla="*/ 4439481 h 6663713"/>
              <a:gd name="connsiteX751" fmla="*/ 1544262 w 8026415"/>
              <a:gd name="connsiteY751" fmla="*/ 4394317 h 6663713"/>
              <a:gd name="connsiteX752" fmla="*/ 1465323 w 8026415"/>
              <a:gd name="connsiteY752" fmla="*/ 4450005 h 6663713"/>
              <a:gd name="connsiteX753" fmla="*/ 1444552 w 8026415"/>
              <a:gd name="connsiteY753" fmla="*/ 4495668 h 6663713"/>
              <a:gd name="connsiteX754" fmla="*/ 1425630 w 8026415"/>
              <a:gd name="connsiteY754" fmla="*/ 4550363 h 6663713"/>
              <a:gd name="connsiteX755" fmla="*/ 1420294 w 8026415"/>
              <a:gd name="connsiteY755" fmla="*/ 4570279 h 6663713"/>
              <a:gd name="connsiteX756" fmla="*/ 1340941 w 8026415"/>
              <a:gd name="connsiteY756" fmla="*/ 4531941 h 6663713"/>
              <a:gd name="connsiteX757" fmla="*/ 1350546 w 8026415"/>
              <a:gd name="connsiteY757" fmla="*/ 4496092 h 6663713"/>
              <a:gd name="connsiteX758" fmla="*/ 1396072 w 8026415"/>
              <a:gd name="connsiteY758" fmla="*/ 4405835 h 6663713"/>
              <a:gd name="connsiteX759" fmla="*/ 1404322 w 8026415"/>
              <a:gd name="connsiteY759" fmla="*/ 4390971 h 6663713"/>
              <a:gd name="connsiteX760" fmla="*/ 1546066 w 8026415"/>
              <a:gd name="connsiteY760" fmla="*/ 4228309 h 6663713"/>
              <a:gd name="connsiteX761" fmla="*/ 1584610 w 8026415"/>
              <a:gd name="connsiteY761" fmla="*/ 4195948 h 6663713"/>
              <a:gd name="connsiteX762" fmla="*/ 1695201 w 8026415"/>
              <a:gd name="connsiteY762" fmla="*/ 4101778 h 6663713"/>
              <a:gd name="connsiteX763" fmla="*/ 1719667 w 8026415"/>
              <a:gd name="connsiteY763" fmla="*/ 4074181 h 6663713"/>
              <a:gd name="connsiteX764" fmla="*/ 1770732 w 8026415"/>
              <a:gd name="connsiteY764" fmla="*/ 4011023 h 6663713"/>
              <a:gd name="connsiteX765" fmla="*/ 1764666 w 8026415"/>
              <a:gd name="connsiteY765" fmla="*/ 3988120 h 6663713"/>
              <a:gd name="connsiteX766" fmla="*/ 1763642 w 8026415"/>
              <a:gd name="connsiteY766" fmla="*/ 3975547 h 6663713"/>
              <a:gd name="connsiteX767" fmla="*/ 1722206 w 8026415"/>
              <a:gd name="connsiteY767" fmla="*/ 4005024 h 6663713"/>
              <a:gd name="connsiteX768" fmla="*/ 1559842 w 8026415"/>
              <a:gd name="connsiteY768" fmla="*/ 4112272 h 6663713"/>
              <a:gd name="connsiteX769" fmla="*/ 1465001 w 8026415"/>
              <a:gd name="connsiteY769" fmla="*/ 4169987 h 6663713"/>
              <a:gd name="connsiteX770" fmla="*/ 1390779 w 8026415"/>
              <a:gd name="connsiteY770" fmla="*/ 4165864 h 6663713"/>
              <a:gd name="connsiteX771" fmla="*/ 1419642 w 8026415"/>
              <a:gd name="connsiteY771" fmla="*/ 4099904 h 6663713"/>
              <a:gd name="connsiteX772" fmla="*/ 1432012 w 8026415"/>
              <a:gd name="connsiteY772" fmla="*/ 4091661 h 6663713"/>
              <a:gd name="connsiteX773" fmla="*/ 1667054 w 8026415"/>
              <a:gd name="connsiteY773" fmla="*/ 3914398 h 6663713"/>
              <a:gd name="connsiteX774" fmla="*/ 1726844 w 8026415"/>
              <a:gd name="connsiteY774" fmla="*/ 3834010 h 6663713"/>
              <a:gd name="connsiteX775" fmla="*/ 1736221 w 8026415"/>
              <a:gd name="connsiteY775" fmla="*/ 3825172 h 6663713"/>
              <a:gd name="connsiteX776" fmla="*/ 1740354 w 8026415"/>
              <a:gd name="connsiteY776" fmla="*/ 3812313 h 6663713"/>
              <a:gd name="connsiteX777" fmla="*/ 1763586 w 8026415"/>
              <a:gd name="connsiteY777" fmla="*/ 3782853 h 6663713"/>
              <a:gd name="connsiteX778" fmla="*/ 1799007 w 8026415"/>
              <a:gd name="connsiteY778" fmla="*/ 3750261 h 6663713"/>
              <a:gd name="connsiteX779" fmla="*/ 1799009 w 8026415"/>
              <a:gd name="connsiteY779" fmla="*/ 3745381 h 6663713"/>
              <a:gd name="connsiteX780" fmla="*/ 1778390 w 8026415"/>
              <a:gd name="connsiteY780" fmla="*/ 3749503 h 6663713"/>
              <a:gd name="connsiteX781" fmla="*/ 1720660 w 8026415"/>
              <a:gd name="connsiteY781" fmla="*/ 3774237 h 6663713"/>
              <a:gd name="connsiteX782" fmla="*/ 1687622 w 8026415"/>
              <a:gd name="connsiteY782" fmla="*/ 3769462 h 6663713"/>
              <a:gd name="connsiteX783" fmla="*/ 1641307 w 8026415"/>
              <a:gd name="connsiteY783" fmla="*/ 3807746 h 6663713"/>
              <a:gd name="connsiteX784" fmla="*/ 1605066 w 8026415"/>
              <a:gd name="connsiteY784" fmla="*/ 3820077 h 6663713"/>
              <a:gd name="connsiteX785" fmla="*/ 1593946 w 8026415"/>
              <a:gd name="connsiteY785" fmla="*/ 3811426 h 6663713"/>
              <a:gd name="connsiteX786" fmla="*/ 1580461 w 8026415"/>
              <a:gd name="connsiteY786" fmla="*/ 3823705 h 6663713"/>
              <a:gd name="connsiteX787" fmla="*/ 1333051 w 8026415"/>
              <a:gd name="connsiteY787" fmla="*/ 4000968 h 6663713"/>
              <a:gd name="connsiteX788" fmla="*/ 1287691 w 8026415"/>
              <a:gd name="connsiteY788" fmla="*/ 4050436 h 6663713"/>
              <a:gd name="connsiteX789" fmla="*/ 1089760 w 8026415"/>
              <a:gd name="connsiteY789" fmla="*/ 4215330 h 6663713"/>
              <a:gd name="connsiteX790" fmla="*/ 986674 w 8026415"/>
              <a:gd name="connsiteY790" fmla="*/ 4178230 h 6663713"/>
              <a:gd name="connsiteX791" fmla="*/ 957809 w 8026415"/>
              <a:gd name="connsiteY791" fmla="*/ 4165863 h 6663713"/>
              <a:gd name="connsiteX792" fmla="*/ 928945 w 8026415"/>
              <a:gd name="connsiteY792" fmla="*/ 4104028 h 6663713"/>
              <a:gd name="connsiteX793" fmla="*/ 982549 w 8026415"/>
              <a:gd name="connsiteY793" fmla="*/ 4042193 h 6663713"/>
              <a:gd name="connsiteX794" fmla="*/ 1081516 w 8026415"/>
              <a:gd name="connsiteY794" fmla="*/ 3988600 h 6663713"/>
              <a:gd name="connsiteX795" fmla="*/ 1098010 w 8026415"/>
              <a:gd name="connsiteY795" fmla="*/ 3963867 h 6663713"/>
              <a:gd name="connsiteX796" fmla="*/ 1088759 w 8026415"/>
              <a:gd name="connsiteY796" fmla="*/ 3937593 h 6663713"/>
              <a:gd name="connsiteX797" fmla="*/ 1102576 w 8026415"/>
              <a:gd name="connsiteY797" fmla="*/ 3928445 h 6663713"/>
              <a:gd name="connsiteX798" fmla="*/ 1108838 w 8026415"/>
              <a:gd name="connsiteY798" fmla="*/ 3924299 h 6663713"/>
              <a:gd name="connsiteX799" fmla="*/ 1127345 w 8026415"/>
              <a:gd name="connsiteY799" fmla="*/ 3907193 h 6663713"/>
              <a:gd name="connsiteX800" fmla="*/ 1133970 w 8026415"/>
              <a:gd name="connsiteY800" fmla="*/ 3903404 h 6663713"/>
              <a:gd name="connsiteX801" fmla="*/ 1139243 w 8026415"/>
              <a:gd name="connsiteY801" fmla="*/ 3902031 h 6663713"/>
              <a:gd name="connsiteX802" fmla="*/ 1167078 w 8026415"/>
              <a:gd name="connsiteY802" fmla="*/ 3891724 h 6663713"/>
              <a:gd name="connsiteX803" fmla="*/ 1179738 w 8026415"/>
              <a:gd name="connsiteY803" fmla="*/ 3878465 h 6663713"/>
              <a:gd name="connsiteX804" fmla="*/ 1191469 w 8026415"/>
              <a:gd name="connsiteY804" fmla="*/ 3872268 h 6663713"/>
              <a:gd name="connsiteX805" fmla="*/ 1197114 w 8026415"/>
              <a:gd name="connsiteY805" fmla="*/ 3867191 h 6663713"/>
              <a:gd name="connsiteX806" fmla="*/ 1205890 w 8026415"/>
              <a:gd name="connsiteY806" fmla="*/ 3860042 h 6663713"/>
              <a:gd name="connsiteX807" fmla="*/ 1299195 w 8026415"/>
              <a:gd name="connsiteY807" fmla="*/ 3796926 h 6663713"/>
              <a:gd name="connsiteX808" fmla="*/ 1326139 w 8026415"/>
              <a:gd name="connsiteY808" fmla="*/ 3776409 h 6663713"/>
              <a:gd name="connsiteX809" fmla="*/ 1357446 w 8026415"/>
              <a:gd name="connsiteY809" fmla="*/ 3755681 h 6663713"/>
              <a:gd name="connsiteX810" fmla="*/ 1408153 w 8026415"/>
              <a:gd name="connsiteY810" fmla="*/ 3723446 h 6663713"/>
              <a:gd name="connsiteX811" fmla="*/ 1420676 w 8026415"/>
              <a:gd name="connsiteY811" fmla="*/ 3715155 h 6663713"/>
              <a:gd name="connsiteX812" fmla="*/ 1429453 w 8026415"/>
              <a:gd name="connsiteY812" fmla="*/ 3708006 h 6663713"/>
              <a:gd name="connsiteX813" fmla="*/ 1421342 w 8026415"/>
              <a:gd name="connsiteY813" fmla="*/ 3709359 h 6663713"/>
              <a:gd name="connsiteX814" fmla="*/ 1387570 w 8026415"/>
              <a:gd name="connsiteY814" fmla="*/ 3726364 h 6663713"/>
              <a:gd name="connsiteX815" fmla="*/ 1373199 w 8026415"/>
              <a:gd name="connsiteY815" fmla="*/ 3731864 h 6663713"/>
              <a:gd name="connsiteX816" fmla="*/ 1417694 w 8026415"/>
              <a:gd name="connsiteY816" fmla="*/ 3697047 h 6663713"/>
              <a:gd name="connsiteX817" fmla="*/ 1449668 w 8026415"/>
              <a:gd name="connsiteY817" fmla="*/ 3670524 h 6663713"/>
              <a:gd name="connsiteX818" fmla="*/ 1453464 w 8026415"/>
              <a:gd name="connsiteY818" fmla="*/ 3662656 h 6663713"/>
              <a:gd name="connsiteX819" fmla="*/ 1440324 w 8026415"/>
              <a:gd name="connsiteY819" fmla="*/ 3670016 h 6663713"/>
              <a:gd name="connsiteX820" fmla="*/ 1377710 w 8026415"/>
              <a:gd name="connsiteY820" fmla="*/ 3711471 h 6663713"/>
              <a:gd name="connsiteX821" fmla="*/ 1262588 w 8026415"/>
              <a:gd name="connsiteY821" fmla="*/ 3775645 h 6663713"/>
              <a:gd name="connsiteX822" fmla="*/ 1248470 w 8026415"/>
              <a:gd name="connsiteY822" fmla="*/ 3783659 h 6663713"/>
              <a:gd name="connsiteX823" fmla="*/ 1254703 w 8026415"/>
              <a:gd name="connsiteY823" fmla="*/ 3774752 h 6663713"/>
              <a:gd name="connsiteX824" fmla="*/ 1333051 w 8026415"/>
              <a:gd name="connsiteY824" fmla="*/ 3695911 h 6663713"/>
              <a:gd name="connsiteX825" fmla="*/ 1389501 w 8026415"/>
              <a:gd name="connsiteY825" fmla="*/ 3644602 h 6663713"/>
              <a:gd name="connsiteX826" fmla="*/ 1391425 w 8026415"/>
              <a:gd name="connsiteY826" fmla="*/ 3642291 h 6663713"/>
              <a:gd name="connsiteX827" fmla="*/ 1397556 w 8026415"/>
              <a:gd name="connsiteY827" fmla="*/ 3639425 h 6663713"/>
              <a:gd name="connsiteX828" fmla="*/ 1431378 w 8026415"/>
              <a:gd name="connsiteY828" fmla="*/ 3615694 h 6663713"/>
              <a:gd name="connsiteX829" fmla="*/ 1435790 w 8026415"/>
              <a:gd name="connsiteY829" fmla="*/ 3608756 h 6663713"/>
              <a:gd name="connsiteX830" fmla="*/ 1492093 w 8026415"/>
              <a:gd name="connsiteY830" fmla="*/ 3578172 h 6663713"/>
              <a:gd name="connsiteX831" fmla="*/ 1526530 w 8026415"/>
              <a:gd name="connsiteY831" fmla="*/ 3555371 h 6663713"/>
              <a:gd name="connsiteX832" fmla="*/ 1605415 w 8026415"/>
              <a:gd name="connsiteY832" fmla="*/ 3504482 h 6663713"/>
              <a:gd name="connsiteX833" fmla="*/ 1627947 w 8026415"/>
              <a:gd name="connsiteY833" fmla="*/ 3490902 h 6663713"/>
              <a:gd name="connsiteX834" fmla="*/ 1652375 w 8026415"/>
              <a:gd name="connsiteY834" fmla="*/ 3473389 h 6663713"/>
              <a:gd name="connsiteX835" fmla="*/ 1680553 w 8026415"/>
              <a:gd name="connsiteY835" fmla="*/ 3454734 h 6663713"/>
              <a:gd name="connsiteX836" fmla="*/ 1679985 w 8026415"/>
              <a:gd name="connsiteY836" fmla="*/ 3447076 h 6663713"/>
              <a:gd name="connsiteX837" fmla="*/ 1715705 w 8026415"/>
              <a:gd name="connsiteY837" fmla="*/ 3419409 h 6663713"/>
              <a:gd name="connsiteX838" fmla="*/ 1725713 w 8026415"/>
              <a:gd name="connsiteY838" fmla="*/ 3414122 h 6663713"/>
              <a:gd name="connsiteX839" fmla="*/ 1730126 w 8026415"/>
              <a:gd name="connsiteY839" fmla="*/ 3407184 h 6663713"/>
              <a:gd name="connsiteX840" fmla="*/ 1722016 w 8026415"/>
              <a:gd name="connsiteY840" fmla="*/ 3408538 h 6663713"/>
              <a:gd name="connsiteX841" fmla="*/ 1697587 w 8026415"/>
              <a:gd name="connsiteY841" fmla="*/ 3426051 h 6663713"/>
              <a:gd name="connsiteX842" fmla="*/ 1668177 w 8026415"/>
              <a:gd name="connsiteY842" fmla="*/ 3442844 h 6663713"/>
              <a:gd name="connsiteX843" fmla="*/ 1655088 w 8026415"/>
              <a:gd name="connsiteY843" fmla="*/ 3443478 h 6663713"/>
              <a:gd name="connsiteX844" fmla="*/ 1638201 w 8026415"/>
              <a:gd name="connsiteY844" fmla="*/ 3451982 h 6663713"/>
              <a:gd name="connsiteX845" fmla="*/ 1603097 w 8026415"/>
              <a:gd name="connsiteY845" fmla="*/ 3480578 h 6663713"/>
              <a:gd name="connsiteX846" fmla="*/ 1587444 w 8026415"/>
              <a:gd name="connsiteY846" fmla="*/ 3490942 h 6663713"/>
              <a:gd name="connsiteX847" fmla="*/ 1579335 w 8026415"/>
              <a:gd name="connsiteY847" fmla="*/ 3492296 h 6663713"/>
              <a:gd name="connsiteX848" fmla="*/ 1579384 w 8026415"/>
              <a:gd name="connsiteY848" fmla="*/ 3485569 h 6663713"/>
              <a:gd name="connsiteX849" fmla="*/ 1583008 w 8026415"/>
              <a:gd name="connsiteY849" fmla="*/ 3481980 h 6663713"/>
              <a:gd name="connsiteX850" fmla="*/ 1593519 w 8026415"/>
              <a:gd name="connsiteY850" fmla="*/ 3475021 h 6663713"/>
              <a:gd name="connsiteX851" fmla="*/ 1614201 w 8026415"/>
              <a:gd name="connsiteY851" fmla="*/ 3458650 h 6663713"/>
              <a:gd name="connsiteX852" fmla="*/ 1658031 w 8026415"/>
              <a:gd name="connsiteY852" fmla="*/ 3429629 h 6663713"/>
              <a:gd name="connsiteX853" fmla="*/ 1694934 w 8026415"/>
              <a:gd name="connsiteY853" fmla="*/ 3410552 h 6663713"/>
              <a:gd name="connsiteX854" fmla="*/ 1734402 w 8026415"/>
              <a:gd name="connsiteY854" fmla="*/ 3381744 h 6663713"/>
              <a:gd name="connsiteX855" fmla="*/ 1736300 w 8026415"/>
              <a:gd name="connsiteY855" fmla="*/ 3377809 h 6663713"/>
              <a:gd name="connsiteX856" fmla="*/ 1746974 w 8026415"/>
              <a:gd name="connsiteY856" fmla="*/ 3366726 h 6663713"/>
              <a:gd name="connsiteX857" fmla="*/ 1787057 w 8026415"/>
              <a:gd name="connsiteY857" fmla="*/ 3338848 h 6663713"/>
              <a:gd name="connsiteX858" fmla="*/ 1798298 w 8026415"/>
              <a:gd name="connsiteY858" fmla="*/ 3335422 h 6663713"/>
              <a:gd name="connsiteX859" fmla="*/ 1833919 w 8026415"/>
              <a:gd name="connsiteY859" fmla="*/ 3321209 h 6663713"/>
              <a:gd name="connsiteX860" fmla="*/ 1856451 w 8026415"/>
              <a:gd name="connsiteY860" fmla="*/ 3307631 h 6663713"/>
              <a:gd name="connsiteX861" fmla="*/ 1900329 w 8026415"/>
              <a:gd name="connsiteY861" fmla="*/ 3271885 h 6663713"/>
              <a:gd name="connsiteX862" fmla="*/ 1902227 w 8026415"/>
              <a:gd name="connsiteY862" fmla="*/ 3267950 h 6663713"/>
              <a:gd name="connsiteX863" fmla="*/ 1927939 w 8026415"/>
              <a:gd name="connsiteY863" fmla="*/ 3245571 h 6663713"/>
              <a:gd name="connsiteX864" fmla="*/ 1959197 w 8026415"/>
              <a:gd name="connsiteY864" fmla="*/ 3231570 h 6663713"/>
              <a:gd name="connsiteX865" fmla="*/ 2019247 w 8026415"/>
              <a:gd name="connsiteY865" fmla="*/ 3199844 h 6663713"/>
              <a:gd name="connsiteX866" fmla="*/ 2068155 w 8026415"/>
              <a:gd name="connsiteY866" fmla="*/ 3158090 h 6663713"/>
              <a:gd name="connsiteX867" fmla="*/ 2098846 w 8026415"/>
              <a:gd name="connsiteY867" fmla="*/ 3136432 h 6663713"/>
              <a:gd name="connsiteX868" fmla="*/ 2144525 w 8026415"/>
              <a:gd name="connsiteY868" fmla="*/ 3110204 h 6663713"/>
              <a:gd name="connsiteX869" fmla="*/ 2169571 w 8026415"/>
              <a:gd name="connsiteY869" fmla="*/ 3093622 h 6663713"/>
              <a:gd name="connsiteX870" fmla="*/ 2181478 w 8026415"/>
              <a:gd name="connsiteY870" fmla="*/ 3084400 h 6663713"/>
              <a:gd name="connsiteX871" fmla="*/ 2214683 w 8026415"/>
              <a:gd name="connsiteY871" fmla="*/ 3059737 h 6663713"/>
              <a:gd name="connsiteX872" fmla="*/ 2226591 w 8026415"/>
              <a:gd name="connsiteY872" fmla="*/ 3050515 h 6663713"/>
              <a:gd name="connsiteX873" fmla="*/ 2250552 w 8026415"/>
              <a:gd name="connsiteY873" fmla="*/ 3011891 h 6663713"/>
              <a:gd name="connsiteX874" fmla="*/ 2271332 w 8026415"/>
              <a:gd name="connsiteY874" fmla="*/ 2982067 h 6663713"/>
              <a:gd name="connsiteX875" fmla="*/ 2286419 w 8026415"/>
              <a:gd name="connsiteY875" fmla="*/ 2964045 h 6663713"/>
              <a:gd name="connsiteX876" fmla="*/ 2294012 w 8026415"/>
              <a:gd name="connsiteY876" fmla="*/ 2948308 h 6663713"/>
              <a:gd name="connsiteX877" fmla="*/ 2292778 w 8026415"/>
              <a:gd name="connsiteY877" fmla="*/ 2946446 h 6663713"/>
              <a:gd name="connsiteX878" fmla="*/ 2239655 w 8026415"/>
              <a:gd name="connsiteY878" fmla="*/ 2968229 h 6663713"/>
              <a:gd name="connsiteX879" fmla="*/ 2076859 w 8026415"/>
              <a:gd name="connsiteY879" fmla="*/ 3076016 h 6663713"/>
              <a:gd name="connsiteX880" fmla="*/ 2063103 w 8026415"/>
              <a:gd name="connsiteY880" fmla="*/ 3082447 h 6663713"/>
              <a:gd name="connsiteX881" fmla="*/ 2075010 w 8026415"/>
              <a:gd name="connsiteY881" fmla="*/ 3073224 h 6663713"/>
              <a:gd name="connsiteX882" fmla="*/ 2110729 w 8026415"/>
              <a:gd name="connsiteY882" fmla="*/ 3045559 h 6663713"/>
              <a:gd name="connsiteX883" fmla="*/ 2209162 w 8026415"/>
              <a:gd name="connsiteY883" fmla="*/ 2962982 h 6663713"/>
              <a:gd name="connsiteX884" fmla="*/ 2271160 w 8026415"/>
              <a:gd name="connsiteY884" fmla="*/ 2920595 h 6663713"/>
              <a:gd name="connsiteX885" fmla="*/ 2311860 w 8026415"/>
              <a:gd name="connsiteY885" fmla="*/ 2893648 h 6663713"/>
              <a:gd name="connsiteX886" fmla="*/ 2348196 w 8026415"/>
              <a:gd name="connsiteY886" fmla="*/ 2866912 h 6663713"/>
              <a:gd name="connsiteX887" fmla="*/ 2362617 w 8026415"/>
              <a:gd name="connsiteY887" fmla="*/ 2854688 h 6663713"/>
              <a:gd name="connsiteX888" fmla="*/ 2345731 w 8026415"/>
              <a:gd name="connsiteY888" fmla="*/ 2863190 h 6663713"/>
              <a:gd name="connsiteX889" fmla="*/ 2237388 w 8026415"/>
              <a:gd name="connsiteY889" fmla="*/ 2937601 h 6663713"/>
              <a:gd name="connsiteX890" fmla="*/ 2186729 w 8026415"/>
              <a:gd name="connsiteY890" fmla="*/ 2963108 h 6663713"/>
              <a:gd name="connsiteX891" fmla="*/ 2185498 w 8026415"/>
              <a:gd name="connsiteY891" fmla="*/ 2961247 h 6663713"/>
              <a:gd name="connsiteX892" fmla="*/ 2186164 w 8026415"/>
              <a:gd name="connsiteY892" fmla="*/ 2955451 h 6663713"/>
              <a:gd name="connsiteX893" fmla="*/ 2214340 w 8026415"/>
              <a:gd name="connsiteY893" fmla="*/ 2936795 h 6663713"/>
              <a:gd name="connsiteX894" fmla="*/ 2231892 w 8026415"/>
              <a:gd name="connsiteY894" fmla="*/ 2922497 h 6663713"/>
              <a:gd name="connsiteX895" fmla="*/ 2233791 w 8026415"/>
              <a:gd name="connsiteY895" fmla="*/ 2918563 h 6663713"/>
              <a:gd name="connsiteX896" fmla="*/ 2226911 w 8026415"/>
              <a:gd name="connsiteY896" fmla="*/ 2921777 h 6663713"/>
              <a:gd name="connsiteX897" fmla="*/ 2198735 w 8026415"/>
              <a:gd name="connsiteY897" fmla="*/ 2940432 h 6663713"/>
              <a:gd name="connsiteX898" fmla="*/ 2188112 w 8026415"/>
              <a:gd name="connsiteY898" fmla="*/ 2944790 h 6663713"/>
              <a:gd name="connsiteX899" fmla="*/ 2193140 w 8026415"/>
              <a:gd name="connsiteY899" fmla="*/ 2938783 h 6663713"/>
              <a:gd name="connsiteX900" fmla="*/ 2227628 w 8026415"/>
              <a:gd name="connsiteY900" fmla="*/ 2909255 h 6663713"/>
              <a:gd name="connsiteX901" fmla="*/ 2284646 w 8026415"/>
              <a:gd name="connsiteY901" fmla="*/ 2866148 h 6663713"/>
              <a:gd name="connsiteX902" fmla="*/ 2284030 w 8026415"/>
              <a:gd name="connsiteY902" fmla="*/ 2865217 h 6663713"/>
              <a:gd name="connsiteX903" fmla="*/ 2282797 w 8026415"/>
              <a:gd name="connsiteY903" fmla="*/ 2863354 h 6663713"/>
              <a:gd name="connsiteX904" fmla="*/ 2270274 w 8026415"/>
              <a:gd name="connsiteY904" fmla="*/ 2871646 h 6663713"/>
              <a:gd name="connsiteX905" fmla="*/ 2257184 w 8026415"/>
              <a:gd name="connsiteY905" fmla="*/ 2872281 h 6663713"/>
              <a:gd name="connsiteX906" fmla="*/ 2252205 w 8026415"/>
              <a:gd name="connsiteY906" fmla="*/ 2871561 h 6663713"/>
              <a:gd name="connsiteX907" fmla="*/ 2222180 w 8026415"/>
              <a:gd name="connsiteY907" fmla="*/ 2887424 h 6663713"/>
              <a:gd name="connsiteX908" fmla="*/ 2244094 w 8026415"/>
              <a:gd name="connsiteY908" fmla="*/ 2872915 h 6663713"/>
              <a:gd name="connsiteX909" fmla="*/ 2245377 w 8026415"/>
              <a:gd name="connsiteY909" fmla="*/ 2868049 h 6663713"/>
              <a:gd name="connsiteX910" fmla="*/ 2244144 w 8026415"/>
              <a:gd name="connsiteY910" fmla="*/ 2866187 h 6663713"/>
              <a:gd name="connsiteX911" fmla="*/ 2247275 w 8026415"/>
              <a:gd name="connsiteY911" fmla="*/ 2864114 h 6663713"/>
              <a:gd name="connsiteX912" fmla="*/ 2279199 w 8026415"/>
              <a:gd name="connsiteY912" fmla="*/ 2844317 h 6663713"/>
              <a:gd name="connsiteX913" fmla="*/ 2284843 w 8026415"/>
              <a:gd name="connsiteY913" fmla="*/ 2839241 h 6663713"/>
              <a:gd name="connsiteX914" fmla="*/ 2280481 w 8026415"/>
              <a:gd name="connsiteY914" fmla="*/ 2839453 h 6663713"/>
              <a:gd name="connsiteX915" fmla="*/ 2259231 w 8026415"/>
              <a:gd name="connsiteY915" fmla="*/ 2848167 h 6663713"/>
              <a:gd name="connsiteX916" fmla="*/ 2253020 w 8026415"/>
              <a:gd name="connsiteY916" fmla="*/ 2845585 h 6663713"/>
              <a:gd name="connsiteX917" fmla="*/ 2257432 w 8026415"/>
              <a:gd name="connsiteY917" fmla="*/ 2838647 h 6663713"/>
              <a:gd name="connsiteX918" fmla="*/ 2273085 w 8026415"/>
              <a:gd name="connsiteY918" fmla="*/ 2828283 h 6663713"/>
              <a:gd name="connsiteX919" fmla="*/ 2313117 w 8026415"/>
              <a:gd name="connsiteY919" fmla="*/ 2807132 h 6663713"/>
              <a:gd name="connsiteX920" fmla="*/ 2327541 w 8026415"/>
              <a:gd name="connsiteY920" fmla="*/ 2794907 h 6663713"/>
              <a:gd name="connsiteX921" fmla="*/ 2333234 w 8026415"/>
              <a:gd name="connsiteY921" fmla="*/ 2783104 h 6663713"/>
              <a:gd name="connsiteX922" fmla="*/ 2360178 w 8026415"/>
              <a:gd name="connsiteY922" fmla="*/ 2762587 h 6663713"/>
              <a:gd name="connsiteX923" fmla="*/ 2385840 w 8026415"/>
              <a:gd name="connsiteY923" fmla="*/ 2746936 h 6663713"/>
              <a:gd name="connsiteX924" fmla="*/ 2390253 w 8026415"/>
              <a:gd name="connsiteY924" fmla="*/ 2739996 h 6663713"/>
              <a:gd name="connsiteX925" fmla="*/ 2382142 w 8026415"/>
              <a:gd name="connsiteY925" fmla="*/ 2741350 h 6663713"/>
              <a:gd name="connsiteX926" fmla="*/ 2373367 w 8026415"/>
              <a:gd name="connsiteY926" fmla="*/ 2748499 h 6663713"/>
              <a:gd name="connsiteX927" fmla="*/ 2333949 w 8026415"/>
              <a:gd name="connsiteY927" fmla="*/ 2770580 h 6663713"/>
              <a:gd name="connsiteX928" fmla="*/ 2327121 w 8026415"/>
              <a:gd name="connsiteY928" fmla="*/ 2767069 h 6663713"/>
              <a:gd name="connsiteX929" fmla="*/ 2298944 w 8026415"/>
              <a:gd name="connsiteY929" fmla="*/ 2785725 h 6663713"/>
              <a:gd name="connsiteX930" fmla="*/ 2273283 w 8026415"/>
              <a:gd name="connsiteY930" fmla="*/ 2801376 h 6663713"/>
              <a:gd name="connsiteX931" fmla="*/ 2251984 w 8026415"/>
              <a:gd name="connsiteY931" fmla="*/ 2816815 h 6663713"/>
              <a:gd name="connsiteX932" fmla="*/ 2174332 w 8026415"/>
              <a:gd name="connsiteY932" fmla="*/ 2869568 h 6663713"/>
              <a:gd name="connsiteX933" fmla="*/ 2139894 w 8026415"/>
              <a:gd name="connsiteY933" fmla="*/ 2892369 h 6663713"/>
              <a:gd name="connsiteX934" fmla="*/ 2089754 w 8026415"/>
              <a:gd name="connsiteY934" fmla="*/ 2932259 h 6663713"/>
              <a:gd name="connsiteX935" fmla="*/ 2081643 w 8026415"/>
              <a:gd name="connsiteY935" fmla="*/ 2933614 h 6663713"/>
              <a:gd name="connsiteX936" fmla="*/ 2046590 w 8026415"/>
              <a:gd name="connsiteY936" fmla="*/ 2955484 h 6663713"/>
              <a:gd name="connsiteX937" fmla="*/ 2024008 w 8026415"/>
              <a:gd name="connsiteY937" fmla="*/ 2975790 h 6663713"/>
              <a:gd name="connsiteX938" fmla="*/ 2003326 w 8026415"/>
              <a:gd name="connsiteY938" fmla="*/ 2992160 h 6663713"/>
              <a:gd name="connsiteX939" fmla="*/ 1954566 w 8026415"/>
              <a:gd name="connsiteY939" fmla="*/ 3013734 h 6663713"/>
              <a:gd name="connsiteX940" fmla="*/ 1927055 w 8026415"/>
              <a:gd name="connsiteY940" fmla="*/ 3026593 h 6663713"/>
              <a:gd name="connsiteX941" fmla="*/ 1909505 w 8026415"/>
              <a:gd name="connsiteY941" fmla="*/ 3040892 h 6663713"/>
              <a:gd name="connsiteX942" fmla="*/ 1895699 w 8026415"/>
              <a:gd name="connsiteY942" fmla="*/ 3054049 h 6663713"/>
              <a:gd name="connsiteX943" fmla="*/ 1892518 w 8026415"/>
              <a:gd name="connsiteY943" fmla="*/ 3062849 h 6663713"/>
              <a:gd name="connsiteX944" fmla="*/ 1867473 w 8026415"/>
              <a:gd name="connsiteY944" fmla="*/ 3079430 h 6663713"/>
              <a:gd name="connsiteX945" fmla="*/ 1851869 w 8026415"/>
              <a:gd name="connsiteY945" fmla="*/ 3083069 h 6663713"/>
              <a:gd name="connsiteX946" fmla="*/ 1830569 w 8026415"/>
              <a:gd name="connsiteY946" fmla="*/ 3098508 h 6663713"/>
              <a:gd name="connsiteX947" fmla="*/ 1797982 w 8026415"/>
              <a:gd name="connsiteY947" fmla="*/ 3124102 h 6663713"/>
              <a:gd name="connsiteX948" fmla="*/ 1787972 w 8026415"/>
              <a:gd name="connsiteY948" fmla="*/ 3129389 h 6663713"/>
              <a:gd name="connsiteX949" fmla="*/ 1771136 w 8026415"/>
              <a:gd name="connsiteY949" fmla="*/ 3131164 h 6663713"/>
              <a:gd name="connsiteX950" fmla="*/ 1760512 w 8026415"/>
              <a:gd name="connsiteY950" fmla="*/ 3135522 h 6663713"/>
              <a:gd name="connsiteX951" fmla="*/ 1721611 w 8026415"/>
              <a:gd name="connsiteY951" fmla="*/ 3171988 h 6663713"/>
              <a:gd name="connsiteX952" fmla="*/ 1716582 w 8026415"/>
              <a:gd name="connsiteY952" fmla="*/ 3177996 h 6663713"/>
              <a:gd name="connsiteX953" fmla="*/ 1724076 w 8026415"/>
              <a:gd name="connsiteY953" fmla="*/ 3175711 h 6663713"/>
              <a:gd name="connsiteX954" fmla="*/ 1768523 w 8026415"/>
              <a:gd name="connsiteY954" fmla="*/ 3147622 h 6663713"/>
              <a:gd name="connsiteX955" fmla="*/ 1778531 w 8026415"/>
              <a:gd name="connsiteY955" fmla="*/ 3142334 h 6663713"/>
              <a:gd name="connsiteX956" fmla="*/ 1796033 w 8026415"/>
              <a:gd name="connsiteY956" fmla="*/ 3134763 h 6663713"/>
              <a:gd name="connsiteX957" fmla="*/ 1804759 w 8026415"/>
              <a:gd name="connsiteY957" fmla="*/ 3134340 h 6663713"/>
              <a:gd name="connsiteX958" fmla="*/ 1797833 w 8026415"/>
              <a:gd name="connsiteY958" fmla="*/ 3144282 h 6663713"/>
              <a:gd name="connsiteX959" fmla="*/ 1810355 w 8026415"/>
              <a:gd name="connsiteY959" fmla="*/ 3135991 h 6663713"/>
              <a:gd name="connsiteX960" fmla="*/ 1831655 w 8026415"/>
              <a:gd name="connsiteY960" fmla="*/ 3120549 h 6663713"/>
              <a:gd name="connsiteX961" fmla="*/ 1857317 w 8026415"/>
              <a:gd name="connsiteY961" fmla="*/ 3104898 h 6663713"/>
              <a:gd name="connsiteX962" fmla="*/ 1876051 w 8026415"/>
              <a:gd name="connsiteY962" fmla="*/ 3099188 h 6663713"/>
              <a:gd name="connsiteX963" fmla="*/ 1889190 w 8026415"/>
              <a:gd name="connsiteY963" fmla="*/ 3091827 h 6663713"/>
              <a:gd name="connsiteX964" fmla="*/ 1939281 w 8026415"/>
              <a:gd name="connsiteY964" fmla="*/ 3058663 h 6663713"/>
              <a:gd name="connsiteX965" fmla="*/ 1992503 w 8026415"/>
              <a:gd name="connsiteY965" fmla="*/ 3023424 h 6663713"/>
              <a:gd name="connsiteX966" fmla="*/ 1993121 w 8026415"/>
              <a:gd name="connsiteY966" fmla="*/ 3024356 h 6663713"/>
              <a:gd name="connsiteX967" fmla="*/ 1940514 w 8026415"/>
              <a:gd name="connsiteY967" fmla="*/ 3060524 h 6663713"/>
              <a:gd name="connsiteX968" fmla="*/ 1954886 w 8026415"/>
              <a:gd name="connsiteY968" fmla="*/ 3055026 h 6663713"/>
              <a:gd name="connsiteX969" fmla="*/ 2050657 w 8026415"/>
              <a:gd name="connsiteY969" fmla="*/ 2995633 h 6663713"/>
              <a:gd name="connsiteX970" fmla="*/ 2069440 w 8026415"/>
              <a:gd name="connsiteY970" fmla="*/ 2983197 h 6663713"/>
              <a:gd name="connsiteX971" fmla="*/ 2113837 w 8026415"/>
              <a:gd name="connsiteY971" fmla="*/ 2961834 h 6663713"/>
              <a:gd name="connsiteX972" fmla="*/ 2142013 w 8026415"/>
              <a:gd name="connsiteY972" fmla="*/ 2943179 h 6663713"/>
              <a:gd name="connsiteX973" fmla="*/ 2152639 w 8026415"/>
              <a:gd name="connsiteY973" fmla="*/ 2938822 h 6663713"/>
              <a:gd name="connsiteX974" fmla="*/ 2151357 w 8026415"/>
              <a:gd name="connsiteY974" fmla="*/ 2943688 h 6663713"/>
              <a:gd name="connsiteX975" fmla="*/ 2130057 w 8026415"/>
              <a:gd name="connsiteY975" fmla="*/ 2959127 h 6663713"/>
              <a:gd name="connsiteX976" fmla="*/ 2114453 w 8026415"/>
              <a:gd name="connsiteY976" fmla="*/ 2962765 h 6663713"/>
              <a:gd name="connsiteX977" fmla="*/ 2082530 w 8026415"/>
              <a:gd name="connsiteY977" fmla="*/ 2982562 h 6663713"/>
              <a:gd name="connsiteX978" fmla="*/ 2044961 w 8026415"/>
              <a:gd name="connsiteY978" fmla="*/ 3007436 h 6663713"/>
              <a:gd name="connsiteX979" fmla="*/ 2029308 w 8026415"/>
              <a:gd name="connsiteY979" fmla="*/ 3017800 h 6663713"/>
              <a:gd name="connsiteX980" fmla="*/ 2008009 w 8026415"/>
              <a:gd name="connsiteY980" fmla="*/ 3033241 h 6663713"/>
              <a:gd name="connsiteX981" fmla="*/ 1985477 w 8026415"/>
              <a:gd name="connsiteY981" fmla="*/ 3046819 h 6663713"/>
              <a:gd name="connsiteX982" fmla="*/ 1973571 w 8026415"/>
              <a:gd name="connsiteY982" fmla="*/ 3056043 h 6663713"/>
              <a:gd name="connsiteX983" fmla="*/ 1965460 w 8026415"/>
              <a:gd name="connsiteY983" fmla="*/ 3057396 h 6663713"/>
              <a:gd name="connsiteX984" fmla="*/ 1949808 w 8026415"/>
              <a:gd name="connsiteY984" fmla="*/ 3067759 h 6663713"/>
              <a:gd name="connsiteX985" fmla="*/ 1944778 w 8026415"/>
              <a:gd name="connsiteY985" fmla="*/ 3073766 h 6663713"/>
              <a:gd name="connsiteX986" fmla="*/ 1939182 w 8026415"/>
              <a:gd name="connsiteY986" fmla="*/ 3072116 h 6663713"/>
              <a:gd name="connsiteX987" fmla="*/ 1920398 w 8026415"/>
              <a:gd name="connsiteY987" fmla="*/ 3084553 h 6663713"/>
              <a:gd name="connsiteX988" fmla="*/ 1915370 w 8026415"/>
              <a:gd name="connsiteY988" fmla="*/ 3090561 h 6663713"/>
              <a:gd name="connsiteX989" fmla="*/ 1909773 w 8026415"/>
              <a:gd name="connsiteY989" fmla="*/ 3088911 h 6663713"/>
              <a:gd name="connsiteX990" fmla="*/ 1859066 w 8026415"/>
              <a:gd name="connsiteY990" fmla="*/ 3121144 h 6663713"/>
              <a:gd name="connsiteX991" fmla="*/ 1849675 w 8026415"/>
              <a:gd name="connsiteY991" fmla="*/ 3127362 h 6663713"/>
              <a:gd name="connsiteX992" fmla="*/ 1837768 w 8026415"/>
              <a:gd name="connsiteY992" fmla="*/ 3136585 h 6663713"/>
              <a:gd name="connsiteX993" fmla="*/ 1810824 w 8026415"/>
              <a:gd name="connsiteY993" fmla="*/ 3157101 h 6663713"/>
              <a:gd name="connsiteX994" fmla="*/ 1782647 w 8026415"/>
              <a:gd name="connsiteY994" fmla="*/ 3175757 h 6663713"/>
              <a:gd name="connsiteX995" fmla="*/ 1753239 w 8026415"/>
              <a:gd name="connsiteY995" fmla="*/ 3192551 h 6663713"/>
              <a:gd name="connsiteX996" fmla="*/ 1731323 w 8026415"/>
              <a:gd name="connsiteY996" fmla="*/ 3207061 h 6663713"/>
              <a:gd name="connsiteX997" fmla="*/ 1720032 w 8026415"/>
              <a:gd name="connsiteY997" fmla="*/ 3217213 h 6663713"/>
              <a:gd name="connsiteX998" fmla="*/ 1704379 w 8026415"/>
              <a:gd name="connsiteY998" fmla="*/ 3227578 h 6663713"/>
              <a:gd name="connsiteX999" fmla="*/ 1676203 w 8026415"/>
              <a:gd name="connsiteY999" fmla="*/ 3246233 h 6663713"/>
              <a:gd name="connsiteX1000" fmla="*/ 1673072 w 8026415"/>
              <a:gd name="connsiteY1000" fmla="*/ 3248305 h 6663713"/>
              <a:gd name="connsiteX1001" fmla="*/ 1634936 w 8026415"/>
              <a:gd name="connsiteY1001" fmla="*/ 3265522 h 6663713"/>
              <a:gd name="connsiteX1002" fmla="*/ 1633703 w 8026415"/>
              <a:gd name="connsiteY1002" fmla="*/ 3263661 h 6663713"/>
              <a:gd name="connsiteX1003" fmla="*/ 1639399 w 8026415"/>
              <a:gd name="connsiteY1003" fmla="*/ 3251857 h 6663713"/>
              <a:gd name="connsiteX1004" fmla="*/ 1664444 w 8026415"/>
              <a:gd name="connsiteY1004" fmla="*/ 3235275 h 6663713"/>
              <a:gd name="connsiteX1005" fmla="*/ 1672604 w 8026415"/>
              <a:gd name="connsiteY1005" fmla="*/ 3227195 h 6663713"/>
              <a:gd name="connsiteX1006" fmla="*/ 1662596 w 8026415"/>
              <a:gd name="connsiteY1006" fmla="*/ 3232482 h 6663713"/>
              <a:gd name="connsiteX1007" fmla="*/ 1650689 w 8026415"/>
              <a:gd name="connsiteY1007" fmla="*/ 3241704 h 6663713"/>
              <a:gd name="connsiteX1008" fmla="*/ 1635035 w 8026415"/>
              <a:gd name="connsiteY1008" fmla="*/ 3252069 h 6663713"/>
              <a:gd name="connsiteX1009" fmla="*/ 1623194 w 8026415"/>
              <a:gd name="connsiteY1009" fmla="*/ 3259291 h 6663713"/>
              <a:gd name="connsiteX1010" fmla="*/ 1625040 w 8026415"/>
              <a:gd name="connsiteY1010" fmla="*/ 3253946 h 6663713"/>
              <a:gd name="connsiteX1011" fmla="*/ 1588718 w 8026415"/>
              <a:gd name="connsiteY1011" fmla="*/ 3257298 h 6663713"/>
              <a:gd name="connsiteX1012" fmla="*/ 1607673 w 8026415"/>
              <a:gd name="connsiteY1012" fmla="*/ 3244749 h 6663713"/>
              <a:gd name="connsiteX1013" fmla="*/ 1621478 w 8026415"/>
              <a:gd name="connsiteY1013" fmla="*/ 3231592 h 6663713"/>
              <a:gd name="connsiteX1014" fmla="*/ 1581669 w 8026415"/>
              <a:gd name="connsiteY1014" fmla="*/ 3257949 h 6663713"/>
              <a:gd name="connsiteX1015" fmla="*/ 1575820 w 8026415"/>
              <a:gd name="connsiteY1015" fmla="*/ 3258489 h 6663713"/>
              <a:gd name="connsiteX1016" fmla="*/ 1501639 w 8026415"/>
              <a:gd name="connsiteY1016" fmla="*/ 3275555 h 6663713"/>
              <a:gd name="connsiteX1017" fmla="*/ 1471166 w 8026415"/>
              <a:gd name="connsiteY1017" fmla="*/ 3290117 h 6663713"/>
              <a:gd name="connsiteX1018" fmla="*/ 1495929 w 8026415"/>
              <a:gd name="connsiteY1018" fmla="*/ 3273213 h 6663713"/>
              <a:gd name="connsiteX1019" fmla="*/ 1577328 w 8026415"/>
              <a:gd name="connsiteY1019" fmla="*/ 3219319 h 6663713"/>
              <a:gd name="connsiteX1020" fmla="*/ 1653081 w 8026415"/>
              <a:gd name="connsiteY1020" fmla="*/ 3170504 h 6663713"/>
              <a:gd name="connsiteX1021" fmla="*/ 1662474 w 8026415"/>
              <a:gd name="connsiteY1021" fmla="*/ 3164285 h 6663713"/>
              <a:gd name="connsiteX1022" fmla="*/ 1736378 w 8026415"/>
              <a:gd name="connsiteY1022" fmla="*/ 3112675 h 6663713"/>
              <a:gd name="connsiteX1023" fmla="*/ 1785188 w 8026415"/>
              <a:gd name="connsiteY1023" fmla="*/ 3084375 h 6663713"/>
              <a:gd name="connsiteX1024" fmla="*/ 1829633 w 8026415"/>
              <a:gd name="connsiteY1024" fmla="*/ 3056286 h 6663713"/>
              <a:gd name="connsiteX1025" fmla="*/ 1868484 w 8026415"/>
              <a:gd name="connsiteY1025" fmla="*/ 3026547 h 6663713"/>
              <a:gd name="connsiteX1026" fmla="*/ 1972513 w 8026415"/>
              <a:gd name="connsiteY1026" fmla="*/ 2945622 h 6663713"/>
              <a:gd name="connsiteX1027" fmla="*/ 2035127 w 8026415"/>
              <a:gd name="connsiteY1027" fmla="*/ 2904166 h 6663713"/>
              <a:gd name="connsiteX1028" fmla="*/ 2047033 w 8026415"/>
              <a:gd name="connsiteY1028" fmla="*/ 2894943 h 6663713"/>
              <a:gd name="connsiteX1029" fmla="*/ 2038308 w 8026415"/>
              <a:gd name="connsiteY1029" fmla="*/ 2895366 h 6663713"/>
              <a:gd name="connsiteX1030" fmla="*/ 2001405 w 8026415"/>
              <a:gd name="connsiteY1030" fmla="*/ 2914444 h 6663713"/>
              <a:gd name="connsiteX1031" fmla="*/ 1951979 w 8026415"/>
              <a:gd name="connsiteY1031" fmla="*/ 2941814 h 6663713"/>
              <a:gd name="connsiteX1032" fmla="*/ 1962653 w 8026415"/>
              <a:gd name="connsiteY1032" fmla="*/ 2930729 h 6663713"/>
              <a:gd name="connsiteX1033" fmla="*/ 1991495 w 8026415"/>
              <a:gd name="connsiteY1033" fmla="*/ 2906279 h 6663713"/>
              <a:gd name="connsiteX1034" fmla="*/ 1995907 w 8026415"/>
              <a:gd name="connsiteY1034" fmla="*/ 2899341 h 6663713"/>
              <a:gd name="connsiteX1035" fmla="*/ 1985899 w 8026415"/>
              <a:gd name="connsiteY1035" fmla="*/ 2904629 h 6663713"/>
              <a:gd name="connsiteX1036" fmla="*/ 1973376 w 8026415"/>
              <a:gd name="connsiteY1036" fmla="*/ 2912919 h 6663713"/>
              <a:gd name="connsiteX1037" fmla="*/ 1923902 w 8026415"/>
              <a:gd name="connsiteY1037" fmla="*/ 2947015 h 6663713"/>
              <a:gd name="connsiteX1038" fmla="*/ 1892595 w 8026415"/>
              <a:gd name="connsiteY1038" fmla="*/ 2967744 h 6663713"/>
              <a:gd name="connsiteX1039" fmla="*/ 1863185 w 8026415"/>
              <a:gd name="connsiteY1039" fmla="*/ 2984537 h 6663713"/>
              <a:gd name="connsiteX1040" fmla="*/ 1768647 w 8026415"/>
              <a:gd name="connsiteY1040" fmla="*/ 3045791 h 6663713"/>
              <a:gd name="connsiteX1041" fmla="*/ 1758640 w 8026415"/>
              <a:gd name="connsiteY1041" fmla="*/ 3051079 h 6663713"/>
              <a:gd name="connsiteX1042" fmla="*/ 1751760 w 8026415"/>
              <a:gd name="connsiteY1042" fmla="*/ 3054293 h 6663713"/>
              <a:gd name="connsiteX1043" fmla="*/ 1716658 w 8026415"/>
              <a:gd name="connsiteY1043" fmla="*/ 3082891 h 6663713"/>
              <a:gd name="connsiteX1044" fmla="*/ 1671595 w 8026415"/>
              <a:gd name="connsiteY1044" fmla="*/ 3110048 h 6663713"/>
              <a:gd name="connsiteX1045" fmla="*/ 1665334 w 8026415"/>
              <a:gd name="connsiteY1045" fmla="*/ 3114193 h 6663713"/>
              <a:gd name="connsiteX1046" fmla="*/ 1630896 w 8026415"/>
              <a:gd name="connsiteY1046" fmla="*/ 3136995 h 6663713"/>
              <a:gd name="connsiteX1047" fmla="*/ 1592095 w 8026415"/>
              <a:gd name="connsiteY1047" fmla="*/ 3160007 h 6663713"/>
              <a:gd name="connsiteX1048" fmla="*/ 1542003 w 8026415"/>
              <a:gd name="connsiteY1048" fmla="*/ 3193172 h 6663713"/>
              <a:gd name="connsiteX1049" fmla="*/ 1496891 w 8026415"/>
              <a:gd name="connsiteY1049" fmla="*/ 3227057 h 6663713"/>
              <a:gd name="connsiteX1050" fmla="*/ 1427350 w 8026415"/>
              <a:gd name="connsiteY1050" fmla="*/ 3278454 h 6663713"/>
              <a:gd name="connsiteX1051" fmla="*/ 1372230 w 8026415"/>
              <a:gd name="connsiteY1051" fmla="*/ 3317627 h 6663713"/>
              <a:gd name="connsiteX1052" fmla="*/ 1389732 w 8026415"/>
              <a:gd name="connsiteY1052" fmla="*/ 3310056 h 6663713"/>
              <a:gd name="connsiteX1053" fmla="*/ 1405385 w 8026415"/>
              <a:gd name="connsiteY1053" fmla="*/ 3299691 h 6663713"/>
              <a:gd name="connsiteX1054" fmla="*/ 1467334 w 8026415"/>
              <a:gd name="connsiteY1054" fmla="*/ 3264030 h 6663713"/>
              <a:gd name="connsiteX1055" fmla="*/ 1517426 w 8026415"/>
              <a:gd name="connsiteY1055" fmla="*/ 3230866 h 6663713"/>
              <a:gd name="connsiteX1056" fmla="*/ 1561305 w 8026415"/>
              <a:gd name="connsiteY1056" fmla="*/ 3195120 h 6663713"/>
              <a:gd name="connsiteX1057" fmla="*/ 1575726 w 8026415"/>
              <a:gd name="connsiteY1057" fmla="*/ 3182894 h 6663713"/>
              <a:gd name="connsiteX1058" fmla="*/ 1638290 w 8026415"/>
              <a:gd name="connsiteY1058" fmla="*/ 3148165 h 6663713"/>
              <a:gd name="connsiteX1059" fmla="*/ 1663952 w 8026415"/>
              <a:gd name="connsiteY1059" fmla="*/ 3132513 h 6663713"/>
              <a:gd name="connsiteX1060" fmla="*/ 1698392 w 8026415"/>
              <a:gd name="connsiteY1060" fmla="*/ 3109711 h 6663713"/>
              <a:gd name="connsiteX1061" fmla="*/ 1717176 w 8026415"/>
              <a:gd name="connsiteY1061" fmla="*/ 3097275 h 6663713"/>
              <a:gd name="connsiteX1062" fmla="*/ 1752896 w 8026415"/>
              <a:gd name="connsiteY1062" fmla="*/ 3069608 h 6663713"/>
              <a:gd name="connsiteX1063" fmla="*/ 1775426 w 8026415"/>
              <a:gd name="connsiteY1063" fmla="*/ 3056029 h 6663713"/>
              <a:gd name="connsiteX1064" fmla="*/ 1830497 w 8026415"/>
              <a:gd name="connsiteY1064" fmla="*/ 3023583 h 6663713"/>
              <a:gd name="connsiteX1065" fmla="*/ 1862420 w 8026415"/>
              <a:gd name="connsiteY1065" fmla="*/ 3003787 h 6663713"/>
              <a:gd name="connsiteX1066" fmla="*/ 1871196 w 8026415"/>
              <a:gd name="connsiteY1066" fmla="*/ 2996638 h 6663713"/>
              <a:gd name="connsiteX1067" fmla="*/ 1900038 w 8026415"/>
              <a:gd name="connsiteY1067" fmla="*/ 2972187 h 6663713"/>
              <a:gd name="connsiteX1068" fmla="*/ 1914410 w 8026415"/>
              <a:gd name="connsiteY1068" fmla="*/ 2966687 h 6663713"/>
              <a:gd name="connsiteX1069" fmla="*/ 1874278 w 8026415"/>
              <a:gd name="connsiteY1069" fmla="*/ 3001291 h 6663713"/>
              <a:gd name="connsiteX1070" fmla="*/ 1702089 w 8026415"/>
              <a:gd name="connsiteY1070" fmla="*/ 3115297 h 6663713"/>
              <a:gd name="connsiteX1071" fmla="*/ 1650099 w 8026415"/>
              <a:gd name="connsiteY1071" fmla="*/ 3152396 h 6663713"/>
              <a:gd name="connsiteX1072" fmla="*/ 1641939 w 8026415"/>
              <a:gd name="connsiteY1072" fmla="*/ 3160476 h 6663713"/>
              <a:gd name="connsiteX1073" fmla="*/ 1640041 w 8026415"/>
              <a:gd name="connsiteY1073" fmla="*/ 3164410 h 6663713"/>
              <a:gd name="connsiteX1074" fmla="*/ 1643789 w 8026415"/>
              <a:gd name="connsiteY1074" fmla="*/ 3163268 h 6663713"/>
              <a:gd name="connsiteX1075" fmla="*/ 1656928 w 8026415"/>
              <a:gd name="connsiteY1075" fmla="*/ 3155907 h 6663713"/>
              <a:gd name="connsiteX1076" fmla="*/ 1654413 w 8026415"/>
              <a:gd name="connsiteY1076" fmla="*/ 3158911 h 6663713"/>
              <a:gd name="connsiteX1077" fmla="*/ 1515429 w 8026415"/>
              <a:gd name="connsiteY1077" fmla="*/ 3248253 h 6663713"/>
              <a:gd name="connsiteX1078" fmla="*/ 1468468 w 8026415"/>
              <a:gd name="connsiteY1078" fmla="*/ 3279346 h 6663713"/>
              <a:gd name="connsiteX1079" fmla="*/ 1421508 w 8026415"/>
              <a:gd name="connsiteY1079" fmla="*/ 3310439 h 6663713"/>
              <a:gd name="connsiteX1080" fmla="*/ 1415246 w 8026415"/>
              <a:gd name="connsiteY1080" fmla="*/ 3314583 h 6663713"/>
              <a:gd name="connsiteX1081" fmla="*/ 1379575 w 8026415"/>
              <a:gd name="connsiteY1081" fmla="*/ 3335523 h 6663713"/>
              <a:gd name="connsiteX1082" fmla="*/ 1320092 w 8026415"/>
              <a:gd name="connsiteY1082" fmla="*/ 3374907 h 6663713"/>
              <a:gd name="connsiteX1083" fmla="*/ 1314963 w 8026415"/>
              <a:gd name="connsiteY1083" fmla="*/ 3377616 h 6663713"/>
              <a:gd name="connsiteX1084" fmla="*/ 1301004 w 8026415"/>
              <a:gd name="connsiteY1084" fmla="*/ 3383431 h 6663713"/>
              <a:gd name="connsiteX1085" fmla="*/ 1320757 w 8026415"/>
              <a:gd name="connsiteY1085" fmla="*/ 3369111 h 6663713"/>
              <a:gd name="connsiteX1086" fmla="*/ 1342057 w 8026415"/>
              <a:gd name="connsiteY1086" fmla="*/ 3353671 h 6663713"/>
              <a:gd name="connsiteX1087" fmla="*/ 1348983 w 8026415"/>
              <a:gd name="connsiteY1087" fmla="*/ 3343728 h 6663713"/>
              <a:gd name="connsiteX1088" fmla="*/ 1361506 w 8026415"/>
              <a:gd name="connsiteY1088" fmla="*/ 3335437 h 6663713"/>
              <a:gd name="connsiteX1089" fmla="*/ 1359658 w 8026415"/>
              <a:gd name="connsiteY1089" fmla="*/ 3332646 h 6663713"/>
              <a:gd name="connsiteX1090" fmla="*/ 1344003 w 8026415"/>
              <a:gd name="connsiteY1090" fmla="*/ 3343009 h 6663713"/>
              <a:gd name="connsiteX1091" fmla="*/ 1331480 w 8026415"/>
              <a:gd name="connsiteY1091" fmla="*/ 3351301 h 6663713"/>
              <a:gd name="connsiteX1092" fmla="*/ 1321472 w 8026415"/>
              <a:gd name="connsiteY1092" fmla="*/ 3356588 h 6663713"/>
              <a:gd name="connsiteX1093" fmla="*/ 1329015 w 8026415"/>
              <a:gd name="connsiteY1093" fmla="*/ 3347578 h 6663713"/>
              <a:gd name="connsiteX1094" fmla="*/ 1327167 w 8026415"/>
              <a:gd name="connsiteY1094" fmla="*/ 3344785 h 6663713"/>
              <a:gd name="connsiteX1095" fmla="*/ 1299657 w 8026415"/>
              <a:gd name="connsiteY1095" fmla="*/ 3357645 h 6663713"/>
              <a:gd name="connsiteX1096" fmla="*/ 1268023 w 8026415"/>
              <a:gd name="connsiteY1096" fmla="*/ 3380429 h 6663713"/>
              <a:gd name="connsiteX1097" fmla="*/ 1245731 w 8026415"/>
              <a:gd name="connsiteY1097" fmla="*/ 3395816 h 6663713"/>
              <a:gd name="connsiteX1098" fmla="*/ 1242762 w 8026415"/>
              <a:gd name="connsiteY1098" fmla="*/ 3394313 h 6663713"/>
              <a:gd name="connsiteX1099" fmla="*/ 1244611 w 8026415"/>
              <a:gd name="connsiteY1099" fmla="*/ 3373370 h 6663713"/>
              <a:gd name="connsiteX1100" fmla="*/ 1271889 w 8026415"/>
              <a:gd name="connsiteY1100" fmla="*/ 3325238 h 6663713"/>
              <a:gd name="connsiteX1101" fmla="*/ 1280722 w 8026415"/>
              <a:gd name="connsiteY1101" fmla="*/ 3302699 h 6663713"/>
              <a:gd name="connsiteX1102" fmla="*/ 1246454 w 8026415"/>
              <a:gd name="connsiteY1102" fmla="*/ 3304286 h 6663713"/>
              <a:gd name="connsiteX1103" fmla="*/ 1188726 w 8026415"/>
              <a:gd name="connsiteY1103" fmla="*/ 3271306 h 6663713"/>
              <a:gd name="connsiteX1104" fmla="*/ 1135118 w 8026415"/>
              <a:gd name="connsiteY1104" fmla="*/ 3234204 h 6663713"/>
              <a:gd name="connsiteX1105" fmla="*/ 1163986 w 8026415"/>
              <a:gd name="connsiteY1105" fmla="*/ 3188858 h 6663713"/>
              <a:gd name="connsiteX1106" fmla="*/ 1261405 w 8026415"/>
              <a:gd name="connsiteY1106" fmla="*/ 3057459 h 6663713"/>
              <a:gd name="connsiteX1107" fmla="*/ 1263668 w 8026415"/>
              <a:gd name="connsiteY1107" fmla="*/ 3055339 h 6663713"/>
              <a:gd name="connsiteX1108" fmla="*/ 1259492 w 8026415"/>
              <a:gd name="connsiteY1108" fmla="*/ 3048522 h 6663713"/>
              <a:gd name="connsiteX1109" fmla="*/ 1255566 w 8026415"/>
              <a:gd name="connsiteY1109" fmla="*/ 3028502 h 6663713"/>
              <a:gd name="connsiteX1110" fmla="*/ 1279942 w 8026415"/>
              <a:gd name="connsiteY1110" fmla="*/ 2945411 h 6663713"/>
              <a:gd name="connsiteX1111" fmla="*/ 1327104 w 8026415"/>
              <a:gd name="connsiteY1111" fmla="*/ 2843219 h 6663713"/>
              <a:gd name="connsiteX1112" fmla="*/ 1335090 w 8026415"/>
              <a:gd name="connsiteY1112" fmla="*/ 2825149 h 6663713"/>
              <a:gd name="connsiteX1113" fmla="*/ 1333492 w 8026415"/>
              <a:gd name="connsiteY1113" fmla="*/ 2816276 h 6663713"/>
              <a:gd name="connsiteX1114" fmla="*/ 1346477 w 8026415"/>
              <a:gd name="connsiteY1114" fmla="*/ 2808114 h 6663713"/>
              <a:gd name="connsiteX1115" fmla="*/ 1378515 w 8026415"/>
              <a:gd name="connsiteY1115" fmla="*/ 2788508 h 6663713"/>
              <a:gd name="connsiteX1116" fmla="*/ 1409834 w 8026415"/>
              <a:gd name="connsiteY1116" fmla="*/ 2767759 h 6663713"/>
              <a:gd name="connsiteX1117" fmla="*/ 1438932 w 8026415"/>
              <a:gd name="connsiteY1117" fmla="*/ 2750532 h 6663713"/>
              <a:gd name="connsiteX1118" fmla="*/ 1442112 w 8026415"/>
              <a:gd name="connsiteY1118" fmla="*/ 2748534 h 6663713"/>
              <a:gd name="connsiteX1119" fmla="*/ 1444574 w 8026415"/>
              <a:gd name="connsiteY1119" fmla="*/ 2745392 h 6663713"/>
              <a:gd name="connsiteX1120" fmla="*/ 1451411 w 8026415"/>
              <a:gd name="connsiteY1120" fmla="*/ 2742157 h 6663713"/>
              <a:gd name="connsiteX1121" fmla="*/ 1464131 w 8026415"/>
              <a:gd name="connsiteY1121" fmla="*/ 2734161 h 6663713"/>
              <a:gd name="connsiteX1122" fmla="*/ 1470731 w 8026415"/>
              <a:gd name="connsiteY1122" fmla="*/ 2730545 h 6663713"/>
              <a:gd name="connsiteX1123" fmla="*/ 1495450 w 8026415"/>
              <a:gd name="connsiteY1123" fmla="*/ 2713413 h 6663713"/>
              <a:gd name="connsiteX1124" fmla="*/ 1497913 w 8026415"/>
              <a:gd name="connsiteY1124" fmla="*/ 2710271 h 6663713"/>
              <a:gd name="connsiteX1125" fmla="*/ 1510633 w 8026415"/>
              <a:gd name="connsiteY1125" fmla="*/ 2702276 h 6663713"/>
              <a:gd name="connsiteX1126" fmla="*/ 1515249 w 8026415"/>
              <a:gd name="connsiteY1126" fmla="*/ 2702562 h 6663713"/>
              <a:gd name="connsiteX1127" fmla="*/ 1522088 w 8026415"/>
              <a:gd name="connsiteY1127" fmla="*/ 2699327 h 6663713"/>
              <a:gd name="connsiteX1128" fmla="*/ 1534807 w 8026415"/>
              <a:gd name="connsiteY1128" fmla="*/ 2691332 h 6663713"/>
              <a:gd name="connsiteX1129" fmla="*/ 1547526 w 8026415"/>
              <a:gd name="connsiteY1129" fmla="*/ 2683337 h 6663713"/>
              <a:gd name="connsiteX1130" fmla="*/ 1554125 w 8026415"/>
              <a:gd name="connsiteY1130" fmla="*/ 2679720 h 6663713"/>
              <a:gd name="connsiteX1131" fmla="*/ 1574163 w 8026415"/>
              <a:gd name="connsiteY1131" fmla="*/ 2669252 h 6663713"/>
              <a:gd name="connsiteX1132" fmla="*/ 1581480 w 8026415"/>
              <a:gd name="connsiteY1132" fmla="*/ 2666778 h 6663713"/>
              <a:gd name="connsiteX1133" fmla="*/ 1603739 w 8026415"/>
              <a:gd name="connsiteY1133" fmla="*/ 2652786 h 6663713"/>
              <a:gd name="connsiteX1134" fmla="*/ 1607945 w 8026415"/>
              <a:gd name="connsiteY1134" fmla="*/ 2645361 h 6663713"/>
              <a:gd name="connsiteX1135" fmla="*/ 1610646 w 8026415"/>
              <a:gd name="connsiteY1135" fmla="*/ 2642600 h 6663713"/>
              <a:gd name="connsiteX1136" fmla="*/ 1655883 w 8026415"/>
              <a:gd name="connsiteY1136" fmla="*/ 2615761 h 6663713"/>
              <a:gd name="connsiteX1137" fmla="*/ 1678140 w 8026415"/>
              <a:gd name="connsiteY1137" fmla="*/ 2601771 h 6663713"/>
              <a:gd name="connsiteX1138" fmla="*/ 1681081 w 8026415"/>
              <a:gd name="connsiteY1138" fmla="*/ 2599392 h 6663713"/>
              <a:gd name="connsiteX1139" fmla="*/ 1704060 w 8026415"/>
              <a:gd name="connsiteY1139" fmla="*/ 2586542 h 6663713"/>
              <a:gd name="connsiteX1140" fmla="*/ 1731480 w 8026415"/>
              <a:gd name="connsiteY1140" fmla="*/ 2566649 h 6663713"/>
              <a:gd name="connsiteX1141" fmla="*/ 1737361 w 8026415"/>
              <a:gd name="connsiteY1141" fmla="*/ 2561890 h 6663713"/>
              <a:gd name="connsiteX1142" fmla="*/ 1743961 w 8026415"/>
              <a:gd name="connsiteY1142" fmla="*/ 2558274 h 6663713"/>
              <a:gd name="connsiteX1143" fmla="*/ 1771622 w 8026415"/>
              <a:gd name="connsiteY1143" fmla="*/ 2538762 h 6663713"/>
              <a:gd name="connsiteX1144" fmla="*/ 1780682 w 8026415"/>
              <a:gd name="connsiteY1144" fmla="*/ 2532004 h 6663713"/>
              <a:gd name="connsiteX1145" fmla="*/ 1818362 w 8026415"/>
              <a:gd name="connsiteY1145" fmla="*/ 2507258 h 6663713"/>
              <a:gd name="connsiteX1146" fmla="*/ 1821063 w 8026415"/>
              <a:gd name="connsiteY1146" fmla="*/ 2504497 h 6663713"/>
              <a:gd name="connsiteX1147" fmla="*/ 1817643 w 8026415"/>
              <a:gd name="connsiteY1147" fmla="*/ 2506115 h 6663713"/>
              <a:gd name="connsiteX1148" fmla="*/ 1804924 w 8026415"/>
              <a:gd name="connsiteY1148" fmla="*/ 2514110 h 6663713"/>
              <a:gd name="connsiteX1149" fmla="*/ 1795145 w 8026415"/>
              <a:gd name="connsiteY1149" fmla="*/ 2519725 h 6663713"/>
              <a:gd name="connsiteX1150" fmla="*/ 1786351 w 8026415"/>
              <a:gd name="connsiteY1150" fmla="*/ 2523713 h 6663713"/>
              <a:gd name="connsiteX1151" fmla="*/ 1814365 w 8026415"/>
              <a:gd name="connsiteY1151" fmla="*/ 2506029 h 6663713"/>
              <a:gd name="connsiteX1152" fmla="*/ 1887503 w 8026415"/>
              <a:gd name="connsiteY1152" fmla="*/ 2460057 h 6663713"/>
              <a:gd name="connsiteX1153" fmla="*/ 1915762 w 8026415"/>
              <a:gd name="connsiteY1153" fmla="*/ 2441496 h 6663713"/>
              <a:gd name="connsiteX1154" fmla="*/ 1947379 w 8026415"/>
              <a:gd name="connsiteY1154" fmla="*/ 2421223 h 6663713"/>
              <a:gd name="connsiteX1155" fmla="*/ 1988718 w 8026415"/>
              <a:gd name="connsiteY1155" fmla="*/ 2395239 h 6663713"/>
              <a:gd name="connsiteX1156" fmla="*/ 2013978 w 8026415"/>
              <a:gd name="connsiteY1156" fmla="*/ 2378963 h 6663713"/>
              <a:gd name="connsiteX1157" fmla="*/ 2023336 w 8026415"/>
              <a:gd name="connsiteY1157" fmla="*/ 2372681 h 6663713"/>
              <a:gd name="connsiteX1158" fmla="*/ 2061496 w 8026415"/>
              <a:gd name="connsiteY1158" fmla="*/ 2348696 h 6663713"/>
              <a:gd name="connsiteX1159" fmla="*/ 2102835 w 8026415"/>
              <a:gd name="connsiteY1159" fmla="*/ 2322712 h 6663713"/>
              <a:gd name="connsiteX1160" fmla="*/ 2144172 w 8026415"/>
              <a:gd name="connsiteY1160" fmla="*/ 2296729 h 6663713"/>
              <a:gd name="connsiteX1161" fmla="*/ 2162892 w 8026415"/>
              <a:gd name="connsiteY1161" fmla="*/ 2284164 h 6663713"/>
              <a:gd name="connsiteX1162" fmla="*/ 2191510 w 8026415"/>
              <a:gd name="connsiteY1162" fmla="*/ 2266175 h 6663713"/>
              <a:gd name="connsiteX1163" fmla="*/ 2204229 w 8026415"/>
              <a:gd name="connsiteY1163" fmla="*/ 2258180 h 6663713"/>
              <a:gd name="connsiteX1164" fmla="*/ 2239388 w 8026415"/>
              <a:gd name="connsiteY1164" fmla="*/ 2236481 h 6663713"/>
              <a:gd name="connsiteX1165" fmla="*/ 2251568 w 8026415"/>
              <a:gd name="connsiteY1165" fmla="*/ 2227626 h 6663713"/>
              <a:gd name="connsiteX1166" fmla="*/ 2264287 w 8026415"/>
              <a:gd name="connsiteY1166" fmla="*/ 2219632 h 6663713"/>
              <a:gd name="connsiteX1167" fmla="*/ 2267107 w 8026415"/>
              <a:gd name="connsiteY1167" fmla="*/ 2217060 h 6663713"/>
              <a:gd name="connsiteX1168" fmla="*/ 2308445 w 8026415"/>
              <a:gd name="connsiteY1168" fmla="*/ 2191077 h 6663713"/>
              <a:gd name="connsiteX1169" fmla="*/ 2308805 w 8026415"/>
              <a:gd name="connsiteY1169" fmla="*/ 2191650 h 6663713"/>
              <a:gd name="connsiteX1170" fmla="*/ 2388302 w 8026415"/>
              <a:gd name="connsiteY1170" fmla="*/ 2141682 h 6663713"/>
              <a:gd name="connsiteX1171" fmla="*/ 2407381 w 8026415"/>
              <a:gd name="connsiteY1171" fmla="*/ 2129690 h 6663713"/>
              <a:gd name="connsiteX1172" fmla="*/ 2480158 w 8026415"/>
              <a:gd name="connsiteY1172" fmla="*/ 2083145 h 6663713"/>
              <a:gd name="connsiteX1173" fmla="*/ 2479618 w 8026415"/>
              <a:gd name="connsiteY1173" fmla="*/ 2082286 h 6663713"/>
              <a:gd name="connsiteX1174" fmla="*/ 2482617 w 8026415"/>
              <a:gd name="connsiteY1174" fmla="*/ 2080002 h 6663713"/>
              <a:gd name="connsiteX1175" fmla="*/ 2489157 w 8026415"/>
              <a:gd name="connsiteY1175" fmla="*/ 2076290 h 6663713"/>
              <a:gd name="connsiteX1176" fmla="*/ 2549575 w 8026415"/>
              <a:gd name="connsiteY1176" fmla="*/ 2038314 h 6663713"/>
              <a:gd name="connsiteX1177" fmla="*/ 2562654 w 8026415"/>
              <a:gd name="connsiteY1177" fmla="*/ 2030892 h 6663713"/>
              <a:gd name="connsiteX1178" fmla="*/ 2584913 w 8026415"/>
              <a:gd name="connsiteY1178" fmla="*/ 2016901 h 6663713"/>
              <a:gd name="connsiteX1179" fmla="*/ 2606453 w 8026415"/>
              <a:gd name="connsiteY1179" fmla="*/ 2001764 h 6663713"/>
              <a:gd name="connsiteX1180" fmla="*/ 2615812 w 8026415"/>
              <a:gd name="connsiteY1180" fmla="*/ 1995482 h 6663713"/>
              <a:gd name="connsiteX1181" fmla="*/ 2628532 w 8026415"/>
              <a:gd name="connsiteY1181" fmla="*/ 1987487 h 6663713"/>
              <a:gd name="connsiteX1182" fmla="*/ 2631531 w 8026415"/>
              <a:gd name="connsiteY1182" fmla="*/ 1985201 h 6663713"/>
              <a:gd name="connsiteX1183" fmla="*/ 2627991 w 8026415"/>
              <a:gd name="connsiteY1183" fmla="*/ 1986627 h 6663713"/>
              <a:gd name="connsiteX1184" fmla="*/ 2589473 w 8026415"/>
              <a:gd name="connsiteY1184" fmla="*/ 2010039 h 6663713"/>
              <a:gd name="connsiteX1185" fmla="*/ 2579573 w 8026415"/>
              <a:gd name="connsiteY1185" fmla="*/ 2015463 h 6663713"/>
              <a:gd name="connsiteX1186" fmla="*/ 2550235 w 8026415"/>
              <a:gd name="connsiteY1186" fmla="*/ 2032305 h 6663713"/>
              <a:gd name="connsiteX1187" fmla="*/ 2544054 w 8026415"/>
              <a:gd name="connsiteY1187" fmla="*/ 2036589 h 6663713"/>
              <a:gd name="connsiteX1188" fmla="*/ 2537335 w 8026415"/>
              <a:gd name="connsiteY1188" fmla="*/ 2040014 h 6663713"/>
              <a:gd name="connsiteX1189" fmla="*/ 2507816 w 8026415"/>
              <a:gd name="connsiteY1189" fmla="*/ 2056569 h 6663713"/>
              <a:gd name="connsiteX1190" fmla="*/ 2486096 w 8026415"/>
              <a:gd name="connsiteY1190" fmla="*/ 2071421 h 6663713"/>
              <a:gd name="connsiteX1191" fmla="*/ 2482736 w 8026415"/>
              <a:gd name="connsiteY1191" fmla="*/ 2073134 h 6663713"/>
              <a:gd name="connsiteX1192" fmla="*/ 2460478 w 8026415"/>
              <a:gd name="connsiteY1192" fmla="*/ 2087124 h 6663713"/>
              <a:gd name="connsiteX1193" fmla="*/ 2416499 w 8026415"/>
              <a:gd name="connsiteY1193" fmla="*/ 2115966 h 6663713"/>
              <a:gd name="connsiteX1194" fmla="*/ 2412960 w 8026415"/>
              <a:gd name="connsiteY1194" fmla="*/ 2117390 h 6663713"/>
              <a:gd name="connsiteX1195" fmla="*/ 2404980 w 8026415"/>
              <a:gd name="connsiteY1195" fmla="*/ 2118811 h 6663713"/>
              <a:gd name="connsiteX1196" fmla="*/ 2382721 w 8026415"/>
              <a:gd name="connsiteY1196" fmla="*/ 2132802 h 6663713"/>
              <a:gd name="connsiteX1197" fmla="*/ 2377081 w 8026415"/>
              <a:gd name="connsiteY1197" fmla="*/ 2137945 h 6663713"/>
              <a:gd name="connsiteX1198" fmla="*/ 2358722 w 8026415"/>
              <a:gd name="connsiteY1198" fmla="*/ 2151084 h 6663713"/>
              <a:gd name="connsiteX1199" fmla="*/ 2352543 w 8026415"/>
              <a:gd name="connsiteY1199" fmla="*/ 2155367 h 6663713"/>
              <a:gd name="connsiteX1200" fmla="*/ 2339823 w 8026415"/>
              <a:gd name="connsiteY1200" fmla="*/ 2163362 h 6663713"/>
              <a:gd name="connsiteX1201" fmla="*/ 2327103 w 8026415"/>
              <a:gd name="connsiteY1201" fmla="*/ 2171357 h 6663713"/>
              <a:gd name="connsiteX1202" fmla="*/ 2321104 w 8026415"/>
              <a:gd name="connsiteY1202" fmla="*/ 2175927 h 6663713"/>
              <a:gd name="connsiteX1203" fmla="*/ 2319005 w 8026415"/>
              <a:gd name="connsiteY1203" fmla="*/ 2179645 h 6663713"/>
              <a:gd name="connsiteX1204" fmla="*/ 2306284 w 8026415"/>
              <a:gd name="connsiteY1204" fmla="*/ 2187640 h 6663713"/>
              <a:gd name="connsiteX1205" fmla="*/ 2302564 w 8026415"/>
              <a:gd name="connsiteY1205" fmla="*/ 2188779 h 6663713"/>
              <a:gd name="connsiteX1206" fmla="*/ 2276586 w 8026415"/>
              <a:gd name="connsiteY1206" fmla="*/ 2203909 h 6663713"/>
              <a:gd name="connsiteX1207" fmla="*/ 2270406 w 8026415"/>
              <a:gd name="connsiteY1207" fmla="*/ 2208193 h 6663713"/>
              <a:gd name="connsiteX1208" fmla="*/ 2257686 w 8026415"/>
              <a:gd name="connsiteY1208" fmla="*/ 2216189 h 6663713"/>
              <a:gd name="connsiteX1209" fmla="*/ 2251686 w 8026415"/>
              <a:gd name="connsiteY1209" fmla="*/ 2220759 h 6663713"/>
              <a:gd name="connsiteX1210" fmla="*/ 2247966 w 8026415"/>
              <a:gd name="connsiteY1210" fmla="*/ 2221898 h 6663713"/>
              <a:gd name="connsiteX1211" fmla="*/ 2244787 w 8026415"/>
              <a:gd name="connsiteY1211" fmla="*/ 2223897 h 6663713"/>
              <a:gd name="connsiteX1212" fmla="*/ 2216527 w 8026415"/>
              <a:gd name="connsiteY1212" fmla="*/ 2242458 h 6663713"/>
              <a:gd name="connsiteX1213" fmla="*/ 2184370 w 8026415"/>
              <a:gd name="connsiteY1213" fmla="*/ 2261872 h 6663713"/>
              <a:gd name="connsiteX1214" fmla="*/ 2152751 w 8026415"/>
              <a:gd name="connsiteY1214" fmla="*/ 2282146 h 6663713"/>
              <a:gd name="connsiteX1215" fmla="*/ 2114592 w 8026415"/>
              <a:gd name="connsiteY1215" fmla="*/ 2306131 h 6663713"/>
              <a:gd name="connsiteX1216" fmla="*/ 2111412 w 8026415"/>
              <a:gd name="connsiteY1216" fmla="*/ 2308130 h 6663713"/>
              <a:gd name="connsiteX1217" fmla="*/ 2111593 w 8026415"/>
              <a:gd name="connsiteY1217" fmla="*/ 2308416 h 6663713"/>
              <a:gd name="connsiteX1218" fmla="*/ 2121492 w 8026415"/>
              <a:gd name="connsiteY1218" fmla="*/ 2302993 h 6663713"/>
              <a:gd name="connsiteX1219" fmla="*/ 2128212 w 8026415"/>
              <a:gd name="connsiteY1219" fmla="*/ 2299568 h 6663713"/>
              <a:gd name="connsiteX1220" fmla="*/ 2118852 w 8026415"/>
              <a:gd name="connsiteY1220" fmla="*/ 2305850 h 6663713"/>
              <a:gd name="connsiteX1221" fmla="*/ 2141651 w 8026415"/>
              <a:gd name="connsiteY1221" fmla="*/ 2292719 h 6663713"/>
              <a:gd name="connsiteX1222" fmla="*/ 2151552 w 8026415"/>
              <a:gd name="connsiteY1222" fmla="*/ 2287296 h 6663713"/>
              <a:gd name="connsiteX1223" fmla="*/ 2142372 w 8026415"/>
              <a:gd name="connsiteY1223" fmla="*/ 2293865 h 6663713"/>
              <a:gd name="connsiteX1224" fmla="*/ 2119753 w 8026415"/>
              <a:gd name="connsiteY1224" fmla="*/ 2307282 h 6663713"/>
              <a:gd name="connsiteX1225" fmla="*/ 2113393 w 8026415"/>
              <a:gd name="connsiteY1225" fmla="*/ 2311280 h 6663713"/>
              <a:gd name="connsiteX1226" fmla="*/ 2078773 w 8026415"/>
              <a:gd name="connsiteY1226" fmla="*/ 2333840 h 6663713"/>
              <a:gd name="connsiteX1227" fmla="*/ 2056155 w 8026415"/>
              <a:gd name="connsiteY1227" fmla="*/ 2347257 h 6663713"/>
              <a:gd name="connsiteX1228" fmla="*/ 2052976 w 8026415"/>
              <a:gd name="connsiteY1228" fmla="*/ 2349256 h 6663713"/>
              <a:gd name="connsiteX1229" fmla="*/ 2027897 w 8026415"/>
              <a:gd name="connsiteY1229" fmla="*/ 2365819 h 6663713"/>
              <a:gd name="connsiteX1230" fmla="*/ 1992197 w 8026415"/>
              <a:gd name="connsiteY1230" fmla="*/ 2386659 h 6663713"/>
              <a:gd name="connsiteX1231" fmla="*/ 1988477 w 8026415"/>
              <a:gd name="connsiteY1231" fmla="*/ 2387799 h 6663713"/>
              <a:gd name="connsiteX1232" fmla="*/ 1978398 w 8026415"/>
              <a:gd name="connsiteY1232" fmla="*/ 2392935 h 6663713"/>
              <a:gd name="connsiteX1233" fmla="*/ 1930519 w 8026415"/>
              <a:gd name="connsiteY1233" fmla="*/ 2422630 h 6663713"/>
              <a:gd name="connsiteX1234" fmla="*/ 1920980 w 8026415"/>
              <a:gd name="connsiteY1234" fmla="*/ 2428626 h 6663713"/>
              <a:gd name="connsiteX1235" fmla="*/ 1892362 w 8026415"/>
              <a:gd name="connsiteY1235" fmla="*/ 2446614 h 6663713"/>
              <a:gd name="connsiteX1236" fmla="*/ 1863743 w 8026415"/>
              <a:gd name="connsiteY1236" fmla="*/ 2464603 h 6663713"/>
              <a:gd name="connsiteX1237" fmla="*/ 1828945 w 8026415"/>
              <a:gd name="connsiteY1237" fmla="*/ 2486875 h 6663713"/>
              <a:gd name="connsiteX1238" fmla="*/ 1809865 w 8026415"/>
              <a:gd name="connsiteY1238" fmla="*/ 2498868 h 6663713"/>
              <a:gd name="connsiteX1239" fmla="*/ 1793966 w 8026415"/>
              <a:gd name="connsiteY1239" fmla="*/ 2508861 h 6663713"/>
              <a:gd name="connsiteX1240" fmla="*/ 1736728 w 8026415"/>
              <a:gd name="connsiteY1240" fmla="*/ 2544838 h 6663713"/>
              <a:gd name="connsiteX1241" fmla="*/ 1708469 w 8026415"/>
              <a:gd name="connsiteY1241" fmla="*/ 2563399 h 6663713"/>
              <a:gd name="connsiteX1242" fmla="*/ 1701930 w 8026415"/>
              <a:gd name="connsiteY1242" fmla="*/ 2567111 h 6663713"/>
              <a:gd name="connsiteX1243" fmla="*/ 1663770 w 8026415"/>
              <a:gd name="connsiteY1243" fmla="*/ 2591096 h 6663713"/>
              <a:gd name="connsiteX1244" fmla="*/ 1654412 w 8026415"/>
              <a:gd name="connsiteY1244" fmla="*/ 2597378 h 6663713"/>
              <a:gd name="connsiteX1245" fmla="*/ 1619433 w 8026415"/>
              <a:gd name="connsiteY1245" fmla="*/ 2619364 h 6663713"/>
              <a:gd name="connsiteX1246" fmla="*/ 1590634 w 8026415"/>
              <a:gd name="connsiteY1246" fmla="*/ 2637066 h 6663713"/>
              <a:gd name="connsiteX1247" fmla="*/ 1561836 w 8026415"/>
              <a:gd name="connsiteY1247" fmla="*/ 2654769 h 6663713"/>
              <a:gd name="connsiteX1248" fmla="*/ 1573294 w 8026415"/>
              <a:gd name="connsiteY1248" fmla="*/ 2644768 h 6663713"/>
              <a:gd name="connsiteX1249" fmla="*/ 1575093 w 8026415"/>
              <a:gd name="connsiteY1249" fmla="*/ 2641582 h 6663713"/>
              <a:gd name="connsiteX1250" fmla="*/ 1575574 w 8026415"/>
              <a:gd name="connsiteY1250" fmla="*/ 2641338 h 6663713"/>
              <a:gd name="connsiteX1251" fmla="*/ 1576676 w 8026415"/>
              <a:gd name="connsiteY1251" fmla="*/ 2640445 h 6663713"/>
              <a:gd name="connsiteX1252" fmla="*/ 1575394 w 8026415"/>
              <a:gd name="connsiteY1252" fmla="*/ 2641051 h 6663713"/>
              <a:gd name="connsiteX1253" fmla="*/ 1600653 w 8026415"/>
              <a:gd name="connsiteY1253" fmla="*/ 2624774 h 6663713"/>
              <a:gd name="connsiteX1254" fmla="*/ 1606653 w 8026415"/>
              <a:gd name="connsiteY1254" fmla="*/ 2620204 h 6663713"/>
              <a:gd name="connsiteX1255" fmla="*/ 1605753 w 8026415"/>
              <a:gd name="connsiteY1255" fmla="*/ 2618772 h 6663713"/>
              <a:gd name="connsiteX1256" fmla="*/ 1609112 w 8026415"/>
              <a:gd name="connsiteY1256" fmla="*/ 2617060 h 6663713"/>
              <a:gd name="connsiteX1257" fmla="*/ 1613012 w 8026415"/>
              <a:gd name="connsiteY1257" fmla="*/ 2616207 h 6663713"/>
              <a:gd name="connsiteX1258" fmla="*/ 1629271 w 8026415"/>
              <a:gd name="connsiteY1258" fmla="*/ 2606786 h 6663713"/>
              <a:gd name="connsiteX1259" fmla="*/ 1635451 w 8026415"/>
              <a:gd name="connsiteY1259" fmla="*/ 2602502 h 6663713"/>
              <a:gd name="connsiteX1260" fmla="*/ 1650812 w 8026415"/>
              <a:gd name="connsiteY1260" fmla="*/ 2591650 h 6663713"/>
              <a:gd name="connsiteX1261" fmla="*/ 1668990 w 8026415"/>
              <a:gd name="connsiteY1261" fmla="*/ 2578225 h 6663713"/>
              <a:gd name="connsiteX1262" fmla="*/ 1649551 w 8026415"/>
              <a:gd name="connsiteY1262" fmla="*/ 2589644 h 6663713"/>
              <a:gd name="connsiteX1263" fmla="*/ 1639470 w 8026415"/>
              <a:gd name="connsiteY1263" fmla="*/ 2594781 h 6663713"/>
              <a:gd name="connsiteX1264" fmla="*/ 1603952 w 8026415"/>
              <a:gd name="connsiteY1264" fmla="*/ 2615908 h 6663713"/>
              <a:gd name="connsiteX1265" fmla="*/ 1594593 w 8026415"/>
              <a:gd name="connsiteY1265" fmla="*/ 2622191 h 6663713"/>
              <a:gd name="connsiteX1266" fmla="*/ 1576234 w 8026415"/>
              <a:gd name="connsiteY1266" fmla="*/ 2635329 h 6663713"/>
              <a:gd name="connsiteX1267" fmla="*/ 1563334 w 8026415"/>
              <a:gd name="connsiteY1267" fmla="*/ 2643038 h 6663713"/>
              <a:gd name="connsiteX1268" fmla="*/ 1556614 w 8026415"/>
              <a:gd name="connsiteY1268" fmla="*/ 2646462 h 6663713"/>
              <a:gd name="connsiteX1269" fmla="*/ 1530815 w 8026415"/>
              <a:gd name="connsiteY1269" fmla="*/ 2661879 h 6663713"/>
              <a:gd name="connsiteX1270" fmla="*/ 1515096 w 8026415"/>
              <a:gd name="connsiteY1270" fmla="*/ 2672159 h 6663713"/>
              <a:gd name="connsiteX1271" fmla="*/ 1480117 w 8026415"/>
              <a:gd name="connsiteY1271" fmla="*/ 2694145 h 6663713"/>
              <a:gd name="connsiteX1272" fmla="*/ 1467398 w 8026415"/>
              <a:gd name="connsiteY1272" fmla="*/ 2702140 h 6663713"/>
              <a:gd name="connsiteX1273" fmla="*/ 1454678 w 8026415"/>
              <a:gd name="connsiteY1273" fmla="*/ 2710135 h 6663713"/>
              <a:gd name="connsiteX1274" fmla="*/ 1432419 w 8026415"/>
              <a:gd name="connsiteY1274" fmla="*/ 2724126 h 6663713"/>
              <a:gd name="connsiteX1275" fmla="*/ 1423780 w 8026415"/>
              <a:gd name="connsiteY1275" fmla="*/ 2731555 h 6663713"/>
              <a:gd name="connsiteX1276" fmla="*/ 1430860 w 8026415"/>
              <a:gd name="connsiteY1276" fmla="*/ 2728702 h 6663713"/>
              <a:gd name="connsiteX1277" fmla="*/ 1437759 w 8026415"/>
              <a:gd name="connsiteY1277" fmla="*/ 2725564 h 6663713"/>
              <a:gd name="connsiteX1278" fmla="*/ 1446939 w 8026415"/>
              <a:gd name="connsiteY1278" fmla="*/ 2718996 h 6663713"/>
              <a:gd name="connsiteX1279" fmla="*/ 1446758 w 8026415"/>
              <a:gd name="connsiteY1279" fmla="*/ 2718710 h 6663713"/>
              <a:gd name="connsiteX1280" fmla="*/ 1456478 w 8026415"/>
              <a:gd name="connsiteY1280" fmla="*/ 2713000 h 6663713"/>
              <a:gd name="connsiteX1281" fmla="*/ 1470278 w 8026415"/>
              <a:gd name="connsiteY1281" fmla="*/ 2706723 h 6663713"/>
              <a:gd name="connsiteX1282" fmla="*/ 1470819 w 8026415"/>
              <a:gd name="connsiteY1282" fmla="*/ 2707582 h 6663713"/>
              <a:gd name="connsiteX1283" fmla="*/ 1461279 w 8026415"/>
              <a:gd name="connsiteY1283" fmla="*/ 2713578 h 6663713"/>
              <a:gd name="connsiteX1284" fmla="*/ 1451198 w 8026415"/>
              <a:gd name="connsiteY1284" fmla="*/ 2718715 h 6663713"/>
              <a:gd name="connsiteX1285" fmla="*/ 1419220 w 8026415"/>
              <a:gd name="connsiteY1285" fmla="*/ 2738417 h 6663713"/>
              <a:gd name="connsiteX1286" fmla="*/ 1397322 w 8026415"/>
              <a:gd name="connsiteY1286" fmla="*/ 2752980 h 6663713"/>
              <a:gd name="connsiteX1287" fmla="*/ 1381602 w 8026415"/>
              <a:gd name="connsiteY1287" fmla="*/ 2763260 h 6663713"/>
              <a:gd name="connsiteX1288" fmla="*/ 1375062 w 8026415"/>
              <a:gd name="connsiteY1288" fmla="*/ 2766970 h 6663713"/>
              <a:gd name="connsiteX1289" fmla="*/ 1355622 w 8026415"/>
              <a:gd name="connsiteY1289" fmla="*/ 2778391 h 6663713"/>
              <a:gd name="connsiteX1290" fmla="*/ 1340444 w 8026415"/>
              <a:gd name="connsiteY1290" fmla="*/ 2789529 h 6663713"/>
              <a:gd name="connsiteX1291" fmla="*/ 1327184 w 8026415"/>
              <a:gd name="connsiteY1291" fmla="*/ 2796665 h 6663713"/>
              <a:gd name="connsiteX1292" fmla="*/ 1321724 w 8026415"/>
              <a:gd name="connsiteY1292" fmla="*/ 2799448 h 6663713"/>
              <a:gd name="connsiteX1293" fmla="*/ 1314290 w 8026415"/>
              <a:gd name="connsiteY1293" fmla="*/ 2804371 h 6663713"/>
              <a:gd name="connsiteX1294" fmla="*/ 1311667 w 8026415"/>
              <a:gd name="connsiteY1294" fmla="*/ 2804313 h 6663713"/>
              <a:gd name="connsiteX1295" fmla="*/ 1308981 w 8026415"/>
              <a:gd name="connsiteY1295" fmla="*/ 2805415 h 6663713"/>
              <a:gd name="connsiteX1296" fmla="*/ 1310797 w 8026415"/>
              <a:gd name="connsiteY1296" fmla="*/ 2804119 h 6663713"/>
              <a:gd name="connsiteX1297" fmla="*/ 1315843 w 8026415"/>
              <a:gd name="connsiteY1297" fmla="*/ 2799797 h 6663713"/>
              <a:gd name="connsiteX1298" fmla="*/ 1330843 w 8026415"/>
              <a:gd name="connsiteY1298" fmla="*/ 2788371 h 6663713"/>
              <a:gd name="connsiteX1299" fmla="*/ 1336843 w 8026415"/>
              <a:gd name="connsiteY1299" fmla="*/ 2783800 h 6663713"/>
              <a:gd name="connsiteX1300" fmla="*/ 1320404 w 8026415"/>
              <a:gd name="connsiteY1300" fmla="*/ 2792936 h 6663713"/>
              <a:gd name="connsiteX1301" fmla="*/ 1303424 w 8026415"/>
              <a:gd name="connsiteY1301" fmla="*/ 2801210 h 6663713"/>
              <a:gd name="connsiteX1302" fmla="*/ 1300064 w 8026415"/>
              <a:gd name="connsiteY1302" fmla="*/ 2802923 h 6663713"/>
              <a:gd name="connsiteX1303" fmla="*/ 1281165 w 8026415"/>
              <a:gd name="connsiteY1303" fmla="*/ 2815201 h 6663713"/>
              <a:gd name="connsiteX1304" fmla="*/ 1274805 w 8026415"/>
              <a:gd name="connsiteY1304" fmla="*/ 2819199 h 6663713"/>
              <a:gd name="connsiteX1305" fmla="*/ 1258366 w 8026415"/>
              <a:gd name="connsiteY1305" fmla="*/ 2828333 h 6663713"/>
              <a:gd name="connsiteX1306" fmla="*/ 1232927 w 8026415"/>
              <a:gd name="connsiteY1306" fmla="*/ 2844323 h 6663713"/>
              <a:gd name="connsiteX1307" fmla="*/ 1226747 w 8026415"/>
              <a:gd name="connsiteY1307" fmla="*/ 2848607 h 6663713"/>
              <a:gd name="connsiteX1308" fmla="*/ 1230287 w 8026415"/>
              <a:gd name="connsiteY1308" fmla="*/ 2847182 h 6663713"/>
              <a:gd name="connsiteX1309" fmla="*/ 1236647 w 8026415"/>
              <a:gd name="connsiteY1309" fmla="*/ 2843184 h 6663713"/>
              <a:gd name="connsiteX1310" fmla="*/ 1246727 w 8026415"/>
              <a:gd name="connsiteY1310" fmla="*/ 2838047 h 6663713"/>
              <a:gd name="connsiteX1311" fmla="*/ 1231187 w 8026415"/>
              <a:gd name="connsiteY1311" fmla="*/ 2848613 h 6663713"/>
              <a:gd name="connsiteX1312" fmla="*/ 1215288 w 8026415"/>
              <a:gd name="connsiteY1312" fmla="*/ 2858607 h 6663713"/>
              <a:gd name="connsiteX1313" fmla="*/ 1209108 w 8026415"/>
              <a:gd name="connsiteY1313" fmla="*/ 2862891 h 6663713"/>
              <a:gd name="connsiteX1314" fmla="*/ 1181389 w 8026415"/>
              <a:gd name="connsiteY1314" fmla="*/ 2882311 h 6663713"/>
              <a:gd name="connsiteX1315" fmla="*/ 1162850 w 8026415"/>
              <a:gd name="connsiteY1315" fmla="*/ 2895164 h 6663713"/>
              <a:gd name="connsiteX1316" fmla="*/ 1140231 w 8026415"/>
              <a:gd name="connsiteY1316" fmla="*/ 2908581 h 6663713"/>
              <a:gd name="connsiteX1317" fmla="*/ 1101892 w 8026415"/>
              <a:gd name="connsiteY1317" fmla="*/ 2932280 h 6663713"/>
              <a:gd name="connsiteX1318" fmla="*/ 1089173 w 8026415"/>
              <a:gd name="connsiteY1318" fmla="*/ 2940275 h 6663713"/>
              <a:gd name="connsiteX1319" fmla="*/ 1053655 w 8026415"/>
              <a:gd name="connsiteY1319" fmla="*/ 2961402 h 6663713"/>
              <a:gd name="connsiteX1320" fmla="*/ 1054554 w 8026415"/>
              <a:gd name="connsiteY1320" fmla="*/ 2962833 h 6663713"/>
              <a:gd name="connsiteX1321" fmla="*/ 1048556 w 8026415"/>
              <a:gd name="connsiteY1321" fmla="*/ 2967404 h 6663713"/>
              <a:gd name="connsiteX1322" fmla="*/ 1030376 w 8026415"/>
              <a:gd name="connsiteY1322" fmla="*/ 2980828 h 6663713"/>
              <a:gd name="connsiteX1323" fmla="*/ 1021376 w 8026415"/>
              <a:gd name="connsiteY1323" fmla="*/ 2987684 h 6663713"/>
              <a:gd name="connsiteX1324" fmla="*/ 1001938 w 8026415"/>
              <a:gd name="connsiteY1324" fmla="*/ 2999103 h 6663713"/>
              <a:gd name="connsiteX1325" fmla="*/ 1001758 w 8026415"/>
              <a:gd name="connsiteY1325" fmla="*/ 2998816 h 6663713"/>
              <a:gd name="connsiteX1326" fmla="*/ 991497 w 8026415"/>
              <a:gd name="connsiteY1326" fmla="*/ 3003667 h 6663713"/>
              <a:gd name="connsiteX1327" fmla="*/ 981825 w 8026415"/>
              <a:gd name="connsiteY1327" fmla="*/ 3009747 h 6663713"/>
              <a:gd name="connsiteX1328" fmla="*/ 968296 w 8026415"/>
              <a:gd name="connsiteY1328" fmla="*/ 3011911 h 6663713"/>
              <a:gd name="connsiteX1329" fmla="*/ 912155 w 8026415"/>
              <a:gd name="connsiteY1329" fmla="*/ 2983623 h 6663713"/>
              <a:gd name="connsiteX1330" fmla="*/ 860728 w 8026415"/>
              <a:gd name="connsiteY1330" fmla="*/ 2968537 h 6663713"/>
              <a:gd name="connsiteX1331" fmla="*/ 841424 w 8026415"/>
              <a:gd name="connsiteY1331" fmla="*/ 2975765 h 6663713"/>
              <a:gd name="connsiteX1332" fmla="*/ 768116 w 8026415"/>
              <a:gd name="connsiteY1332" fmla="*/ 2932773 h 6663713"/>
              <a:gd name="connsiteX1333" fmla="*/ 810421 w 8026415"/>
              <a:gd name="connsiteY1333" fmla="*/ 2876429 h 6663713"/>
              <a:gd name="connsiteX1334" fmla="*/ 1025740 w 8026415"/>
              <a:gd name="connsiteY1334" fmla="*/ 2698945 h 6663713"/>
              <a:gd name="connsiteX1335" fmla="*/ 1028964 w 8026415"/>
              <a:gd name="connsiteY1335" fmla="*/ 2644026 h 6663713"/>
              <a:gd name="connsiteX1336" fmla="*/ 981968 w 8026415"/>
              <a:gd name="connsiteY1336" fmla="*/ 2643132 h 6663713"/>
              <a:gd name="connsiteX1337" fmla="*/ 875684 w 8026415"/>
              <a:gd name="connsiteY1337" fmla="*/ 2697897 h 6663713"/>
              <a:gd name="connsiteX1338" fmla="*/ 828216 w 8026415"/>
              <a:gd name="connsiteY1338" fmla="*/ 2683971 h 6663713"/>
              <a:gd name="connsiteX1339" fmla="*/ 865190 w 8026415"/>
              <a:gd name="connsiteY1339" fmla="*/ 2660441 h 6663713"/>
              <a:gd name="connsiteX1340" fmla="*/ 893570 w 8026415"/>
              <a:gd name="connsiteY1340" fmla="*/ 2651577 h 6663713"/>
              <a:gd name="connsiteX1341" fmla="*/ 897007 w 8026415"/>
              <a:gd name="connsiteY1341" fmla="*/ 2566638 h 6663713"/>
              <a:gd name="connsiteX1342" fmla="*/ 890469 w 8026415"/>
              <a:gd name="connsiteY1342" fmla="*/ 2530342 h 6663713"/>
              <a:gd name="connsiteX1343" fmla="*/ 1049034 w 8026415"/>
              <a:gd name="connsiteY1343" fmla="*/ 2370589 h 6663713"/>
              <a:gd name="connsiteX1344" fmla="*/ 1250423 w 8026415"/>
              <a:gd name="connsiteY1344" fmla="*/ 2240589 h 6663713"/>
              <a:gd name="connsiteX1345" fmla="*/ 1302017 w 8026415"/>
              <a:gd name="connsiteY1345" fmla="*/ 2200868 h 6663713"/>
              <a:gd name="connsiteX1346" fmla="*/ 1305276 w 8026415"/>
              <a:gd name="connsiteY1346" fmla="*/ 2198734 h 6663713"/>
              <a:gd name="connsiteX1347" fmla="*/ 1293811 w 8026415"/>
              <a:gd name="connsiteY1347" fmla="*/ 2192982 h 6663713"/>
              <a:gd name="connsiteX1348" fmla="*/ 1275318 w 8026415"/>
              <a:gd name="connsiteY1348" fmla="*/ 2191243 h 6663713"/>
              <a:gd name="connsiteX1349" fmla="*/ 1118627 w 8026415"/>
              <a:gd name="connsiteY1349" fmla="*/ 2145896 h 6663713"/>
              <a:gd name="connsiteX1350" fmla="*/ 1102133 w 8026415"/>
              <a:gd name="connsiteY1350" fmla="*/ 2084060 h 6663713"/>
              <a:gd name="connsiteX1351" fmla="*/ 1139695 w 8026415"/>
              <a:gd name="connsiteY1351" fmla="*/ 2041355 h 6663713"/>
              <a:gd name="connsiteX1352" fmla="*/ 1160634 w 8026415"/>
              <a:gd name="connsiteY1352" fmla="*/ 2004950 h 6663713"/>
              <a:gd name="connsiteX1353" fmla="*/ 1145883 w 8026415"/>
              <a:gd name="connsiteY1353" fmla="*/ 2007933 h 6663713"/>
              <a:gd name="connsiteX1354" fmla="*/ 1122592 w 8026415"/>
              <a:gd name="connsiteY1354" fmla="*/ 2018707 h 6663713"/>
              <a:gd name="connsiteX1355" fmla="*/ 1014884 w 8026415"/>
              <a:gd name="connsiteY1355" fmla="*/ 2076951 h 6663713"/>
              <a:gd name="connsiteX1356" fmla="*/ 799948 w 8026415"/>
              <a:gd name="connsiteY1356" fmla="*/ 2121328 h 6663713"/>
              <a:gd name="connsiteX1357" fmla="*/ 749471 w 8026415"/>
              <a:gd name="connsiteY1357" fmla="*/ 2132303 h 6663713"/>
              <a:gd name="connsiteX1358" fmla="*/ 535956 w 8026415"/>
              <a:gd name="connsiteY1358" fmla="*/ 2215772 h 6663713"/>
              <a:gd name="connsiteX1359" fmla="*/ 388953 w 8026415"/>
              <a:gd name="connsiteY1359" fmla="*/ 2262893 h 6663713"/>
              <a:gd name="connsiteX1360" fmla="*/ 317064 w 8026415"/>
              <a:gd name="connsiteY1360" fmla="*/ 2258992 h 6663713"/>
              <a:gd name="connsiteX1361" fmla="*/ 314698 w 8026415"/>
              <a:gd name="connsiteY1361" fmla="*/ 2193838 h 6663713"/>
              <a:gd name="connsiteX1362" fmla="*/ 473262 w 8026415"/>
              <a:gd name="connsiteY1362" fmla="*/ 2034085 h 6663713"/>
              <a:gd name="connsiteX1363" fmla="*/ 258324 w 8026415"/>
              <a:gd name="connsiteY1363" fmla="*/ 2078464 h 6663713"/>
              <a:gd name="connsiteX1364" fmla="*/ 218082 w 8026415"/>
              <a:gd name="connsiteY1364" fmla="*/ 2083846 h 6663713"/>
              <a:gd name="connsiteX1365" fmla="*/ 223412 w 8026415"/>
              <a:gd name="connsiteY1365" fmla="*/ 2051032 h 6663713"/>
              <a:gd name="connsiteX1366" fmla="*/ 210125 w 8026415"/>
              <a:gd name="connsiteY1366" fmla="*/ 2008456 h 6663713"/>
              <a:gd name="connsiteX1367" fmla="*/ 170355 w 8026415"/>
              <a:gd name="connsiteY1367" fmla="*/ 2026873 h 6663713"/>
              <a:gd name="connsiteX1368" fmla="*/ 115235 w 8026415"/>
              <a:gd name="connsiteY1368" fmla="*/ 2053675 h 6663713"/>
              <a:gd name="connsiteX1369" fmla="*/ 58435 w 8026415"/>
              <a:gd name="connsiteY1369" fmla="*/ 1998335 h 6663713"/>
              <a:gd name="connsiteX1370" fmla="*/ 121941 w 8026415"/>
              <a:gd name="connsiteY1370" fmla="*/ 1986885 h 6663713"/>
              <a:gd name="connsiteX1371" fmla="*/ 146834 w 8026415"/>
              <a:gd name="connsiteY1371" fmla="*/ 1989889 h 6663713"/>
              <a:gd name="connsiteX1372" fmla="*/ 113084 w 8026415"/>
              <a:gd name="connsiteY1372" fmla="*/ 1958504 h 6663713"/>
              <a:gd name="connsiteX1373" fmla="*/ 117938 w 8026415"/>
              <a:gd name="connsiteY1373" fmla="*/ 1912658 h 6663713"/>
              <a:gd name="connsiteX1374" fmla="*/ 136771 w 8026415"/>
              <a:gd name="connsiteY1374" fmla="*/ 1892396 h 6663713"/>
              <a:gd name="connsiteX1375" fmla="*/ 163007 w 8026415"/>
              <a:gd name="connsiteY1375" fmla="*/ 1806628 h 6663713"/>
              <a:gd name="connsiteX1376" fmla="*/ 171025 w 8026415"/>
              <a:gd name="connsiteY1376" fmla="*/ 1792483 h 6663713"/>
              <a:gd name="connsiteX1377" fmla="*/ 175813 w 8026415"/>
              <a:gd name="connsiteY1377" fmla="*/ 1788943 h 6663713"/>
              <a:gd name="connsiteX1378" fmla="*/ 176463 w 8026415"/>
              <a:gd name="connsiteY1378" fmla="*/ 1784297 h 6663713"/>
              <a:gd name="connsiteX1379" fmla="*/ 176073 w 8026415"/>
              <a:gd name="connsiteY1379" fmla="*/ 1783578 h 6663713"/>
              <a:gd name="connsiteX1380" fmla="*/ 179732 w 8026415"/>
              <a:gd name="connsiteY1380" fmla="*/ 1777122 h 6663713"/>
              <a:gd name="connsiteX1381" fmla="*/ 209090 w 8026415"/>
              <a:gd name="connsiteY1381" fmla="*/ 1751848 h 6663713"/>
              <a:gd name="connsiteX1382" fmla="*/ 218812 w 8026415"/>
              <a:gd name="connsiteY1382" fmla="*/ 1746049 h 6663713"/>
              <a:gd name="connsiteX1383" fmla="*/ 222859 w 8026415"/>
              <a:gd name="connsiteY1383" fmla="*/ 1738892 h 6663713"/>
              <a:gd name="connsiteX1384" fmla="*/ 214830 w 8026415"/>
              <a:gd name="connsiteY1384" fmla="*/ 1740664 h 6663713"/>
              <a:gd name="connsiteX1385" fmla="*/ 191340 w 8026415"/>
              <a:gd name="connsiteY1385" fmla="*/ 1759417 h 6663713"/>
              <a:gd name="connsiteX1386" fmla="*/ 188853 w 8026415"/>
              <a:gd name="connsiteY1386" fmla="*/ 1761032 h 6663713"/>
              <a:gd name="connsiteX1387" fmla="*/ 205301 w 8026415"/>
              <a:gd name="connsiteY1387" fmla="*/ 1732014 h 6663713"/>
              <a:gd name="connsiteX1388" fmla="*/ 208511 w 8026415"/>
              <a:gd name="connsiteY1388" fmla="*/ 1727321 h 6663713"/>
              <a:gd name="connsiteX1389" fmla="*/ 225812 w 8026415"/>
              <a:gd name="connsiteY1389" fmla="*/ 1713264 h 6663713"/>
              <a:gd name="connsiteX1390" fmla="*/ 227503 w 8026415"/>
              <a:gd name="connsiteY1390" fmla="*/ 1709237 h 6663713"/>
              <a:gd name="connsiteX1391" fmla="*/ 237591 w 8026415"/>
              <a:gd name="connsiteY1391" fmla="*/ 1697616 h 6663713"/>
              <a:gd name="connsiteX1392" fmla="*/ 276177 w 8026415"/>
              <a:gd name="connsiteY1392" fmla="*/ 1667701 h 6663713"/>
              <a:gd name="connsiteX1393" fmla="*/ 287225 w 8026415"/>
              <a:gd name="connsiteY1393" fmla="*/ 1663698 h 6663713"/>
              <a:gd name="connsiteX1394" fmla="*/ 322063 w 8026415"/>
              <a:gd name="connsiteY1394" fmla="*/ 1647660 h 6663713"/>
              <a:gd name="connsiteX1395" fmla="*/ 343862 w 8026415"/>
              <a:gd name="connsiteY1395" fmla="*/ 1632934 h 6663713"/>
              <a:gd name="connsiteX1396" fmla="*/ 385832 w 8026415"/>
              <a:gd name="connsiteY1396" fmla="*/ 1594966 h 6663713"/>
              <a:gd name="connsiteX1397" fmla="*/ 387524 w 8026415"/>
              <a:gd name="connsiteY1397" fmla="*/ 1590937 h 6663713"/>
              <a:gd name="connsiteX1398" fmla="*/ 412043 w 8026415"/>
              <a:gd name="connsiteY1398" fmla="*/ 1567259 h 6663713"/>
              <a:gd name="connsiteX1399" fmla="*/ 442535 w 8026415"/>
              <a:gd name="connsiteY1399" fmla="*/ 1551658 h 6663713"/>
              <a:gd name="connsiteX1400" fmla="*/ 500862 w 8026415"/>
              <a:gd name="connsiteY1400" fmla="*/ 1516868 h 6663713"/>
              <a:gd name="connsiteX1401" fmla="*/ 547545 w 8026415"/>
              <a:gd name="connsiteY1401" fmla="*/ 1472639 h 6663713"/>
              <a:gd name="connsiteX1402" fmla="*/ 577073 w 8026415"/>
              <a:gd name="connsiteY1402" fmla="*/ 1449420 h 6663713"/>
              <a:gd name="connsiteX1403" fmla="*/ 621334 w 8026415"/>
              <a:gd name="connsiteY1403" fmla="*/ 1420865 h 6663713"/>
              <a:gd name="connsiteX1404" fmla="*/ 645487 w 8026415"/>
              <a:gd name="connsiteY1404" fmla="*/ 1403008 h 6663713"/>
              <a:gd name="connsiteX1405" fmla="*/ 656902 w 8026415"/>
              <a:gd name="connsiteY1405" fmla="*/ 1393182 h 6663713"/>
              <a:gd name="connsiteX1406" fmla="*/ 688786 w 8026415"/>
              <a:gd name="connsiteY1406" fmla="*/ 1366834 h 6663713"/>
              <a:gd name="connsiteX1407" fmla="*/ 700200 w 8026415"/>
              <a:gd name="connsiteY1407" fmla="*/ 1357008 h 6663713"/>
              <a:gd name="connsiteX1408" fmla="*/ 722130 w 8026415"/>
              <a:gd name="connsiteY1408" fmla="*/ 1317196 h 6663713"/>
              <a:gd name="connsiteX1409" fmla="*/ 741339 w 8026415"/>
              <a:gd name="connsiteY1409" fmla="*/ 1286335 h 6663713"/>
              <a:gd name="connsiteX1410" fmla="*/ 755472 w 8026415"/>
              <a:gd name="connsiteY1410" fmla="*/ 1267558 h 6663713"/>
              <a:gd name="connsiteX1411" fmla="*/ 762241 w 8026415"/>
              <a:gd name="connsiteY1411" fmla="*/ 1251448 h 6663713"/>
              <a:gd name="connsiteX1412" fmla="*/ 760914 w 8026415"/>
              <a:gd name="connsiteY1412" fmla="*/ 1249653 h 6663713"/>
              <a:gd name="connsiteX1413" fmla="*/ 708990 w 8026415"/>
              <a:gd name="connsiteY1413" fmla="*/ 1274158 h 6663713"/>
              <a:gd name="connsiteX1414" fmla="*/ 551988 w 8026415"/>
              <a:gd name="connsiteY1414" fmla="*/ 1390225 h 6663713"/>
              <a:gd name="connsiteX1415" fmla="*/ 538584 w 8026415"/>
              <a:gd name="connsiteY1415" fmla="*/ 1397357 h 6663713"/>
              <a:gd name="connsiteX1416" fmla="*/ 549998 w 8026415"/>
              <a:gd name="connsiteY1416" fmla="*/ 1387532 h 6663713"/>
              <a:gd name="connsiteX1417" fmla="*/ 584237 w 8026415"/>
              <a:gd name="connsiteY1417" fmla="*/ 1358054 h 6663713"/>
              <a:gd name="connsiteX1418" fmla="*/ 678266 w 8026415"/>
              <a:gd name="connsiteY1418" fmla="*/ 1270495 h 6663713"/>
              <a:gd name="connsiteX1419" fmla="*/ 737987 w 8026415"/>
              <a:gd name="connsiteY1419" fmla="*/ 1224955 h 6663713"/>
              <a:gd name="connsiteX1420" fmla="*/ 777237 w 8026415"/>
              <a:gd name="connsiteY1420" fmla="*/ 1195939 h 6663713"/>
              <a:gd name="connsiteX1421" fmla="*/ 812142 w 8026415"/>
              <a:gd name="connsiteY1421" fmla="*/ 1167359 h 6663713"/>
              <a:gd name="connsiteX1422" fmla="*/ 825910 w 8026415"/>
              <a:gd name="connsiteY1422" fmla="*/ 1154404 h 6663713"/>
              <a:gd name="connsiteX1423" fmla="*/ 809487 w 8026415"/>
              <a:gd name="connsiteY1423" fmla="*/ 1163769 h 6663713"/>
              <a:gd name="connsiteX1424" fmla="*/ 705139 w 8026415"/>
              <a:gd name="connsiteY1424" fmla="*/ 1243686 h 6663713"/>
              <a:gd name="connsiteX1425" fmla="*/ 655869 w 8026415"/>
              <a:gd name="connsiteY1425" fmla="*/ 1271781 h 6663713"/>
              <a:gd name="connsiteX1426" fmla="*/ 654542 w 8026415"/>
              <a:gd name="connsiteY1426" fmla="*/ 1269987 h 6663713"/>
              <a:gd name="connsiteX1427" fmla="*/ 654907 w 8026415"/>
              <a:gd name="connsiteY1427" fmla="*/ 1264164 h 6663713"/>
              <a:gd name="connsiteX1428" fmla="*/ 682081 w 8026415"/>
              <a:gd name="connsiteY1428" fmla="*/ 1244074 h 6663713"/>
              <a:gd name="connsiteX1429" fmla="*/ 698869 w 8026415"/>
              <a:gd name="connsiteY1429" fmla="*/ 1228887 h 6663713"/>
              <a:gd name="connsiteX1430" fmla="*/ 700562 w 8026415"/>
              <a:gd name="connsiteY1430" fmla="*/ 1224860 h 6663713"/>
              <a:gd name="connsiteX1431" fmla="*/ 693859 w 8026415"/>
              <a:gd name="connsiteY1431" fmla="*/ 1228426 h 6663713"/>
              <a:gd name="connsiteX1432" fmla="*/ 666685 w 8026415"/>
              <a:gd name="connsiteY1432" fmla="*/ 1248514 h 6663713"/>
              <a:gd name="connsiteX1433" fmla="*/ 656301 w 8026415"/>
              <a:gd name="connsiteY1433" fmla="*/ 1253416 h 6663713"/>
              <a:gd name="connsiteX1434" fmla="*/ 661012 w 8026415"/>
              <a:gd name="connsiteY1434" fmla="*/ 1247157 h 6663713"/>
              <a:gd name="connsiteX1435" fmla="*/ 693926 w 8026415"/>
              <a:gd name="connsiteY1435" fmla="*/ 1215883 h 6663713"/>
              <a:gd name="connsiteX1436" fmla="*/ 748637 w 8026415"/>
              <a:gd name="connsiteY1436" fmla="*/ 1169883 h 6663713"/>
              <a:gd name="connsiteX1437" fmla="*/ 747973 w 8026415"/>
              <a:gd name="connsiteY1437" fmla="*/ 1168985 h 6663713"/>
              <a:gd name="connsiteX1438" fmla="*/ 746645 w 8026415"/>
              <a:gd name="connsiteY1438" fmla="*/ 1167190 h 6663713"/>
              <a:gd name="connsiteX1439" fmla="*/ 734568 w 8026415"/>
              <a:gd name="connsiteY1439" fmla="*/ 1176119 h 6663713"/>
              <a:gd name="connsiteX1440" fmla="*/ 721529 w 8026415"/>
              <a:gd name="connsiteY1440" fmla="*/ 1177430 h 6663713"/>
              <a:gd name="connsiteX1441" fmla="*/ 716520 w 8026415"/>
              <a:gd name="connsiteY1441" fmla="*/ 1176969 h 6663713"/>
              <a:gd name="connsiteX1442" fmla="*/ 687355 w 8026415"/>
              <a:gd name="connsiteY1442" fmla="*/ 1194365 h 6663713"/>
              <a:gd name="connsiteX1443" fmla="*/ 708489 w 8026415"/>
              <a:gd name="connsiteY1443" fmla="*/ 1178740 h 6663713"/>
              <a:gd name="connsiteX1444" fmla="*/ 709517 w 8026415"/>
              <a:gd name="connsiteY1444" fmla="*/ 1173815 h 6663713"/>
              <a:gd name="connsiteX1445" fmla="*/ 708191 w 8026415"/>
              <a:gd name="connsiteY1445" fmla="*/ 1172019 h 6663713"/>
              <a:gd name="connsiteX1446" fmla="*/ 711210 w 8026415"/>
              <a:gd name="connsiteY1446" fmla="*/ 1169787 h 6663713"/>
              <a:gd name="connsiteX1447" fmla="*/ 742066 w 8026415"/>
              <a:gd name="connsiteY1447" fmla="*/ 1148365 h 6663713"/>
              <a:gd name="connsiteX1448" fmla="*/ 747440 w 8026415"/>
              <a:gd name="connsiteY1448" fmla="*/ 1143003 h 6663713"/>
              <a:gd name="connsiteX1449" fmla="*/ 743095 w 8026415"/>
              <a:gd name="connsiteY1449" fmla="*/ 1143440 h 6663713"/>
              <a:gd name="connsiteX1450" fmla="*/ 722324 w 8026415"/>
              <a:gd name="connsiteY1450" fmla="*/ 1153242 h 6663713"/>
              <a:gd name="connsiteX1451" fmla="*/ 715988 w 8026415"/>
              <a:gd name="connsiteY1451" fmla="*/ 1150985 h 6663713"/>
              <a:gd name="connsiteX1452" fmla="*/ 720036 w 8026415"/>
              <a:gd name="connsiteY1452" fmla="*/ 1143828 h 6663713"/>
              <a:gd name="connsiteX1453" fmla="*/ 735132 w 8026415"/>
              <a:gd name="connsiteY1453" fmla="*/ 1132668 h 6663713"/>
              <a:gd name="connsiteX1454" fmla="*/ 774017 w 8026415"/>
              <a:gd name="connsiteY1454" fmla="*/ 1109474 h 6663713"/>
              <a:gd name="connsiteX1455" fmla="*/ 787786 w 8026415"/>
              <a:gd name="connsiteY1455" fmla="*/ 1096519 h 6663713"/>
              <a:gd name="connsiteX1456" fmla="*/ 792862 w 8026415"/>
              <a:gd name="connsiteY1456" fmla="*/ 1084436 h 6663713"/>
              <a:gd name="connsiteX1457" fmla="*/ 818709 w 8026415"/>
              <a:gd name="connsiteY1457" fmla="*/ 1062552 h 6663713"/>
              <a:gd name="connsiteX1458" fmla="*/ 843526 w 8026415"/>
              <a:gd name="connsiteY1458" fmla="*/ 1045594 h 6663713"/>
              <a:gd name="connsiteX1459" fmla="*/ 847573 w 8026415"/>
              <a:gd name="connsiteY1459" fmla="*/ 1038437 h 6663713"/>
              <a:gd name="connsiteX1460" fmla="*/ 839544 w 8026415"/>
              <a:gd name="connsiteY1460" fmla="*/ 1040209 h 6663713"/>
              <a:gd name="connsiteX1461" fmla="*/ 831150 w 8026415"/>
              <a:gd name="connsiteY1461" fmla="*/ 1047801 h 6663713"/>
              <a:gd name="connsiteX1462" fmla="*/ 792928 w 8026415"/>
              <a:gd name="connsiteY1462" fmla="*/ 1071892 h 6663713"/>
              <a:gd name="connsiteX1463" fmla="*/ 785928 w 8026415"/>
              <a:gd name="connsiteY1463" fmla="*/ 1068739 h 6663713"/>
              <a:gd name="connsiteX1464" fmla="*/ 758753 w 8026415"/>
              <a:gd name="connsiteY1464" fmla="*/ 1088828 h 6663713"/>
              <a:gd name="connsiteX1465" fmla="*/ 733937 w 8026415"/>
              <a:gd name="connsiteY1465" fmla="*/ 1105786 h 6663713"/>
              <a:gd name="connsiteX1466" fmla="*/ 713466 w 8026415"/>
              <a:gd name="connsiteY1466" fmla="*/ 1122308 h 6663713"/>
              <a:gd name="connsiteX1467" fmla="*/ 638648 w 8026415"/>
              <a:gd name="connsiteY1467" fmla="*/ 1179009 h 6663713"/>
              <a:gd name="connsiteX1468" fmla="*/ 605436 w 8026415"/>
              <a:gd name="connsiteY1468" fmla="*/ 1203561 h 6663713"/>
              <a:gd name="connsiteX1469" fmla="*/ 557426 w 8026415"/>
              <a:gd name="connsiteY1469" fmla="*/ 1245993 h 6663713"/>
              <a:gd name="connsiteX1470" fmla="*/ 549397 w 8026415"/>
              <a:gd name="connsiteY1470" fmla="*/ 1247764 h 6663713"/>
              <a:gd name="connsiteX1471" fmla="*/ 515522 w 8026415"/>
              <a:gd name="connsiteY1471" fmla="*/ 1271420 h 6663713"/>
              <a:gd name="connsiteX1472" fmla="*/ 494022 w 8026415"/>
              <a:gd name="connsiteY1472" fmla="*/ 1292867 h 6663713"/>
              <a:gd name="connsiteX1473" fmla="*/ 474215 w 8026415"/>
              <a:gd name="connsiteY1473" fmla="*/ 1310287 h 6663713"/>
              <a:gd name="connsiteX1474" fmla="*/ 426637 w 8026415"/>
              <a:gd name="connsiteY1474" fmla="*/ 1334354 h 6663713"/>
              <a:gd name="connsiteX1475" fmla="*/ 399828 w 8026415"/>
              <a:gd name="connsiteY1475" fmla="*/ 1348620 h 6663713"/>
              <a:gd name="connsiteX1476" fmla="*/ 384369 w 8026415"/>
              <a:gd name="connsiteY1476" fmla="*/ 1362606 h 6663713"/>
              <a:gd name="connsiteX1477" fmla="*/ 381872 w 8026415"/>
              <a:gd name="connsiteY1477" fmla="*/ 1349789 h 6663713"/>
              <a:gd name="connsiteX1478" fmla="*/ 378204 w 8026415"/>
              <a:gd name="connsiteY1478" fmla="*/ 1339608 h 6663713"/>
              <a:gd name="connsiteX1479" fmla="*/ 372455 w 8026415"/>
              <a:gd name="connsiteY1479" fmla="*/ 1348229 h 6663713"/>
              <a:gd name="connsiteX1480" fmla="*/ 282768 w 8026415"/>
              <a:gd name="connsiteY1480" fmla="*/ 1441499 h 6663713"/>
              <a:gd name="connsiteX1481" fmla="*/ 252016 w 8026415"/>
              <a:gd name="connsiteY1481" fmla="*/ 1461848 h 6663713"/>
              <a:gd name="connsiteX1482" fmla="*/ 249530 w 8026415"/>
              <a:gd name="connsiteY1482" fmla="*/ 1461120 h 6663713"/>
              <a:gd name="connsiteX1483" fmla="*/ 239146 w 8026415"/>
              <a:gd name="connsiteY1483" fmla="*/ 1466021 h 6663713"/>
              <a:gd name="connsiteX1484" fmla="*/ 227658 w 8026415"/>
              <a:gd name="connsiteY1484" fmla="*/ 1477965 h 6663713"/>
              <a:gd name="connsiteX1485" fmla="*/ 174524 w 8026415"/>
              <a:gd name="connsiteY1485" fmla="*/ 1513123 h 6663713"/>
              <a:gd name="connsiteX1486" fmla="*/ 115250 w 8026415"/>
              <a:gd name="connsiteY1486" fmla="*/ 1522401 h 6663713"/>
              <a:gd name="connsiteX1487" fmla="*/ 113408 w 8026415"/>
              <a:gd name="connsiteY1487" fmla="*/ 1521109 h 6663713"/>
              <a:gd name="connsiteX1488" fmla="*/ 133669 w 8026415"/>
              <a:gd name="connsiteY1488" fmla="*/ 1506515 h 6663713"/>
              <a:gd name="connsiteX1489" fmla="*/ 142727 w 8026415"/>
              <a:gd name="connsiteY1489" fmla="*/ 1499819 h 6663713"/>
              <a:gd name="connsiteX1490" fmla="*/ 213861 w 8026415"/>
              <a:gd name="connsiteY1490" fmla="*/ 1444454 h 6663713"/>
              <a:gd name="connsiteX1491" fmla="*/ 261141 w 8026415"/>
              <a:gd name="connsiteY1491" fmla="*/ 1413666 h 6663713"/>
              <a:gd name="connsiteX1492" fmla="*/ 304074 w 8026415"/>
              <a:gd name="connsiteY1492" fmla="*/ 1383315 h 6663713"/>
              <a:gd name="connsiteX1493" fmla="*/ 341332 w 8026415"/>
              <a:gd name="connsiteY1493" fmla="*/ 1351605 h 6663713"/>
              <a:gd name="connsiteX1494" fmla="*/ 441036 w 8026415"/>
              <a:gd name="connsiteY1494" fmla="*/ 1265405 h 6663713"/>
              <a:gd name="connsiteX1495" fmla="*/ 501420 w 8026415"/>
              <a:gd name="connsiteY1495" fmla="*/ 1220764 h 6663713"/>
              <a:gd name="connsiteX1496" fmla="*/ 512833 w 8026415"/>
              <a:gd name="connsiteY1496" fmla="*/ 1210937 h 6663713"/>
              <a:gd name="connsiteX1497" fmla="*/ 504140 w 8026415"/>
              <a:gd name="connsiteY1497" fmla="*/ 1211811 h 6663713"/>
              <a:gd name="connsiteX1498" fmla="*/ 468274 w 8026415"/>
              <a:gd name="connsiteY1498" fmla="*/ 1232773 h 6663713"/>
              <a:gd name="connsiteX1499" fmla="*/ 420331 w 8026415"/>
              <a:gd name="connsiteY1499" fmla="*/ 1262663 h 6663713"/>
              <a:gd name="connsiteX1500" fmla="*/ 430417 w 8026415"/>
              <a:gd name="connsiteY1500" fmla="*/ 1251042 h 6663713"/>
              <a:gd name="connsiteX1501" fmla="*/ 457956 w 8026415"/>
              <a:gd name="connsiteY1501" fmla="*/ 1225131 h 6663713"/>
              <a:gd name="connsiteX1502" fmla="*/ 462003 w 8026415"/>
              <a:gd name="connsiteY1502" fmla="*/ 1217974 h 6663713"/>
              <a:gd name="connsiteX1503" fmla="*/ 452281 w 8026415"/>
              <a:gd name="connsiteY1503" fmla="*/ 1223773 h 6663713"/>
              <a:gd name="connsiteX1504" fmla="*/ 440204 w 8026415"/>
              <a:gd name="connsiteY1504" fmla="*/ 1232702 h 6663713"/>
              <a:gd name="connsiteX1505" fmla="*/ 392560 w 8026415"/>
              <a:gd name="connsiteY1505" fmla="*/ 1269311 h 6663713"/>
              <a:gd name="connsiteX1506" fmla="*/ 362369 w 8026415"/>
              <a:gd name="connsiteY1506" fmla="*/ 1291631 h 6663713"/>
              <a:gd name="connsiteX1507" fmla="*/ 333867 w 8026415"/>
              <a:gd name="connsiteY1507" fmla="*/ 1309926 h 6663713"/>
              <a:gd name="connsiteX1508" fmla="*/ 242625 w 8026415"/>
              <a:gd name="connsiteY1508" fmla="*/ 1375989 h 6663713"/>
              <a:gd name="connsiteX1509" fmla="*/ 232904 w 8026415"/>
              <a:gd name="connsiteY1509" fmla="*/ 1381788 h 6663713"/>
              <a:gd name="connsiteX1510" fmla="*/ 226203 w 8026415"/>
              <a:gd name="connsiteY1510" fmla="*/ 1385353 h 6663713"/>
              <a:gd name="connsiteX1511" fmla="*/ 192627 w 8026415"/>
              <a:gd name="connsiteY1511" fmla="*/ 1415730 h 6663713"/>
              <a:gd name="connsiteX1512" fmla="*/ 149030 w 8026415"/>
              <a:gd name="connsiteY1512" fmla="*/ 1445183 h 6663713"/>
              <a:gd name="connsiteX1513" fmla="*/ 142991 w 8026415"/>
              <a:gd name="connsiteY1513" fmla="*/ 1449647 h 6663713"/>
              <a:gd name="connsiteX1514" fmla="*/ 109779 w 8026415"/>
              <a:gd name="connsiteY1514" fmla="*/ 1474200 h 6663713"/>
              <a:gd name="connsiteX1515" fmla="*/ 89619 w 8026415"/>
              <a:gd name="connsiteY1515" fmla="*/ 1487195 h 6663713"/>
              <a:gd name="connsiteX1516" fmla="*/ 82143 w 8026415"/>
              <a:gd name="connsiteY1516" fmla="*/ 1492349 h 6663713"/>
              <a:gd name="connsiteX1517" fmla="*/ 71437 w 8026415"/>
              <a:gd name="connsiteY1517" fmla="*/ 1476023 h 6663713"/>
              <a:gd name="connsiteX1518" fmla="*/ 42572 w 8026415"/>
              <a:gd name="connsiteY1518" fmla="*/ 1463656 h 6663713"/>
              <a:gd name="connsiteX1519" fmla="*/ 13708 w 8026415"/>
              <a:gd name="connsiteY1519" fmla="*/ 1401822 h 6663713"/>
              <a:gd name="connsiteX1520" fmla="*/ 67312 w 8026415"/>
              <a:gd name="connsiteY1520" fmla="*/ 1339986 h 6663713"/>
              <a:gd name="connsiteX1521" fmla="*/ 166278 w 8026415"/>
              <a:gd name="connsiteY1521" fmla="*/ 1286394 h 6663713"/>
              <a:gd name="connsiteX1522" fmla="*/ 182773 w 8026415"/>
              <a:gd name="connsiteY1522" fmla="*/ 1261660 h 6663713"/>
              <a:gd name="connsiteX1523" fmla="*/ 224007 w 8026415"/>
              <a:gd name="connsiteY1523" fmla="*/ 1199825 h 6663713"/>
              <a:gd name="connsiteX1524" fmla="*/ 273490 w 8026415"/>
              <a:gd name="connsiteY1524" fmla="*/ 1166845 h 6663713"/>
              <a:gd name="connsiteX1525" fmla="*/ 417812 w 8026415"/>
              <a:gd name="connsiteY1525" fmla="*/ 993705 h 6663713"/>
              <a:gd name="connsiteX1526" fmla="*/ 533786 w 8026415"/>
              <a:gd name="connsiteY1526" fmla="*/ 880854 h 6663713"/>
              <a:gd name="connsiteX1527" fmla="*/ 545315 w 8026415"/>
              <a:gd name="connsiteY1527" fmla="*/ 867658 h 6663713"/>
              <a:gd name="connsiteX1528" fmla="*/ 544228 w 8026415"/>
              <a:gd name="connsiteY1528" fmla="*/ 866090 h 6663713"/>
              <a:gd name="connsiteX1529" fmla="*/ 489592 w 8026415"/>
              <a:gd name="connsiteY1529" fmla="*/ 864545 h 6663713"/>
              <a:gd name="connsiteX1530" fmla="*/ 378256 w 8026415"/>
              <a:gd name="connsiteY1530" fmla="*/ 922259 h 6663713"/>
              <a:gd name="connsiteX1531" fmla="*/ 258675 w 8026415"/>
              <a:gd name="connsiteY1531" fmla="*/ 967603 h 6663713"/>
              <a:gd name="connsiteX1532" fmla="*/ 143217 w 8026415"/>
              <a:gd name="connsiteY1532" fmla="*/ 988217 h 6663713"/>
              <a:gd name="connsiteX1533" fmla="*/ 101983 w 8026415"/>
              <a:gd name="connsiteY1533" fmla="*/ 975850 h 6663713"/>
              <a:gd name="connsiteX1534" fmla="*/ 118477 w 8026415"/>
              <a:gd name="connsiteY1534" fmla="*/ 930503 h 6663713"/>
              <a:gd name="connsiteX1535" fmla="*/ 584435 w 8026415"/>
              <a:gd name="connsiteY1535" fmla="*/ 567735 h 6663713"/>
              <a:gd name="connsiteX1536" fmla="*/ 666904 w 8026415"/>
              <a:gd name="connsiteY1536" fmla="*/ 468797 h 6663713"/>
              <a:gd name="connsiteX1537" fmla="*/ 679274 w 8026415"/>
              <a:gd name="connsiteY1537" fmla="*/ 456429 h 6663713"/>
              <a:gd name="connsiteX1538" fmla="*/ 827720 w 8026415"/>
              <a:gd name="connsiteY1538" fmla="*/ 332757 h 6663713"/>
              <a:gd name="connsiteX1539" fmla="*/ 852098 w 8026415"/>
              <a:gd name="connsiteY1539" fmla="*/ 314972 h 6663713"/>
              <a:gd name="connsiteX1540" fmla="*/ 906350 w 8026415"/>
              <a:gd name="connsiteY1540" fmla="*/ 236085 h 6663713"/>
              <a:gd name="connsiteX1541" fmla="*/ 897820 w 8026415"/>
              <a:gd name="connsiteY1541" fmla="*/ 209088 h 6663713"/>
              <a:gd name="connsiteX1542" fmla="*/ 852462 w 8026415"/>
              <a:gd name="connsiteY1542" fmla="*/ 213208 h 6663713"/>
              <a:gd name="connsiteX1543" fmla="*/ 782061 w 8026415"/>
              <a:gd name="connsiteY1543" fmla="*/ 244705 h 6663713"/>
              <a:gd name="connsiteX1544" fmla="*/ 776559 w 8026415"/>
              <a:gd name="connsiteY1544" fmla="*/ 249099 h 6663713"/>
              <a:gd name="connsiteX1545" fmla="*/ 725963 w 8026415"/>
              <a:gd name="connsiteY1545" fmla="*/ 277552 h 6663713"/>
              <a:gd name="connsiteX1546" fmla="*/ 675150 w 8026415"/>
              <a:gd name="connsiteY1546" fmla="*/ 312147 h 6663713"/>
              <a:gd name="connsiteX1547" fmla="*/ 656956 w 8026415"/>
              <a:gd name="connsiteY1547" fmla="*/ 322258 h 6663713"/>
              <a:gd name="connsiteX1548" fmla="*/ 646196 w 8026415"/>
              <a:gd name="connsiteY1548" fmla="*/ 324429 h 6663713"/>
              <a:gd name="connsiteX1549" fmla="*/ 638937 w 8026415"/>
              <a:gd name="connsiteY1549" fmla="*/ 332577 h 6663713"/>
              <a:gd name="connsiteX1550" fmla="*/ 648731 w 8026415"/>
              <a:gd name="connsiteY1550" fmla="*/ 371225 h 6663713"/>
              <a:gd name="connsiteX1551" fmla="*/ 652855 w 8026415"/>
              <a:gd name="connsiteY1551" fmla="*/ 404204 h 6663713"/>
              <a:gd name="connsiteX1552" fmla="*/ 623988 w 8026415"/>
              <a:gd name="connsiteY1552" fmla="*/ 400082 h 6663713"/>
              <a:gd name="connsiteX1553" fmla="*/ 570382 w 8026415"/>
              <a:gd name="connsiteY1553" fmla="*/ 404204 h 6663713"/>
              <a:gd name="connsiteX1554" fmla="*/ 516778 w 8026415"/>
              <a:gd name="connsiteY1554" fmla="*/ 490775 h 6663713"/>
              <a:gd name="connsiteX1555" fmla="*/ 496160 w 8026415"/>
              <a:gd name="connsiteY1555" fmla="*/ 523752 h 6663713"/>
              <a:gd name="connsiteX1556" fmla="*/ 401319 w 8026415"/>
              <a:gd name="connsiteY1556" fmla="*/ 585588 h 6663713"/>
              <a:gd name="connsiteX1557" fmla="*/ 273489 w 8026415"/>
              <a:gd name="connsiteY1557" fmla="*/ 569100 h 6663713"/>
              <a:gd name="connsiteX1558" fmla="*/ 219883 w 8026415"/>
              <a:gd name="connsiteY1558" fmla="*/ 531998 h 6663713"/>
              <a:gd name="connsiteX1559" fmla="*/ 248751 w 8026415"/>
              <a:gd name="connsiteY1559" fmla="*/ 486651 h 6663713"/>
              <a:gd name="connsiteX1560" fmla="*/ 405893 w 8026415"/>
              <a:gd name="connsiteY1560" fmla="*/ 299406 h 6663713"/>
              <a:gd name="connsiteX1561" fmla="*/ 456196 w 8026415"/>
              <a:gd name="connsiteY1561" fmla="*/ 242532 h 6663713"/>
              <a:gd name="connsiteX1562" fmla="*/ 444749 w 8026415"/>
              <a:gd name="connsiteY1562" fmla="*/ 245672 h 6663713"/>
              <a:gd name="connsiteX1563" fmla="*/ 378256 w 8026415"/>
              <a:gd name="connsiteY1563" fmla="*/ 229700 h 6663713"/>
              <a:gd name="connsiteX1564" fmla="*/ 357640 w 8026415"/>
              <a:gd name="connsiteY1564" fmla="*/ 242065 h 6663713"/>
              <a:gd name="connsiteX1565" fmla="*/ 324652 w 8026415"/>
              <a:gd name="connsiteY1565" fmla="*/ 266798 h 6663713"/>
              <a:gd name="connsiteX1566" fmla="*/ 279293 w 8026415"/>
              <a:gd name="connsiteY1566" fmla="*/ 221453 h 6663713"/>
              <a:gd name="connsiteX1567" fmla="*/ 200947 w 8026415"/>
              <a:gd name="connsiteY1567" fmla="*/ 147250 h 6663713"/>
              <a:gd name="connsiteX1568" fmla="*/ 271046 w 8026415"/>
              <a:gd name="connsiteY1568" fmla="*/ 2968 h 6663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</a:cxnLst>
            <a:rect l="l" t="t" r="r" b="b"/>
            <a:pathLst>
              <a:path w="8026415" h="6663713">
                <a:moveTo>
                  <a:pt x="941173" y="5654392"/>
                </a:moveTo>
                <a:lnTo>
                  <a:pt x="900483" y="5688697"/>
                </a:lnTo>
                <a:lnTo>
                  <a:pt x="885658" y="5700223"/>
                </a:lnTo>
                <a:lnTo>
                  <a:pt x="885892" y="5696206"/>
                </a:lnTo>
                <a:lnTo>
                  <a:pt x="887974" y="5694180"/>
                </a:lnTo>
                <a:cubicBezTo>
                  <a:pt x="887289" y="5693299"/>
                  <a:pt x="893216" y="5688690"/>
                  <a:pt x="892532" y="5687809"/>
                </a:cubicBezTo>
                <a:lnTo>
                  <a:pt x="886195" y="5690989"/>
                </a:lnTo>
                <a:lnTo>
                  <a:pt x="886251" y="5690021"/>
                </a:lnTo>
                <a:lnTo>
                  <a:pt x="896248" y="5682249"/>
                </a:lnTo>
                <a:cubicBezTo>
                  <a:pt x="908104" y="5673032"/>
                  <a:pt x="923610" y="5662389"/>
                  <a:pt x="941173" y="5654392"/>
                </a:cubicBezTo>
                <a:close/>
                <a:moveTo>
                  <a:pt x="6314373" y="5423453"/>
                </a:moveTo>
                <a:lnTo>
                  <a:pt x="6293047" y="5427510"/>
                </a:lnTo>
                <a:lnTo>
                  <a:pt x="6279496" y="5429742"/>
                </a:lnTo>
                <a:lnTo>
                  <a:pt x="6302242" y="5439154"/>
                </a:lnTo>
                <a:cubicBezTo>
                  <a:pt x="6312773" y="5441909"/>
                  <a:pt x="6323037" y="5442924"/>
                  <a:pt x="6333112" y="5442155"/>
                </a:cubicBezTo>
                <a:lnTo>
                  <a:pt x="6348767" y="5438099"/>
                </a:lnTo>
                <a:lnTo>
                  <a:pt x="6333766" y="5425964"/>
                </a:lnTo>
                <a:cubicBezTo>
                  <a:pt x="6327838" y="5423645"/>
                  <a:pt x="6321266" y="5423002"/>
                  <a:pt x="6314373" y="5423453"/>
                </a:cubicBezTo>
                <a:close/>
                <a:moveTo>
                  <a:pt x="6420877" y="5398654"/>
                </a:moveTo>
                <a:lnTo>
                  <a:pt x="6419214" y="5401233"/>
                </a:lnTo>
                <a:lnTo>
                  <a:pt x="6422938" y="5401488"/>
                </a:lnTo>
                <a:close/>
                <a:moveTo>
                  <a:pt x="6793539" y="5298429"/>
                </a:moveTo>
                <a:cubicBezTo>
                  <a:pt x="6788642" y="5298944"/>
                  <a:pt x="6782716" y="5301779"/>
                  <a:pt x="6775499" y="5307963"/>
                </a:cubicBezTo>
                <a:cubicBezTo>
                  <a:pt x="6759004" y="5324452"/>
                  <a:pt x="6742510" y="5316206"/>
                  <a:pt x="6721892" y="5312085"/>
                </a:cubicBezTo>
                <a:cubicBezTo>
                  <a:pt x="6672410" y="5303838"/>
                  <a:pt x="6622927" y="5328573"/>
                  <a:pt x="6573446" y="5336818"/>
                </a:cubicBezTo>
                <a:cubicBezTo>
                  <a:pt x="6548706" y="5340941"/>
                  <a:pt x="6556951" y="5378042"/>
                  <a:pt x="6544581" y="5398654"/>
                </a:cubicBezTo>
                <a:lnTo>
                  <a:pt x="6531154" y="5418962"/>
                </a:lnTo>
                <a:lnTo>
                  <a:pt x="6548818" y="5419577"/>
                </a:lnTo>
                <a:cubicBezTo>
                  <a:pt x="6561414" y="5420350"/>
                  <a:pt x="6573826" y="5421809"/>
                  <a:pt x="6585772" y="5425010"/>
                </a:cubicBezTo>
                <a:cubicBezTo>
                  <a:pt x="6589754" y="5426076"/>
                  <a:pt x="6593737" y="5427143"/>
                  <a:pt x="6598785" y="5424229"/>
                </a:cubicBezTo>
                <a:lnTo>
                  <a:pt x="6613378" y="5408138"/>
                </a:lnTo>
                <a:lnTo>
                  <a:pt x="6614681" y="5402776"/>
                </a:lnTo>
                <a:cubicBezTo>
                  <a:pt x="6618804" y="5400715"/>
                  <a:pt x="6622928" y="5398654"/>
                  <a:pt x="6626536" y="5398138"/>
                </a:cubicBezTo>
                <a:lnTo>
                  <a:pt x="6628400" y="5399125"/>
                </a:lnTo>
                <a:lnTo>
                  <a:pt x="6632274" y="5397050"/>
                </a:lnTo>
                <a:cubicBezTo>
                  <a:pt x="6643992" y="5393386"/>
                  <a:pt x="6656164" y="5394246"/>
                  <a:pt x="6668493" y="5397016"/>
                </a:cubicBezTo>
                <a:lnTo>
                  <a:pt x="6688870" y="5403280"/>
                </a:lnTo>
                <a:lnTo>
                  <a:pt x="6693028" y="5398654"/>
                </a:lnTo>
                <a:cubicBezTo>
                  <a:pt x="6709522" y="5382164"/>
                  <a:pt x="6721893" y="5382164"/>
                  <a:pt x="6742510" y="5390410"/>
                </a:cubicBezTo>
                <a:cubicBezTo>
                  <a:pt x="6771374" y="5398654"/>
                  <a:pt x="6824980" y="5357430"/>
                  <a:pt x="6816732" y="5328573"/>
                </a:cubicBezTo>
                <a:cubicBezTo>
                  <a:pt x="6813641" y="5316207"/>
                  <a:pt x="6808229" y="5296883"/>
                  <a:pt x="6793539" y="5298429"/>
                </a:cubicBezTo>
                <a:close/>
                <a:moveTo>
                  <a:pt x="8026414" y="4939298"/>
                </a:moveTo>
                <a:lnTo>
                  <a:pt x="8026414" y="5146935"/>
                </a:lnTo>
                <a:lnTo>
                  <a:pt x="7975442" y="5167799"/>
                </a:lnTo>
                <a:cubicBezTo>
                  <a:pt x="7909466" y="5188412"/>
                  <a:pt x="7835244" y="5196657"/>
                  <a:pt x="7777516" y="5233759"/>
                </a:cubicBezTo>
                <a:cubicBezTo>
                  <a:pt x="7728032" y="5262615"/>
                  <a:pt x="7682674" y="5274981"/>
                  <a:pt x="7633190" y="5250247"/>
                </a:cubicBezTo>
                <a:cubicBezTo>
                  <a:pt x="7633190" y="5217269"/>
                  <a:pt x="7649686" y="5200780"/>
                  <a:pt x="7682675" y="5192534"/>
                </a:cubicBezTo>
                <a:cubicBezTo>
                  <a:pt x="7785762" y="5176044"/>
                  <a:pt x="7876479" y="5134821"/>
                  <a:pt x="7942455" y="5052374"/>
                </a:cubicBezTo>
                <a:cubicBezTo>
                  <a:pt x="7958950" y="5031762"/>
                  <a:pt x="8000183" y="5027639"/>
                  <a:pt x="7996059" y="5002906"/>
                </a:cubicBezTo>
                <a:cubicBezTo>
                  <a:pt x="7992968" y="4981262"/>
                  <a:pt x="7996317" y="4966576"/>
                  <a:pt x="8003406" y="4956078"/>
                </a:cubicBezTo>
                <a:close/>
                <a:moveTo>
                  <a:pt x="1335630" y="3756737"/>
                </a:moveTo>
                <a:cubicBezTo>
                  <a:pt x="1333732" y="3760673"/>
                  <a:pt x="1327470" y="3764818"/>
                  <a:pt x="1324955" y="3767821"/>
                </a:cubicBezTo>
                <a:cubicBezTo>
                  <a:pt x="1307404" y="3782120"/>
                  <a:pt x="1301143" y="3786265"/>
                  <a:pt x="1291184" y="3784826"/>
                </a:cubicBezTo>
                <a:cubicBezTo>
                  <a:pt x="1286820" y="3785037"/>
                  <a:pt x="1283689" y="3787110"/>
                  <a:pt x="1281176" y="3790114"/>
                </a:cubicBezTo>
                <a:cubicBezTo>
                  <a:pt x="1273016" y="3798193"/>
                  <a:pt x="1259877" y="3805554"/>
                  <a:pt x="1250484" y="3811773"/>
                </a:cubicBezTo>
                <a:lnTo>
                  <a:pt x="1205504" y="3845071"/>
                </a:lnTo>
                <a:lnTo>
                  <a:pt x="1218814" y="3826047"/>
                </a:lnTo>
                <a:lnTo>
                  <a:pt x="1288102" y="3780172"/>
                </a:lnTo>
                <a:cubicBezTo>
                  <a:pt x="1306886" y="3767734"/>
                  <a:pt x="1323157" y="3758303"/>
                  <a:pt x="1335630" y="3756737"/>
                </a:cubicBezTo>
                <a:close/>
                <a:moveTo>
                  <a:pt x="1447902" y="3305999"/>
                </a:moveTo>
                <a:lnTo>
                  <a:pt x="1433018" y="3316913"/>
                </a:lnTo>
                <a:lnTo>
                  <a:pt x="1428857" y="3319691"/>
                </a:lnTo>
                <a:lnTo>
                  <a:pt x="1430800" y="3317673"/>
                </a:lnTo>
                <a:close/>
                <a:moveTo>
                  <a:pt x="1339393" y="2806931"/>
                </a:moveTo>
                <a:lnTo>
                  <a:pt x="1336223" y="2809445"/>
                </a:lnTo>
                <a:lnTo>
                  <a:pt x="1332705" y="2811909"/>
                </a:lnTo>
                <a:lnTo>
                  <a:pt x="1332566" y="2811134"/>
                </a:lnTo>
                <a:lnTo>
                  <a:pt x="1333628" y="2810446"/>
                </a:lnTo>
                <a:close/>
                <a:moveTo>
                  <a:pt x="1576339" y="2639907"/>
                </a:moveTo>
                <a:cubicBezTo>
                  <a:pt x="1576804" y="2639765"/>
                  <a:pt x="1576894" y="2639908"/>
                  <a:pt x="1575394" y="2641051"/>
                </a:cubicBezTo>
                <a:lnTo>
                  <a:pt x="1575093" y="2641582"/>
                </a:lnTo>
                <a:lnTo>
                  <a:pt x="1572214" y="2643050"/>
                </a:lnTo>
                <a:cubicBezTo>
                  <a:pt x="1572034" y="2642763"/>
                  <a:pt x="1572034" y="2642763"/>
                  <a:pt x="1575034" y="2640478"/>
                </a:cubicBezTo>
                <a:cubicBezTo>
                  <a:pt x="1575034" y="2640478"/>
                  <a:pt x="1575874" y="2640050"/>
                  <a:pt x="1576339" y="2639907"/>
                </a:cubicBezTo>
                <a:close/>
                <a:moveTo>
                  <a:pt x="1675711" y="2594244"/>
                </a:moveTo>
                <a:lnTo>
                  <a:pt x="1675322" y="2594642"/>
                </a:lnTo>
                <a:lnTo>
                  <a:pt x="1671901" y="2596689"/>
                </a:lnTo>
                <a:close/>
                <a:moveTo>
                  <a:pt x="384100" y="1289449"/>
                </a:moveTo>
                <a:cubicBezTo>
                  <a:pt x="378360" y="1300633"/>
                  <a:pt x="363928" y="1312691"/>
                  <a:pt x="345813" y="1326083"/>
                </a:cubicBezTo>
                <a:cubicBezTo>
                  <a:pt x="291466" y="1366261"/>
                  <a:pt x="234100" y="1408669"/>
                  <a:pt x="179754" y="1448845"/>
                </a:cubicBezTo>
                <a:cubicBezTo>
                  <a:pt x="161638" y="1462239"/>
                  <a:pt x="148533" y="1476092"/>
                  <a:pt x="129753" y="1488586"/>
                </a:cubicBezTo>
                <a:cubicBezTo>
                  <a:pt x="126734" y="1490818"/>
                  <a:pt x="125041" y="1494846"/>
                  <a:pt x="122023" y="1497078"/>
                </a:cubicBezTo>
                <a:cubicBezTo>
                  <a:pt x="118340" y="1498412"/>
                  <a:pt x="119667" y="1500207"/>
                  <a:pt x="120331" y="1501105"/>
                </a:cubicBezTo>
                <a:cubicBezTo>
                  <a:pt x="120331" y="1501105"/>
                  <a:pt x="120994" y="1502003"/>
                  <a:pt x="124014" y="1499771"/>
                </a:cubicBezTo>
                <a:cubicBezTo>
                  <a:pt x="130052" y="1495307"/>
                  <a:pt x="132408" y="1492176"/>
                  <a:pt x="136754" y="1491740"/>
                </a:cubicBezTo>
                <a:cubicBezTo>
                  <a:pt x="133734" y="1493972"/>
                  <a:pt x="134398" y="1494869"/>
                  <a:pt x="134398" y="1494869"/>
                </a:cubicBezTo>
                <a:lnTo>
                  <a:pt x="105861" y="1515818"/>
                </a:lnTo>
                <a:lnTo>
                  <a:pt x="90445" y="1505009"/>
                </a:lnTo>
                <a:lnTo>
                  <a:pt x="87593" y="1500660"/>
                </a:lnTo>
                <a:lnTo>
                  <a:pt x="88172" y="1500238"/>
                </a:lnTo>
                <a:cubicBezTo>
                  <a:pt x="98482" y="1493657"/>
                  <a:pt x="108535" y="1488308"/>
                  <a:pt x="117743" y="1484972"/>
                </a:cubicBezTo>
                <a:cubicBezTo>
                  <a:pt x="128127" y="1480070"/>
                  <a:pt x="134165" y="1475607"/>
                  <a:pt x="142560" y="1468013"/>
                </a:cubicBezTo>
                <a:cubicBezTo>
                  <a:pt x="153309" y="1457289"/>
                  <a:pt x="162367" y="1450593"/>
                  <a:pt x="175773" y="1443460"/>
                </a:cubicBezTo>
                <a:cubicBezTo>
                  <a:pt x="182474" y="1439893"/>
                  <a:pt x="188512" y="1435430"/>
                  <a:pt x="193887" y="1430068"/>
                </a:cubicBezTo>
                <a:cubicBezTo>
                  <a:pt x="201618" y="1421576"/>
                  <a:pt x="218040" y="1412211"/>
                  <a:pt x="228128" y="1400591"/>
                </a:cubicBezTo>
                <a:cubicBezTo>
                  <a:pt x="230483" y="1397461"/>
                  <a:pt x="243224" y="1389430"/>
                  <a:pt x="249925" y="1385864"/>
                </a:cubicBezTo>
                <a:cubicBezTo>
                  <a:pt x="270032" y="1375163"/>
                  <a:pt x="285129" y="1364003"/>
                  <a:pt x="303244" y="1350611"/>
                </a:cubicBezTo>
                <a:cubicBezTo>
                  <a:pt x="312302" y="1343915"/>
                  <a:pt x="323715" y="1334090"/>
                  <a:pt x="334100" y="1329188"/>
                </a:cubicBezTo>
                <a:cubicBezTo>
                  <a:pt x="337784" y="1327853"/>
                  <a:pt x="340802" y="1325622"/>
                  <a:pt x="342494" y="1321594"/>
                </a:cubicBezTo>
                <a:cubicBezTo>
                  <a:pt x="344552" y="1311744"/>
                  <a:pt x="350589" y="1307280"/>
                  <a:pt x="370032" y="1295683"/>
                </a:cubicBezTo>
                <a:cubicBezTo>
                  <a:pt x="373715" y="1294350"/>
                  <a:pt x="379753" y="1289884"/>
                  <a:pt x="384100" y="1289449"/>
                </a:cubicBezTo>
                <a:close/>
                <a:moveTo>
                  <a:pt x="620567" y="1249292"/>
                </a:moveTo>
                <a:cubicBezTo>
                  <a:pt x="624249" y="1247958"/>
                  <a:pt x="621894" y="1251087"/>
                  <a:pt x="619539" y="1254217"/>
                </a:cubicBezTo>
                <a:cubicBezTo>
                  <a:pt x="613135" y="1264504"/>
                  <a:pt x="613135" y="1264504"/>
                  <a:pt x="599068" y="1270739"/>
                </a:cubicBezTo>
                <a:cubicBezTo>
                  <a:pt x="595384" y="1272073"/>
                  <a:pt x="584335" y="1276077"/>
                  <a:pt x="583672" y="1275179"/>
                </a:cubicBezTo>
                <a:cubicBezTo>
                  <a:pt x="572923" y="1285902"/>
                  <a:pt x="561874" y="1289906"/>
                  <a:pt x="552816" y="1296601"/>
                </a:cubicBezTo>
                <a:cubicBezTo>
                  <a:pt x="542066" y="1307326"/>
                  <a:pt x="526969" y="1318486"/>
                  <a:pt x="516585" y="1323386"/>
                </a:cubicBezTo>
                <a:cubicBezTo>
                  <a:pt x="510547" y="1327851"/>
                  <a:pt x="506863" y="1329185"/>
                  <a:pt x="501489" y="1334547"/>
                </a:cubicBezTo>
                <a:cubicBezTo>
                  <a:pt x="495451" y="1339011"/>
                  <a:pt x="488748" y="1342577"/>
                  <a:pt x="481018" y="1351069"/>
                </a:cubicBezTo>
                <a:cubicBezTo>
                  <a:pt x="475643" y="1356431"/>
                  <a:pt x="464594" y="1360434"/>
                  <a:pt x="459219" y="1365796"/>
                </a:cubicBezTo>
                <a:cubicBezTo>
                  <a:pt x="457527" y="1369824"/>
                  <a:pt x="450825" y="1373390"/>
                  <a:pt x="447807" y="1375622"/>
                </a:cubicBezTo>
                <a:cubicBezTo>
                  <a:pt x="441767" y="1380086"/>
                  <a:pt x="443460" y="1376058"/>
                  <a:pt x="439777" y="1377393"/>
                </a:cubicBezTo>
                <a:cubicBezTo>
                  <a:pt x="436757" y="1379625"/>
                  <a:pt x="430719" y="1384089"/>
                  <a:pt x="424680" y="1388553"/>
                </a:cubicBezTo>
                <a:cubicBezTo>
                  <a:pt x="425343" y="1389451"/>
                  <a:pt x="422988" y="1392580"/>
                  <a:pt x="419969" y="1394812"/>
                </a:cubicBezTo>
                <a:cubicBezTo>
                  <a:pt x="413267" y="1398379"/>
                  <a:pt x="414960" y="1394353"/>
                  <a:pt x="414295" y="1393454"/>
                </a:cubicBezTo>
                <a:cubicBezTo>
                  <a:pt x="408257" y="1397918"/>
                  <a:pt x="402219" y="1402382"/>
                  <a:pt x="396180" y="1406846"/>
                </a:cubicBezTo>
                <a:cubicBezTo>
                  <a:pt x="400526" y="1406410"/>
                  <a:pt x="394488" y="1410874"/>
                  <a:pt x="391469" y="1413106"/>
                </a:cubicBezTo>
                <a:cubicBezTo>
                  <a:pt x="384767" y="1416672"/>
                  <a:pt x="387122" y="1413543"/>
                  <a:pt x="385795" y="1411748"/>
                </a:cubicBezTo>
                <a:lnTo>
                  <a:pt x="383141" y="1413807"/>
                </a:lnTo>
                <a:lnTo>
                  <a:pt x="383417" y="1412485"/>
                </a:lnTo>
                <a:lnTo>
                  <a:pt x="384488" y="1401607"/>
                </a:lnTo>
                <a:lnTo>
                  <a:pt x="413697" y="1380013"/>
                </a:lnTo>
                <a:cubicBezTo>
                  <a:pt x="428794" y="1368854"/>
                  <a:pt x="446910" y="1355461"/>
                  <a:pt x="465025" y="1342068"/>
                </a:cubicBezTo>
                <a:cubicBezTo>
                  <a:pt x="465025" y="1342068"/>
                  <a:pt x="465689" y="1342967"/>
                  <a:pt x="465689" y="1342967"/>
                </a:cubicBezTo>
                <a:cubicBezTo>
                  <a:pt x="450593" y="1354126"/>
                  <a:pt x="432477" y="1367519"/>
                  <a:pt x="415025" y="1381810"/>
                </a:cubicBezTo>
                <a:cubicBezTo>
                  <a:pt x="421728" y="1378242"/>
                  <a:pt x="426074" y="1377806"/>
                  <a:pt x="429093" y="1375574"/>
                </a:cubicBezTo>
                <a:cubicBezTo>
                  <a:pt x="459949" y="1354150"/>
                  <a:pt x="492132" y="1334523"/>
                  <a:pt x="521661" y="1311305"/>
                </a:cubicBezTo>
                <a:cubicBezTo>
                  <a:pt x="527699" y="1306841"/>
                  <a:pt x="533738" y="1302376"/>
                  <a:pt x="539777" y="1297913"/>
                </a:cubicBezTo>
                <a:cubicBezTo>
                  <a:pt x="557893" y="1284520"/>
                  <a:pt x="571296" y="1277387"/>
                  <a:pt x="583008" y="1274280"/>
                </a:cubicBezTo>
                <a:cubicBezTo>
                  <a:pt x="592066" y="1267585"/>
                  <a:pt x="601124" y="1260889"/>
                  <a:pt x="610181" y="1254193"/>
                </a:cubicBezTo>
                <a:cubicBezTo>
                  <a:pt x="616220" y="1249728"/>
                  <a:pt x="616884" y="1250627"/>
                  <a:pt x="620567" y="1249292"/>
                </a:cubicBezTo>
                <a:close/>
                <a:moveTo>
                  <a:pt x="275195" y="0"/>
                </a:moveTo>
                <a:lnTo>
                  <a:pt x="8026415" y="0"/>
                </a:lnTo>
                <a:lnTo>
                  <a:pt x="8026414" y="4807317"/>
                </a:lnTo>
                <a:lnTo>
                  <a:pt x="8012554" y="4825642"/>
                </a:lnTo>
                <a:cubicBezTo>
                  <a:pt x="7991938" y="4858622"/>
                  <a:pt x="7975444" y="4903969"/>
                  <a:pt x="7942455" y="4924580"/>
                </a:cubicBezTo>
                <a:cubicBezTo>
                  <a:pt x="7901220" y="4953437"/>
                  <a:pt x="7864108" y="4990538"/>
                  <a:pt x="7826993" y="5023517"/>
                </a:cubicBezTo>
                <a:cubicBezTo>
                  <a:pt x="7715658" y="5122454"/>
                  <a:pt x="7587834" y="5196657"/>
                  <a:pt x="7464128" y="5274980"/>
                </a:cubicBezTo>
                <a:cubicBezTo>
                  <a:pt x="7418768" y="5303838"/>
                  <a:pt x="7369284" y="5295594"/>
                  <a:pt x="7336298" y="5258491"/>
                </a:cubicBezTo>
                <a:cubicBezTo>
                  <a:pt x="7307432" y="5225512"/>
                  <a:pt x="7270321" y="5229636"/>
                  <a:pt x="7245580" y="5209023"/>
                </a:cubicBezTo>
                <a:cubicBezTo>
                  <a:pt x="7187852" y="5155433"/>
                  <a:pt x="7200221" y="5242002"/>
                  <a:pt x="7171358" y="5242004"/>
                </a:cubicBezTo>
                <a:cubicBezTo>
                  <a:pt x="7158985" y="5246125"/>
                  <a:pt x="7150738" y="5254369"/>
                  <a:pt x="7138370" y="5258491"/>
                </a:cubicBezTo>
                <a:cubicBezTo>
                  <a:pt x="7093010" y="5279105"/>
                  <a:pt x="7051774" y="5299716"/>
                  <a:pt x="7018785" y="5340943"/>
                </a:cubicBezTo>
                <a:cubicBezTo>
                  <a:pt x="7006414" y="5353306"/>
                  <a:pt x="6989920" y="5357430"/>
                  <a:pt x="6977550" y="5369796"/>
                </a:cubicBezTo>
                <a:cubicBezTo>
                  <a:pt x="6950748" y="5394531"/>
                  <a:pt x="6913636" y="5400715"/>
                  <a:pt x="6877556" y="5409476"/>
                </a:cubicBezTo>
                <a:lnTo>
                  <a:pt x="6860844" y="5415176"/>
                </a:lnTo>
                <a:lnTo>
                  <a:pt x="7228950" y="5413784"/>
                </a:lnTo>
                <a:cubicBezTo>
                  <a:pt x="7250994" y="5411151"/>
                  <a:pt x="7275955" y="5413572"/>
                  <a:pt x="7300912" y="5415990"/>
                </a:cubicBezTo>
                <a:cubicBezTo>
                  <a:pt x="7317906" y="5416274"/>
                  <a:pt x="7342866" y="5418694"/>
                  <a:pt x="7344426" y="5444725"/>
                </a:cubicBezTo>
                <a:cubicBezTo>
                  <a:pt x="7343072" y="5465709"/>
                  <a:pt x="7317046" y="5467272"/>
                  <a:pt x="7304032" y="5468053"/>
                </a:cubicBezTo>
                <a:lnTo>
                  <a:pt x="6973370" y="5507523"/>
                </a:lnTo>
                <a:cubicBezTo>
                  <a:pt x="6815081" y="5524875"/>
                  <a:pt x="6658145" y="5521245"/>
                  <a:pt x="6503058" y="5526648"/>
                </a:cubicBezTo>
                <a:cubicBezTo>
                  <a:pt x="6491110" y="5523447"/>
                  <a:pt x="6478097" y="5524230"/>
                  <a:pt x="6465084" y="5525010"/>
                </a:cubicBezTo>
                <a:cubicBezTo>
                  <a:pt x="6456054" y="5526861"/>
                  <a:pt x="6445956" y="5532690"/>
                  <a:pt x="6447804" y="5541725"/>
                </a:cubicBezTo>
                <a:cubicBezTo>
                  <a:pt x="6445670" y="5549690"/>
                  <a:pt x="6455479" y="5560858"/>
                  <a:pt x="6464510" y="5559008"/>
                </a:cubicBezTo>
                <a:cubicBezTo>
                  <a:pt x="6569681" y="5548770"/>
                  <a:pt x="6664675" y="5608372"/>
                  <a:pt x="6766929" y="5593083"/>
                </a:cubicBezTo>
                <a:cubicBezTo>
                  <a:pt x="6774894" y="5595217"/>
                  <a:pt x="6783926" y="5593368"/>
                  <a:pt x="6789755" y="5603469"/>
                </a:cubicBezTo>
                <a:cubicBezTo>
                  <a:pt x="6794517" y="5617552"/>
                  <a:pt x="6792384" y="5625516"/>
                  <a:pt x="6782284" y="5631350"/>
                </a:cubicBezTo>
                <a:cubicBezTo>
                  <a:pt x="6748007" y="5647777"/>
                  <a:pt x="6716646" y="5669257"/>
                  <a:pt x="6678673" y="5667622"/>
                </a:cubicBezTo>
                <a:cubicBezTo>
                  <a:pt x="6644682" y="5667051"/>
                  <a:pt x="6619437" y="5681632"/>
                  <a:pt x="6604004" y="5707378"/>
                </a:cubicBezTo>
                <a:cubicBezTo>
                  <a:pt x="6587500" y="5737109"/>
                  <a:pt x="6567304" y="5748774"/>
                  <a:pt x="6532534" y="5735187"/>
                </a:cubicBezTo>
                <a:cubicBezTo>
                  <a:pt x="6470958" y="5710151"/>
                  <a:pt x="6407452" y="5740094"/>
                  <a:pt x="6346659" y="5728074"/>
                </a:cubicBezTo>
                <a:cubicBezTo>
                  <a:pt x="6239926" y="5712281"/>
                  <a:pt x="6132828" y="5777501"/>
                  <a:pt x="6020839" y="5717611"/>
                </a:cubicBezTo>
                <a:cubicBezTo>
                  <a:pt x="6055815" y="5778212"/>
                  <a:pt x="6125356" y="5805382"/>
                  <a:pt x="6200519" y="5795639"/>
                </a:cubicBezTo>
                <a:cubicBezTo>
                  <a:pt x="6261603" y="5790662"/>
                  <a:pt x="6321618" y="5789665"/>
                  <a:pt x="6384549" y="5793722"/>
                </a:cubicBezTo>
                <a:cubicBezTo>
                  <a:pt x="6401544" y="5794006"/>
                  <a:pt x="6415624" y="5789242"/>
                  <a:pt x="6426215" y="5813426"/>
                </a:cubicBezTo>
                <a:cubicBezTo>
                  <a:pt x="6365912" y="5831419"/>
                  <a:pt x="6302982" y="5827364"/>
                  <a:pt x="6241900" y="5832340"/>
                </a:cubicBezTo>
                <a:cubicBezTo>
                  <a:pt x="6267350" y="5864775"/>
                  <a:pt x="6275314" y="5866910"/>
                  <a:pt x="6310372" y="5863496"/>
                </a:cubicBezTo>
                <a:cubicBezTo>
                  <a:pt x="6328434" y="5859797"/>
                  <a:pt x="6345430" y="5860081"/>
                  <a:pt x="6363491" y="5856383"/>
                </a:cubicBezTo>
                <a:cubicBezTo>
                  <a:pt x="6381554" y="5852684"/>
                  <a:pt x="6394563" y="5851903"/>
                  <a:pt x="6398260" y="5869970"/>
                </a:cubicBezTo>
                <a:cubicBezTo>
                  <a:pt x="6404872" y="5893084"/>
                  <a:pt x="6387875" y="5892800"/>
                  <a:pt x="6377776" y="5898633"/>
                </a:cubicBezTo>
                <a:cubicBezTo>
                  <a:pt x="6409714" y="5912172"/>
                  <a:pt x="6516043" y="5932124"/>
                  <a:pt x="6589886" y="5951199"/>
                </a:cubicBezTo>
                <a:cubicBezTo>
                  <a:pt x="6673299" y="5926589"/>
                  <a:pt x="6743908" y="5949777"/>
                  <a:pt x="6820836" y="6013081"/>
                </a:cubicBezTo>
                <a:cubicBezTo>
                  <a:pt x="6619526" y="6031712"/>
                  <a:pt x="6429872" y="6070544"/>
                  <a:pt x="6240096" y="5998348"/>
                </a:cubicBezTo>
                <a:cubicBezTo>
                  <a:pt x="6241656" y="6024378"/>
                  <a:pt x="6280981" y="6005034"/>
                  <a:pt x="6274578" y="6028932"/>
                </a:cubicBezTo>
                <a:cubicBezTo>
                  <a:pt x="6268174" y="6052830"/>
                  <a:pt x="6240300" y="6045361"/>
                  <a:pt x="6224374" y="6041094"/>
                </a:cubicBezTo>
                <a:cubicBezTo>
                  <a:pt x="6139686" y="6022672"/>
                  <a:pt x="6053356" y="6042229"/>
                  <a:pt x="5967315" y="6044789"/>
                </a:cubicBezTo>
                <a:cubicBezTo>
                  <a:pt x="5898269" y="6047631"/>
                  <a:pt x="5830577" y="6029493"/>
                  <a:pt x="5766088" y="5999408"/>
                </a:cubicBezTo>
                <a:cubicBezTo>
                  <a:pt x="5721503" y="5974654"/>
                  <a:pt x="5676636" y="5966902"/>
                  <a:pt x="5628279" y="5988094"/>
                </a:cubicBezTo>
                <a:cubicBezTo>
                  <a:pt x="5588952" y="6007441"/>
                  <a:pt x="5540102" y="5998620"/>
                  <a:pt x="5494166" y="5994850"/>
                </a:cubicBezTo>
                <a:cubicBezTo>
                  <a:pt x="5477171" y="5994566"/>
                  <a:pt x="5443468" y="5976997"/>
                  <a:pt x="5453774" y="6018179"/>
                </a:cubicBezTo>
                <a:cubicBezTo>
                  <a:pt x="5459316" y="6045278"/>
                  <a:pt x="5433496" y="6093857"/>
                  <a:pt x="5492446" y="6096843"/>
                </a:cubicBezTo>
                <a:cubicBezTo>
                  <a:pt x="5510508" y="6093146"/>
                  <a:pt x="5526434" y="6097413"/>
                  <a:pt x="5545276" y="6106732"/>
                </a:cubicBezTo>
                <a:cubicBezTo>
                  <a:pt x="5586944" y="6126433"/>
                  <a:pt x="5618224" y="6168967"/>
                  <a:pt x="5660958" y="6184688"/>
                </a:cubicBezTo>
                <a:cubicBezTo>
                  <a:pt x="5699710" y="6199338"/>
                  <a:pt x="5749133" y="6174162"/>
                  <a:pt x="5788666" y="6201831"/>
                </a:cubicBezTo>
                <a:cubicBezTo>
                  <a:pt x="5788378" y="6218830"/>
                  <a:pt x="5779350" y="6220678"/>
                  <a:pt x="5766335" y="6221460"/>
                </a:cubicBezTo>
                <a:cubicBezTo>
                  <a:pt x="5686410" y="6217120"/>
                  <a:pt x="5601148" y="6232695"/>
                  <a:pt x="5519090" y="6236321"/>
                </a:cubicBezTo>
                <a:cubicBezTo>
                  <a:pt x="5489082" y="6236821"/>
                  <a:pt x="5463054" y="6238383"/>
                  <a:pt x="5462850" y="6191370"/>
                </a:cubicBezTo>
                <a:cubicBezTo>
                  <a:pt x="5467404" y="6158437"/>
                  <a:pt x="5436616" y="6145919"/>
                  <a:pt x="5404761" y="6137383"/>
                </a:cubicBezTo>
                <a:cubicBezTo>
                  <a:pt x="5392814" y="6134182"/>
                  <a:pt x="5378736" y="6138949"/>
                  <a:pt x="5362808" y="6134680"/>
                </a:cubicBezTo>
                <a:cubicBezTo>
                  <a:pt x="5341830" y="6133330"/>
                  <a:pt x="5328036" y="6121094"/>
                  <a:pt x="5324342" y="6103029"/>
                </a:cubicBezTo>
                <a:cubicBezTo>
                  <a:pt x="5317732" y="6079914"/>
                  <a:pt x="5336862" y="6072232"/>
                  <a:pt x="5350943" y="6067467"/>
                </a:cubicBezTo>
                <a:cubicBezTo>
                  <a:pt x="5365024" y="6062701"/>
                  <a:pt x="5379102" y="6057936"/>
                  <a:pt x="5378323" y="6044921"/>
                </a:cubicBezTo>
                <a:cubicBezTo>
                  <a:pt x="5376476" y="6035887"/>
                  <a:pt x="5370646" y="6025788"/>
                  <a:pt x="5362682" y="6023654"/>
                </a:cubicBezTo>
                <a:cubicBezTo>
                  <a:pt x="5347823" y="6015403"/>
                  <a:pt x="5346468" y="6036385"/>
                  <a:pt x="5336370" y="6042216"/>
                </a:cubicBezTo>
                <a:cubicBezTo>
                  <a:pt x="5325204" y="6052031"/>
                  <a:pt x="5315106" y="6057866"/>
                  <a:pt x="5303940" y="6067679"/>
                </a:cubicBezTo>
                <a:cubicBezTo>
                  <a:pt x="5271511" y="6093142"/>
                  <a:pt x="5245485" y="6094705"/>
                  <a:pt x="5222168" y="6054307"/>
                </a:cubicBezTo>
                <a:cubicBezTo>
                  <a:pt x="5201764" y="6018956"/>
                  <a:pt x="5168842" y="6014404"/>
                  <a:pt x="5135346" y="6043851"/>
                </a:cubicBezTo>
                <a:lnTo>
                  <a:pt x="5134279" y="6047832"/>
                </a:lnTo>
                <a:cubicBezTo>
                  <a:pt x="5051562" y="6149469"/>
                  <a:pt x="4934652" y="6203522"/>
                  <a:pt x="4823570" y="6267677"/>
                </a:cubicBezTo>
                <a:cubicBezTo>
                  <a:pt x="4778130" y="6293921"/>
                  <a:pt x="4747261" y="6345414"/>
                  <a:pt x="4683548" y="6328342"/>
                </a:cubicBezTo>
                <a:cubicBezTo>
                  <a:pt x="4671604" y="6325142"/>
                  <a:pt x="4658302" y="6342924"/>
                  <a:pt x="4651120" y="6353806"/>
                </a:cubicBezTo>
                <a:cubicBezTo>
                  <a:pt x="4623164" y="6410350"/>
                  <a:pt x="4578502" y="6449611"/>
                  <a:pt x="4526162" y="6469739"/>
                </a:cubicBezTo>
                <a:cubicBezTo>
                  <a:pt x="4469842" y="6488799"/>
                  <a:pt x="4410034" y="6536809"/>
                  <a:pt x="4351166" y="6469807"/>
                </a:cubicBezTo>
                <a:cubicBezTo>
                  <a:pt x="4328628" y="6442422"/>
                  <a:pt x="4311920" y="6425138"/>
                  <a:pt x="4321524" y="6389294"/>
                </a:cubicBezTo>
                <a:lnTo>
                  <a:pt x="4327723" y="6373583"/>
                </a:lnTo>
                <a:lnTo>
                  <a:pt x="4331753" y="6371487"/>
                </a:lnTo>
                <a:cubicBezTo>
                  <a:pt x="4332522" y="6372296"/>
                  <a:pt x="4383396" y="6333167"/>
                  <a:pt x="4385348" y="6329772"/>
                </a:cubicBezTo>
                <a:cubicBezTo>
                  <a:pt x="4396646" y="6314408"/>
                  <a:pt x="4415694" y="6296298"/>
                  <a:pt x="4426222" y="6280125"/>
                </a:cubicBezTo>
                <a:cubicBezTo>
                  <a:pt x="4432078" y="6269937"/>
                  <a:pt x="4442193" y="6258779"/>
                  <a:pt x="4452664" y="6253445"/>
                </a:cubicBezTo>
                <a:cubicBezTo>
                  <a:pt x="4465856" y="6245523"/>
                  <a:pt x="4480230" y="6233396"/>
                  <a:pt x="4493067" y="6219651"/>
                </a:cubicBezTo>
                <a:cubicBezTo>
                  <a:pt x="4498508" y="6214477"/>
                  <a:pt x="4506672" y="6206715"/>
                  <a:pt x="4514835" y="6198953"/>
                </a:cubicBezTo>
                <a:cubicBezTo>
                  <a:pt x="4520277" y="6193780"/>
                  <a:pt x="4522999" y="6191192"/>
                  <a:pt x="4524951" y="6187795"/>
                </a:cubicBezTo>
                <a:cubicBezTo>
                  <a:pt x="4530806" y="6177607"/>
                  <a:pt x="4542460" y="6168067"/>
                  <a:pt x="4553344" y="6157718"/>
                </a:cubicBezTo>
                <a:cubicBezTo>
                  <a:pt x="4556065" y="6155131"/>
                  <a:pt x="4562276" y="6150765"/>
                  <a:pt x="4563459" y="6146561"/>
                </a:cubicBezTo>
                <a:cubicBezTo>
                  <a:pt x="4573218" y="6129579"/>
                  <a:pt x="4582979" y="6112598"/>
                  <a:pt x="4580316" y="6104348"/>
                </a:cubicBezTo>
                <a:cubicBezTo>
                  <a:pt x="4579190" y="6097716"/>
                  <a:pt x="4573806" y="6092053"/>
                  <a:pt x="4595574" y="6071355"/>
                </a:cubicBezTo>
                <a:cubicBezTo>
                  <a:pt x="4603738" y="6063594"/>
                  <a:pt x="4609593" y="6053406"/>
                  <a:pt x="4607285" y="6050978"/>
                </a:cubicBezTo>
                <a:cubicBezTo>
                  <a:pt x="4607700" y="6045965"/>
                  <a:pt x="4608882" y="6041759"/>
                  <a:pt x="4612017" y="6034158"/>
                </a:cubicBezTo>
                <a:cubicBezTo>
                  <a:pt x="4611248" y="6033349"/>
                  <a:pt x="4610478" y="6032540"/>
                  <a:pt x="4610478" y="6032540"/>
                </a:cubicBezTo>
                <a:cubicBezTo>
                  <a:pt x="4593027" y="6041431"/>
                  <a:pt x="4578297" y="6047734"/>
                  <a:pt x="4561970" y="6063258"/>
                </a:cubicBezTo>
                <a:cubicBezTo>
                  <a:pt x="4512990" y="6109827"/>
                  <a:pt x="4466732" y="6153810"/>
                  <a:pt x="4420473" y="6197792"/>
                </a:cubicBezTo>
                <a:cubicBezTo>
                  <a:pt x="4419113" y="6199086"/>
                  <a:pt x="4416776" y="6202078"/>
                  <a:pt x="4414395" y="6204341"/>
                </a:cubicBezTo>
                <a:lnTo>
                  <a:pt x="4408198" y="6206473"/>
                </a:lnTo>
                <a:lnTo>
                  <a:pt x="4409151" y="6204866"/>
                </a:lnTo>
                <a:lnTo>
                  <a:pt x="4411512" y="6201308"/>
                </a:lnTo>
                <a:cubicBezTo>
                  <a:pt x="4413893" y="6199045"/>
                  <a:pt x="4416806" y="6196660"/>
                  <a:pt x="4418167" y="6195366"/>
                </a:cubicBezTo>
                <a:cubicBezTo>
                  <a:pt x="4429051" y="6185017"/>
                  <a:pt x="4439935" y="6174668"/>
                  <a:pt x="4448511" y="6161893"/>
                </a:cubicBezTo>
                <a:cubicBezTo>
                  <a:pt x="4466079" y="6131326"/>
                  <a:pt x="4496424" y="6097852"/>
                  <a:pt x="4531029" y="6063411"/>
                </a:cubicBezTo>
                <a:cubicBezTo>
                  <a:pt x="4547356" y="6047887"/>
                  <a:pt x="4567172" y="6030586"/>
                  <a:pt x="4584682" y="6010856"/>
                </a:cubicBezTo>
                <a:cubicBezTo>
                  <a:pt x="4594028" y="5998891"/>
                  <a:pt x="4608402" y="5986763"/>
                  <a:pt x="4620056" y="5977223"/>
                </a:cubicBezTo>
                <a:cubicBezTo>
                  <a:pt x="4630940" y="5966874"/>
                  <a:pt x="4639518" y="5954099"/>
                  <a:pt x="4651171" y="5944559"/>
                </a:cubicBezTo>
                <a:cubicBezTo>
                  <a:pt x="4656613" y="5939385"/>
                  <a:pt x="4669035" y="5930653"/>
                  <a:pt x="4663237" y="5930005"/>
                </a:cubicBezTo>
                <a:cubicBezTo>
                  <a:pt x="4660930" y="5927578"/>
                  <a:pt x="4654305" y="5936958"/>
                  <a:pt x="4648094" y="5941324"/>
                </a:cubicBezTo>
                <a:cubicBezTo>
                  <a:pt x="4614671" y="5971560"/>
                  <a:pt x="4587047" y="6002446"/>
                  <a:pt x="4554394" y="6033493"/>
                </a:cubicBezTo>
                <a:cubicBezTo>
                  <a:pt x="4538067" y="6049016"/>
                  <a:pt x="4526059" y="6052733"/>
                  <a:pt x="4508962" y="6067447"/>
                </a:cubicBezTo>
                <a:cubicBezTo>
                  <a:pt x="4508962" y="6067447"/>
                  <a:pt x="4508193" y="6066639"/>
                  <a:pt x="4507424" y="6065830"/>
                </a:cubicBezTo>
                <a:cubicBezTo>
                  <a:pt x="4506655" y="6065021"/>
                  <a:pt x="4502396" y="6065989"/>
                  <a:pt x="4507069" y="6060006"/>
                </a:cubicBezTo>
                <a:cubicBezTo>
                  <a:pt x="4515232" y="6052245"/>
                  <a:pt x="4523396" y="6044483"/>
                  <a:pt x="4531559" y="6036722"/>
                </a:cubicBezTo>
                <a:cubicBezTo>
                  <a:pt x="4539723" y="6028961"/>
                  <a:pt x="4540905" y="6024754"/>
                  <a:pt x="4546346" y="6019580"/>
                </a:cubicBezTo>
                <a:cubicBezTo>
                  <a:pt x="4549068" y="6016993"/>
                  <a:pt x="4548299" y="6016184"/>
                  <a:pt x="4547530" y="6015375"/>
                </a:cubicBezTo>
                <a:cubicBezTo>
                  <a:pt x="4546760" y="6014566"/>
                  <a:pt x="4544039" y="6017153"/>
                  <a:pt x="4541318" y="6019741"/>
                </a:cubicBezTo>
                <a:cubicBezTo>
                  <a:pt x="4533154" y="6027502"/>
                  <a:pt x="4524991" y="6035263"/>
                  <a:pt x="4516828" y="6043025"/>
                </a:cubicBezTo>
                <a:cubicBezTo>
                  <a:pt x="4514107" y="6045613"/>
                  <a:pt x="4508665" y="6050786"/>
                  <a:pt x="4507127" y="6049169"/>
                </a:cubicBezTo>
                <a:cubicBezTo>
                  <a:pt x="4506357" y="6048359"/>
                  <a:pt x="4511799" y="6043185"/>
                  <a:pt x="4511030" y="6042376"/>
                </a:cubicBezTo>
                <a:cubicBezTo>
                  <a:pt x="4519607" y="6029600"/>
                  <a:pt x="4528953" y="6017634"/>
                  <a:pt x="4539838" y="6007285"/>
                </a:cubicBezTo>
                <a:cubicBezTo>
                  <a:pt x="4558885" y="5989175"/>
                  <a:pt x="4568644" y="5972194"/>
                  <a:pt x="4588461" y="5954892"/>
                </a:cubicBezTo>
                <a:cubicBezTo>
                  <a:pt x="4588461" y="5954892"/>
                  <a:pt x="4587692" y="5954083"/>
                  <a:pt x="4587692" y="5954083"/>
                </a:cubicBezTo>
                <a:cubicBezTo>
                  <a:pt x="4586923" y="5953274"/>
                  <a:pt x="4586923" y="5953274"/>
                  <a:pt x="4586153" y="5952465"/>
                </a:cubicBezTo>
                <a:cubicBezTo>
                  <a:pt x="4583433" y="5955052"/>
                  <a:pt x="4577990" y="5960227"/>
                  <a:pt x="4575269" y="5962813"/>
                </a:cubicBezTo>
                <a:cubicBezTo>
                  <a:pt x="4563616" y="5972353"/>
                  <a:pt x="4562847" y="5971545"/>
                  <a:pt x="4562491" y="5965722"/>
                </a:cubicBezTo>
                <a:cubicBezTo>
                  <a:pt x="4564443" y="5962325"/>
                  <a:pt x="4563674" y="5961516"/>
                  <a:pt x="4557462" y="5965882"/>
                </a:cubicBezTo>
                <a:cubicBezTo>
                  <a:pt x="4548530" y="5972834"/>
                  <a:pt x="4540366" y="5980596"/>
                  <a:pt x="4530665" y="5986740"/>
                </a:cubicBezTo>
                <a:cubicBezTo>
                  <a:pt x="4538828" y="5978978"/>
                  <a:pt x="4544271" y="5973804"/>
                  <a:pt x="4549713" y="5968629"/>
                </a:cubicBezTo>
                <a:cubicBezTo>
                  <a:pt x="4555155" y="5963455"/>
                  <a:pt x="4553616" y="5961836"/>
                  <a:pt x="4550126" y="5963615"/>
                </a:cubicBezTo>
                <a:cubicBezTo>
                  <a:pt x="4549357" y="5962806"/>
                  <a:pt x="4543915" y="5967981"/>
                  <a:pt x="4548588" y="5961997"/>
                </a:cubicBezTo>
                <a:cubicBezTo>
                  <a:pt x="4548588" y="5961997"/>
                  <a:pt x="4550540" y="5958601"/>
                  <a:pt x="4551309" y="5959409"/>
                </a:cubicBezTo>
                <a:cubicBezTo>
                  <a:pt x="4561011" y="5953267"/>
                  <a:pt x="4571126" y="5942109"/>
                  <a:pt x="4579289" y="5934347"/>
                </a:cubicBezTo>
                <a:cubicBezTo>
                  <a:pt x="4582010" y="5931760"/>
                  <a:pt x="4584731" y="5929173"/>
                  <a:pt x="4583961" y="5928363"/>
                </a:cubicBezTo>
                <a:cubicBezTo>
                  <a:pt x="4583192" y="5927555"/>
                  <a:pt x="4583192" y="5927555"/>
                  <a:pt x="4579703" y="5929333"/>
                </a:cubicBezTo>
                <a:cubicBezTo>
                  <a:pt x="4572722" y="5932889"/>
                  <a:pt x="4564558" y="5940651"/>
                  <a:pt x="4560299" y="5941620"/>
                </a:cubicBezTo>
                <a:cubicBezTo>
                  <a:pt x="4556040" y="5942589"/>
                  <a:pt x="4549828" y="5946955"/>
                  <a:pt x="4553732" y="5940162"/>
                </a:cubicBezTo>
                <a:cubicBezTo>
                  <a:pt x="4555684" y="5936766"/>
                  <a:pt x="4554145" y="5935148"/>
                  <a:pt x="4556867" y="5932561"/>
                </a:cubicBezTo>
                <a:cubicBezTo>
                  <a:pt x="4562309" y="5927386"/>
                  <a:pt x="4566982" y="5921403"/>
                  <a:pt x="4570472" y="5919624"/>
                </a:cubicBezTo>
                <a:cubicBezTo>
                  <a:pt x="4582895" y="5910894"/>
                  <a:pt x="4594548" y="5901354"/>
                  <a:pt x="4606201" y="5891814"/>
                </a:cubicBezTo>
                <a:cubicBezTo>
                  <a:pt x="4615904" y="5885670"/>
                  <a:pt x="4615135" y="5884861"/>
                  <a:pt x="4618269" y="5877260"/>
                </a:cubicBezTo>
                <a:cubicBezTo>
                  <a:pt x="4616731" y="5875642"/>
                  <a:pt x="4617144" y="5870628"/>
                  <a:pt x="4621817" y="5864645"/>
                </a:cubicBezTo>
                <a:cubicBezTo>
                  <a:pt x="4629980" y="5856883"/>
                  <a:pt x="4633884" y="5850090"/>
                  <a:pt x="4644769" y="5839742"/>
                </a:cubicBezTo>
                <a:cubicBezTo>
                  <a:pt x="4650980" y="5835377"/>
                  <a:pt x="4658374" y="5826806"/>
                  <a:pt x="4667306" y="5819854"/>
                </a:cubicBezTo>
                <a:cubicBezTo>
                  <a:pt x="4672749" y="5814679"/>
                  <a:pt x="4671210" y="5813061"/>
                  <a:pt x="4670441" y="5812252"/>
                </a:cubicBezTo>
                <a:cubicBezTo>
                  <a:pt x="4668903" y="5810634"/>
                  <a:pt x="4665412" y="5812412"/>
                  <a:pt x="4662691" y="5815000"/>
                </a:cubicBezTo>
                <a:cubicBezTo>
                  <a:pt x="4657249" y="5820174"/>
                  <a:pt x="4658018" y="5820982"/>
                  <a:pt x="4655297" y="5823570"/>
                </a:cubicBezTo>
                <a:cubicBezTo>
                  <a:pt x="4643231" y="5838124"/>
                  <a:pt x="4631577" y="5847663"/>
                  <a:pt x="4620337" y="5852189"/>
                </a:cubicBezTo>
                <a:cubicBezTo>
                  <a:pt x="4616076" y="5853159"/>
                  <a:pt x="4619981" y="5846366"/>
                  <a:pt x="4613000" y="5849922"/>
                </a:cubicBezTo>
                <a:cubicBezTo>
                  <a:pt x="4604837" y="5857684"/>
                  <a:pt x="4596674" y="5865445"/>
                  <a:pt x="4588510" y="5873207"/>
                </a:cubicBezTo>
                <a:cubicBezTo>
                  <a:pt x="4582299" y="5877573"/>
                  <a:pt x="4575675" y="5886952"/>
                  <a:pt x="4565973" y="5893096"/>
                </a:cubicBezTo>
                <a:cubicBezTo>
                  <a:pt x="4555501" y="5898431"/>
                  <a:pt x="4555857" y="5904253"/>
                  <a:pt x="4547694" y="5912015"/>
                </a:cubicBezTo>
                <a:cubicBezTo>
                  <a:pt x="4522435" y="5934492"/>
                  <a:pt x="4502974" y="5957616"/>
                  <a:pt x="4480436" y="5977505"/>
                </a:cubicBezTo>
                <a:cubicBezTo>
                  <a:pt x="4469552" y="5987853"/>
                  <a:pt x="4461389" y="5995615"/>
                  <a:pt x="4450504" y="6005964"/>
                </a:cubicBezTo>
                <a:cubicBezTo>
                  <a:pt x="4434178" y="6021487"/>
                  <a:pt x="4420572" y="6034423"/>
                  <a:pt x="4408091" y="6053991"/>
                </a:cubicBezTo>
                <a:cubicBezTo>
                  <a:pt x="4404601" y="6055770"/>
                  <a:pt x="4403062" y="6054151"/>
                  <a:pt x="4400342" y="6056739"/>
                </a:cubicBezTo>
                <a:cubicBezTo>
                  <a:pt x="4385612" y="6063042"/>
                  <a:pt x="4382891" y="6065630"/>
                  <a:pt x="4369641" y="6084389"/>
                </a:cubicBezTo>
                <a:cubicBezTo>
                  <a:pt x="4365736" y="6091181"/>
                  <a:pt x="4359112" y="6100561"/>
                  <a:pt x="4350949" y="6108322"/>
                </a:cubicBezTo>
                <a:cubicBezTo>
                  <a:pt x="4343554" y="6116892"/>
                  <a:pt x="4339651" y="6123685"/>
                  <a:pt x="4333440" y="6128051"/>
                </a:cubicBezTo>
                <a:cubicBezTo>
                  <a:pt x="4318295" y="6139369"/>
                  <a:pt x="4301969" y="6154892"/>
                  <a:pt x="4289191" y="6157799"/>
                </a:cubicBezTo>
                <a:cubicBezTo>
                  <a:pt x="4281440" y="6160547"/>
                  <a:pt x="4271739" y="6166691"/>
                  <a:pt x="4264345" y="6175261"/>
                </a:cubicBezTo>
                <a:cubicBezTo>
                  <a:pt x="4260441" y="6182054"/>
                  <a:pt x="4254999" y="6187229"/>
                  <a:pt x="4249557" y="6192402"/>
                </a:cubicBezTo>
                <a:cubicBezTo>
                  <a:pt x="4241394" y="6200165"/>
                  <a:pt x="4236721" y="6206148"/>
                  <a:pt x="4238259" y="6207766"/>
                </a:cubicBezTo>
                <a:cubicBezTo>
                  <a:pt x="4237076" y="6211971"/>
                  <a:pt x="4235123" y="6215367"/>
                  <a:pt x="4236662" y="6216985"/>
                </a:cubicBezTo>
                <a:cubicBezTo>
                  <a:pt x="4234297" y="6225395"/>
                  <a:pt x="4222644" y="6234935"/>
                  <a:pt x="4214895" y="6237683"/>
                </a:cubicBezTo>
                <a:cubicBezTo>
                  <a:pt x="4210635" y="6238651"/>
                  <a:pt x="4205606" y="6238812"/>
                  <a:pt x="4200164" y="6243986"/>
                </a:cubicBezTo>
                <a:cubicBezTo>
                  <a:pt x="4192001" y="6251748"/>
                  <a:pt x="4186559" y="6256923"/>
                  <a:pt x="4181886" y="6262906"/>
                </a:cubicBezTo>
                <a:cubicBezTo>
                  <a:pt x="4175261" y="6272285"/>
                  <a:pt x="4160117" y="6283604"/>
                  <a:pt x="4154262" y="6293792"/>
                </a:cubicBezTo>
                <a:cubicBezTo>
                  <a:pt x="4151540" y="6296379"/>
                  <a:pt x="4148820" y="6298966"/>
                  <a:pt x="4145329" y="6300744"/>
                </a:cubicBezTo>
                <a:cubicBezTo>
                  <a:pt x="4135627" y="6306889"/>
                  <a:pt x="4131368" y="6307857"/>
                  <a:pt x="4129060" y="6305430"/>
                </a:cubicBezTo>
                <a:cubicBezTo>
                  <a:pt x="4128291" y="6304621"/>
                  <a:pt x="4124031" y="6305591"/>
                  <a:pt x="4119359" y="6311574"/>
                </a:cubicBezTo>
                <a:cubicBezTo>
                  <a:pt x="4111551" y="6325159"/>
                  <a:pt x="4099484" y="6339713"/>
                  <a:pt x="4087416" y="6354267"/>
                </a:cubicBezTo>
                <a:cubicBezTo>
                  <a:pt x="4084696" y="6356854"/>
                  <a:pt x="4082743" y="6360250"/>
                  <a:pt x="4083513" y="6361059"/>
                </a:cubicBezTo>
                <a:cubicBezTo>
                  <a:pt x="4084282" y="6361868"/>
                  <a:pt x="4087003" y="6359281"/>
                  <a:pt x="4090493" y="6357503"/>
                </a:cubicBezTo>
                <a:cubicBezTo>
                  <a:pt x="4101378" y="6347153"/>
                  <a:pt x="4118060" y="6337454"/>
                  <a:pt x="4129358" y="6322091"/>
                </a:cubicBezTo>
                <a:cubicBezTo>
                  <a:pt x="4132080" y="6319503"/>
                  <a:pt x="4137522" y="6314329"/>
                  <a:pt x="4138291" y="6315138"/>
                </a:cubicBezTo>
                <a:cubicBezTo>
                  <a:pt x="4140598" y="6317565"/>
                  <a:pt x="4148761" y="6309804"/>
                  <a:pt x="4154204" y="6304629"/>
                </a:cubicBezTo>
                <a:cubicBezTo>
                  <a:pt x="4159646" y="6299455"/>
                  <a:pt x="4163905" y="6298486"/>
                  <a:pt x="4162722" y="6302691"/>
                </a:cubicBezTo>
                <a:cubicBezTo>
                  <a:pt x="4163492" y="6303500"/>
                  <a:pt x="4158819" y="6309483"/>
                  <a:pt x="4157636" y="6313688"/>
                </a:cubicBezTo>
                <a:cubicBezTo>
                  <a:pt x="4163078" y="6308514"/>
                  <a:pt x="4166569" y="6306736"/>
                  <a:pt x="4168520" y="6303340"/>
                </a:cubicBezTo>
                <a:cubicBezTo>
                  <a:pt x="4172424" y="6296547"/>
                  <a:pt x="4181356" y="6289595"/>
                  <a:pt x="4186799" y="6284420"/>
                </a:cubicBezTo>
                <a:cubicBezTo>
                  <a:pt x="4194193" y="6275850"/>
                  <a:pt x="4201943" y="6273103"/>
                  <a:pt x="4209337" y="6264531"/>
                </a:cubicBezTo>
                <a:cubicBezTo>
                  <a:pt x="4219451" y="6253374"/>
                  <a:pt x="4219807" y="6259197"/>
                  <a:pt x="4226788" y="6255641"/>
                </a:cubicBezTo>
                <a:cubicBezTo>
                  <a:pt x="4230278" y="6253863"/>
                  <a:pt x="4235721" y="6248689"/>
                  <a:pt x="4238441" y="6246101"/>
                </a:cubicBezTo>
                <a:cubicBezTo>
                  <a:pt x="4252046" y="6233165"/>
                  <a:pt x="4265652" y="6220229"/>
                  <a:pt x="4281978" y="6204706"/>
                </a:cubicBezTo>
                <a:cubicBezTo>
                  <a:pt x="4295584" y="6191769"/>
                  <a:pt x="4311910" y="6176247"/>
                  <a:pt x="4328237" y="6160723"/>
                </a:cubicBezTo>
                <a:cubicBezTo>
                  <a:pt x="4328237" y="6160723"/>
                  <a:pt x="4329007" y="6161532"/>
                  <a:pt x="4329007" y="6161532"/>
                </a:cubicBezTo>
                <a:cubicBezTo>
                  <a:pt x="4315401" y="6174469"/>
                  <a:pt x="4299075" y="6189992"/>
                  <a:pt x="4283517" y="6206324"/>
                </a:cubicBezTo>
                <a:cubicBezTo>
                  <a:pt x="4289728" y="6201958"/>
                  <a:pt x="4293988" y="6200989"/>
                  <a:pt x="4296709" y="6198403"/>
                </a:cubicBezTo>
                <a:cubicBezTo>
                  <a:pt x="4324689" y="6173338"/>
                  <a:pt x="4354208" y="6149894"/>
                  <a:pt x="4380650" y="6123213"/>
                </a:cubicBezTo>
                <a:cubicBezTo>
                  <a:pt x="4386091" y="6118039"/>
                  <a:pt x="4391534" y="6112864"/>
                  <a:pt x="4396976" y="6107690"/>
                </a:cubicBezTo>
                <a:cubicBezTo>
                  <a:pt x="4413303" y="6092166"/>
                  <a:pt x="4425725" y="6083435"/>
                  <a:pt x="4436965" y="6078909"/>
                </a:cubicBezTo>
                <a:cubicBezTo>
                  <a:pt x="4445128" y="6071148"/>
                  <a:pt x="4453291" y="6063386"/>
                  <a:pt x="4461454" y="6055625"/>
                </a:cubicBezTo>
                <a:cubicBezTo>
                  <a:pt x="4466897" y="6050450"/>
                  <a:pt x="4467667" y="6051260"/>
                  <a:pt x="4471157" y="6049481"/>
                </a:cubicBezTo>
                <a:cubicBezTo>
                  <a:pt x="4474646" y="6047703"/>
                  <a:pt x="4472696" y="6051099"/>
                  <a:pt x="4470743" y="6054495"/>
                </a:cubicBezTo>
                <a:cubicBezTo>
                  <a:pt x="4465657" y="6065493"/>
                  <a:pt x="4465657" y="6065493"/>
                  <a:pt x="4452465" y="6073415"/>
                </a:cubicBezTo>
                <a:cubicBezTo>
                  <a:pt x="4448974" y="6075193"/>
                  <a:pt x="4438504" y="6080528"/>
                  <a:pt x="4437735" y="6079719"/>
                </a:cubicBezTo>
                <a:cubicBezTo>
                  <a:pt x="4428388" y="6091685"/>
                  <a:pt x="4417917" y="6097020"/>
                  <a:pt x="4409754" y="6104781"/>
                </a:cubicBezTo>
                <a:cubicBezTo>
                  <a:pt x="4400408" y="6116748"/>
                  <a:pt x="4386803" y="6129685"/>
                  <a:pt x="4377101" y="6135828"/>
                </a:cubicBezTo>
                <a:cubicBezTo>
                  <a:pt x="4371658" y="6141003"/>
                  <a:pt x="4368169" y="6142781"/>
                  <a:pt x="4363495" y="6148764"/>
                </a:cubicBezTo>
                <a:cubicBezTo>
                  <a:pt x="4358053" y="6153938"/>
                  <a:pt x="4351842" y="6158305"/>
                  <a:pt x="4345217" y="6167684"/>
                </a:cubicBezTo>
                <a:cubicBezTo>
                  <a:pt x="4340544" y="6173667"/>
                  <a:pt x="4330074" y="6179002"/>
                  <a:pt x="4325400" y="6184985"/>
                </a:cubicBezTo>
                <a:cubicBezTo>
                  <a:pt x="4324217" y="6189191"/>
                  <a:pt x="4318007" y="6193556"/>
                  <a:pt x="4315285" y="6196143"/>
                </a:cubicBezTo>
                <a:cubicBezTo>
                  <a:pt x="4309843" y="6201317"/>
                  <a:pt x="4311026" y="6197112"/>
                  <a:pt x="4307536" y="6198891"/>
                </a:cubicBezTo>
                <a:cubicBezTo>
                  <a:pt x="4304815" y="6201478"/>
                  <a:pt x="4299373" y="6206652"/>
                  <a:pt x="4293930" y="6211827"/>
                </a:cubicBezTo>
                <a:lnTo>
                  <a:pt x="4291017" y="6216894"/>
                </a:lnTo>
                <a:lnTo>
                  <a:pt x="4288284" y="6219188"/>
                </a:lnTo>
                <a:lnTo>
                  <a:pt x="4285087" y="6220235"/>
                </a:lnTo>
                <a:cubicBezTo>
                  <a:pt x="4284510" y="6219628"/>
                  <a:pt x="4284613" y="6218375"/>
                  <a:pt x="4284228" y="6217970"/>
                </a:cubicBezTo>
                <a:cubicBezTo>
                  <a:pt x="4278786" y="6223144"/>
                  <a:pt x="4273344" y="6228319"/>
                  <a:pt x="4267902" y="6233493"/>
                </a:cubicBezTo>
                <a:cubicBezTo>
                  <a:pt x="4272161" y="6232524"/>
                  <a:pt x="4266719" y="6237699"/>
                  <a:pt x="4263998" y="6240286"/>
                </a:cubicBezTo>
                <a:cubicBezTo>
                  <a:pt x="4257787" y="6244651"/>
                  <a:pt x="4259738" y="6241255"/>
                  <a:pt x="4258200" y="6239637"/>
                </a:cubicBezTo>
                <a:cubicBezTo>
                  <a:pt x="4244595" y="6252573"/>
                  <a:pt x="4229807" y="6269715"/>
                  <a:pt x="4213894" y="6280223"/>
                </a:cubicBezTo>
                <a:cubicBezTo>
                  <a:pt x="4210403" y="6282001"/>
                  <a:pt x="4207682" y="6284589"/>
                  <a:pt x="4205731" y="6287984"/>
                </a:cubicBezTo>
                <a:cubicBezTo>
                  <a:pt x="4204548" y="6292190"/>
                  <a:pt x="4199106" y="6297364"/>
                  <a:pt x="4195616" y="6299143"/>
                </a:cubicBezTo>
                <a:lnTo>
                  <a:pt x="4185931" y="6309081"/>
                </a:lnTo>
                <a:lnTo>
                  <a:pt x="4086691" y="6379730"/>
                </a:lnTo>
                <a:lnTo>
                  <a:pt x="3989859" y="6443151"/>
                </a:lnTo>
                <a:lnTo>
                  <a:pt x="3999217" y="6430425"/>
                </a:lnTo>
                <a:lnTo>
                  <a:pt x="3976411" y="6452109"/>
                </a:lnTo>
                <a:lnTo>
                  <a:pt x="3876295" y="6521863"/>
                </a:lnTo>
                <a:cubicBezTo>
                  <a:pt x="3865663" y="6529687"/>
                  <a:pt x="3852312" y="6535715"/>
                  <a:pt x="3838596" y="6541111"/>
                </a:cubicBezTo>
                <a:lnTo>
                  <a:pt x="3830960" y="6544071"/>
                </a:lnTo>
                <a:lnTo>
                  <a:pt x="3882854" y="6493311"/>
                </a:lnTo>
                <a:cubicBezTo>
                  <a:pt x="3905807" y="6468408"/>
                  <a:pt x="3928344" y="6448520"/>
                  <a:pt x="3953603" y="6426044"/>
                </a:cubicBezTo>
                <a:cubicBezTo>
                  <a:pt x="3975372" y="6405346"/>
                  <a:pt x="3995603" y="6383031"/>
                  <a:pt x="4019679" y="6364761"/>
                </a:cubicBezTo>
                <a:cubicBezTo>
                  <a:pt x="4023169" y="6362982"/>
                  <a:pt x="4025890" y="6360395"/>
                  <a:pt x="4027842" y="6356998"/>
                </a:cubicBezTo>
                <a:cubicBezTo>
                  <a:pt x="4047304" y="6333874"/>
                  <a:pt x="4070610" y="6314793"/>
                  <a:pt x="4091610" y="6293288"/>
                </a:cubicBezTo>
                <a:cubicBezTo>
                  <a:pt x="4105215" y="6280351"/>
                  <a:pt x="4122311" y="6265637"/>
                  <a:pt x="4134734" y="6256906"/>
                </a:cubicBezTo>
                <a:cubicBezTo>
                  <a:pt x="4149108" y="6244779"/>
                  <a:pt x="4163483" y="6232653"/>
                  <a:pt x="4173598" y="6221494"/>
                </a:cubicBezTo>
                <a:cubicBezTo>
                  <a:pt x="4182944" y="6209528"/>
                  <a:pt x="4197319" y="6197401"/>
                  <a:pt x="4206664" y="6185435"/>
                </a:cubicBezTo>
                <a:cubicBezTo>
                  <a:pt x="4231981" y="6152121"/>
                  <a:pt x="4262327" y="6118648"/>
                  <a:pt x="4294981" y="6087602"/>
                </a:cubicBezTo>
                <a:cubicBezTo>
                  <a:pt x="4314028" y="6069491"/>
                  <a:pt x="4330354" y="6053968"/>
                  <a:pt x="4349402" y="6035857"/>
                </a:cubicBezTo>
                <a:cubicBezTo>
                  <a:pt x="4352123" y="6033270"/>
                  <a:pt x="4358335" y="6028904"/>
                  <a:pt x="4359516" y="6024699"/>
                </a:cubicBezTo>
                <a:cubicBezTo>
                  <a:pt x="4360699" y="6020495"/>
                  <a:pt x="4353719" y="6024050"/>
                  <a:pt x="4350998" y="6026637"/>
                </a:cubicBezTo>
                <a:cubicBezTo>
                  <a:pt x="4339345" y="6036177"/>
                  <a:pt x="4329643" y="6042320"/>
                  <a:pt x="4317989" y="6051861"/>
                </a:cubicBezTo>
                <a:cubicBezTo>
                  <a:pt x="4303615" y="6063989"/>
                  <a:pt x="4290010" y="6076924"/>
                  <a:pt x="4274096" y="6087433"/>
                </a:cubicBezTo>
                <a:cubicBezTo>
                  <a:pt x="4278769" y="6081450"/>
                  <a:pt x="4277230" y="6079832"/>
                  <a:pt x="4282674" y="6074658"/>
                </a:cubicBezTo>
                <a:cubicBezTo>
                  <a:pt x="4293557" y="6064308"/>
                  <a:pt x="4299413" y="6054120"/>
                  <a:pt x="4306807" y="6045549"/>
                </a:cubicBezTo>
                <a:cubicBezTo>
                  <a:pt x="4309528" y="6042962"/>
                  <a:pt x="4310710" y="6038757"/>
                  <a:pt x="4309941" y="6037948"/>
                </a:cubicBezTo>
                <a:cubicBezTo>
                  <a:pt x="4305682" y="6038917"/>
                  <a:pt x="4303731" y="6042313"/>
                  <a:pt x="4301009" y="6044901"/>
                </a:cubicBezTo>
                <a:cubicBezTo>
                  <a:pt x="4298289" y="6047488"/>
                  <a:pt x="4295567" y="6050075"/>
                  <a:pt x="4290125" y="6055250"/>
                </a:cubicBezTo>
                <a:cubicBezTo>
                  <a:pt x="4274981" y="6066567"/>
                  <a:pt x="4264452" y="6082739"/>
                  <a:pt x="4247357" y="6097453"/>
                </a:cubicBezTo>
                <a:cubicBezTo>
                  <a:pt x="4239194" y="6105215"/>
                  <a:pt x="4228309" y="6115564"/>
                  <a:pt x="4220146" y="6123325"/>
                </a:cubicBezTo>
                <a:cubicBezTo>
                  <a:pt x="4212751" y="6131896"/>
                  <a:pt x="4205002" y="6134643"/>
                  <a:pt x="4194117" y="6144992"/>
                </a:cubicBezTo>
                <a:cubicBezTo>
                  <a:pt x="4168445" y="6172483"/>
                  <a:pt x="4138158" y="6195118"/>
                  <a:pt x="4111716" y="6221800"/>
                </a:cubicBezTo>
                <a:cubicBezTo>
                  <a:pt x="4108995" y="6224386"/>
                  <a:pt x="4106274" y="6226974"/>
                  <a:pt x="4102783" y="6228752"/>
                </a:cubicBezTo>
                <a:cubicBezTo>
                  <a:pt x="4099293" y="6230530"/>
                  <a:pt x="4096572" y="6233117"/>
                  <a:pt x="4096572" y="6233117"/>
                </a:cubicBezTo>
                <a:cubicBezTo>
                  <a:pt x="4087995" y="6245893"/>
                  <a:pt x="4076342" y="6255433"/>
                  <a:pt x="4066996" y="6267400"/>
                </a:cubicBezTo>
                <a:cubicBezTo>
                  <a:pt x="4054928" y="6281954"/>
                  <a:pt x="4042092" y="6295698"/>
                  <a:pt x="4027362" y="6302003"/>
                </a:cubicBezTo>
                <a:cubicBezTo>
                  <a:pt x="4024641" y="6304590"/>
                  <a:pt x="4024641" y="6304590"/>
                  <a:pt x="4021920" y="6307177"/>
                </a:cubicBezTo>
                <a:cubicBezTo>
                  <a:pt x="4011036" y="6317526"/>
                  <a:pt x="3999382" y="6327066"/>
                  <a:pt x="3991988" y="6335637"/>
                </a:cubicBezTo>
                <a:cubicBezTo>
                  <a:pt x="3978383" y="6348572"/>
                  <a:pt x="3967912" y="6353907"/>
                  <a:pt x="3957796" y="6365064"/>
                </a:cubicBezTo>
                <a:cubicBezTo>
                  <a:pt x="3944960" y="6378810"/>
                  <a:pt x="3929817" y="6390127"/>
                  <a:pt x="3914259" y="6406460"/>
                </a:cubicBezTo>
                <a:cubicBezTo>
                  <a:pt x="3901423" y="6420206"/>
                  <a:pt x="3888586" y="6433950"/>
                  <a:pt x="3875750" y="6447695"/>
                </a:cubicBezTo>
                <a:cubicBezTo>
                  <a:pt x="3858241" y="6467424"/>
                  <a:pt x="3837241" y="6488930"/>
                  <a:pt x="3816242" y="6510436"/>
                </a:cubicBezTo>
                <a:cubicBezTo>
                  <a:pt x="3799915" y="6525960"/>
                  <a:pt x="3788617" y="6541322"/>
                  <a:pt x="3768801" y="6558624"/>
                </a:cubicBezTo>
                <a:cubicBezTo>
                  <a:pt x="3773060" y="6557656"/>
                  <a:pt x="3776550" y="6555877"/>
                  <a:pt x="3784713" y="6548116"/>
                </a:cubicBezTo>
                <a:cubicBezTo>
                  <a:pt x="3787435" y="6545528"/>
                  <a:pt x="3792877" y="6540354"/>
                  <a:pt x="3798319" y="6535179"/>
                </a:cubicBezTo>
                <a:cubicBezTo>
                  <a:pt x="3816953" y="6522083"/>
                  <a:pt x="3836770" y="6504782"/>
                  <a:pt x="3853097" y="6489258"/>
                </a:cubicBezTo>
                <a:cubicBezTo>
                  <a:pt x="3866702" y="6476322"/>
                  <a:pt x="3883028" y="6460799"/>
                  <a:pt x="3896634" y="6447863"/>
                </a:cubicBezTo>
                <a:cubicBezTo>
                  <a:pt x="3910239" y="6434927"/>
                  <a:pt x="3923076" y="6421182"/>
                  <a:pt x="3933605" y="6405010"/>
                </a:cubicBezTo>
                <a:cubicBezTo>
                  <a:pt x="3935556" y="6401614"/>
                  <a:pt x="3940229" y="6395631"/>
                  <a:pt x="3945672" y="6390456"/>
                </a:cubicBezTo>
                <a:cubicBezTo>
                  <a:pt x="3963950" y="6371537"/>
                  <a:pt x="3983767" y="6354235"/>
                  <a:pt x="4001218" y="6345345"/>
                </a:cubicBezTo>
                <a:cubicBezTo>
                  <a:pt x="4010920" y="6339200"/>
                  <a:pt x="4016362" y="6334026"/>
                  <a:pt x="4023756" y="6325456"/>
                </a:cubicBezTo>
                <a:cubicBezTo>
                  <a:pt x="4033102" y="6313489"/>
                  <a:pt x="4041265" y="6305728"/>
                  <a:pt x="4053689" y="6296996"/>
                </a:cubicBezTo>
                <a:cubicBezTo>
                  <a:pt x="4059900" y="6292631"/>
                  <a:pt x="4065341" y="6287457"/>
                  <a:pt x="4070015" y="6281473"/>
                </a:cubicBezTo>
                <a:cubicBezTo>
                  <a:pt x="4076639" y="6272093"/>
                  <a:pt x="4091783" y="6260776"/>
                  <a:pt x="4100361" y="6247999"/>
                </a:cubicBezTo>
                <a:cubicBezTo>
                  <a:pt x="4102312" y="6244604"/>
                  <a:pt x="4113966" y="6235064"/>
                  <a:pt x="4120176" y="6230698"/>
                </a:cubicBezTo>
                <a:cubicBezTo>
                  <a:pt x="4138811" y="6217602"/>
                  <a:pt x="4152417" y="6204665"/>
                  <a:pt x="4168743" y="6189142"/>
                </a:cubicBezTo>
                <a:cubicBezTo>
                  <a:pt x="4176906" y="6181381"/>
                  <a:pt x="4187022" y="6170223"/>
                  <a:pt x="4196723" y="6164080"/>
                </a:cubicBezTo>
                <a:cubicBezTo>
                  <a:pt x="4200214" y="6162302"/>
                  <a:pt x="4202934" y="6159715"/>
                  <a:pt x="4204117" y="6155509"/>
                </a:cubicBezTo>
                <a:cubicBezTo>
                  <a:pt x="4204944" y="6145481"/>
                  <a:pt x="4210386" y="6140306"/>
                  <a:pt x="4228251" y="6126401"/>
                </a:cubicBezTo>
                <a:cubicBezTo>
                  <a:pt x="4231741" y="6124623"/>
                  <a:pt x="4237184" y="6119448"/>
                  <a:pt x="4241444" y="6118480"/>
                </a:cubicBezTo>
                <a:cubicBezTo>
                  <a:pt x="4237125" y="6130286"/>
                  <a:pt x="4224289" y="6144031"/>
                  <a:pt x="4207963" y="6159554"/>
                </a:cubicBezTo>
                <a:cubicBezTo>
                  <a:pt x="4158984" y="6206124"/>
                  <a:pt x="4107284" y="6255280"/>
                  <a:pt x="4058304" y="6301850"/>
                </a:cubicBezTo>
                <a:cubicBezTo>
                  <a:pt x="4041977" y="6317374"/>
                  <a:pt x="4030679" y="6332737"/>
                  <a:pt x="4013583" y="6347451"/>
                </a:cubicBezTo>
                <a:cubicBezTo>
                  <a:pt x="4010862" y="6350038"/>
                  <a:pt x="4009679" y="6354244"/>
                  <a:pt x="4006958" y="6356830"/>
                </a:cubicBezTo>
                <a:cubicBezTo>
                  <a:pt x="4003468" y="6358609"/>
                  <a:pt x="4005006" y="6360226"/>
                  <a:pt x="4005775" y="6361035"/>
                </a:cubicBezTo>
                <a:cubicBezTo>
                  <a:pt x="4005775" y="6361035"/>
                  <a:pt x="4006545" y="6361845"/>
                  <a:pt x="4009266" y="6359257"/>
                </a:cubicBezTo>
                <a:cubicBezTo>
                  <a:pt x="4014708" y="6354083"/>
                  <a:pt x="4016660" y="6350686"/>
                  <a:pt x="4020919" y="6349717"/>
                </a:cubicBezTo>
                <a:cubicBezTo>
                  <a:pt x="4018198" y="6352305"/>
                  <a:pt x="4018967" y="6353113"/>
                  <a:pt x="4018967" y="6353113"/>
                </a:cubicBezTo>
                <a:cubicBezTo>
                  <a:pt x="3977382" y="6391113"/>
                  <a:pt x="3940825" y="6428952"/>
                  <a:pt x="3897701" y="6465333"/>
                </a:cubicBezTo>
                <a:cubicBezTo>
                  <a:pt x="3883326" y="6477460"/>
                  <a:pt x="3869721" y="6490395"/>
                  <a:pt x="3856885" y="6504141"/>
                </a:cubicBezTo>
                <a:cubicBezTo>
                  <a:pt x="3844048" y="6517886"/>
                  <a:pt x="3827366" y="6527586"/>
                  <a:pt x="3816068" y="6542949"/>
                </a:cubicBezTo>
                <a:cubicBezTo>
                  <a:pt x="3813347" y="6545537"/>
                  <a:pt x="3810626" y="6548123"/>
                  <a:pt x="3810626" y="6548123"/>
                </a:cubicBezTo>
                <a:lnTo>
                  <a:pt x="3799778" y="6556158"/>
                </a:lnTo>
                <a:lnTo>
                  <a:pt x="3798710" y="6556572"/>
                </a:lnTo>
                <a:cubicBezTo>
                  <a:pt x="3779581" y="6564253"/>
                  <a:pt x="3760449" y="6571933"/>
                  <a:pt x="3754909" y="6544836"/>
                </a:cubicBezTo>
                <a:cubicBezTo>
                  <a:pt x="3750146" y="6530750"/>
                  <a:pt x="3736065" y="6535516"/>
                  <a:pt x="3727034" y="6537366"/>
                </a:cubicBezTo>
                <a:cubicBezTo>
                  <a:pt x="3671781" y="6552445"/>
                  <a:pt x="3651091" y="6534091"/>
                  <a:pt x="3653021" y="6479113"/>
                </a:cubicBezTo>
                <a:cubicBezTo>
                  <a:pt x="3654088" y="6475130"/>
                  <a:pt x="3652238" y="6466097"/>
                  <a:pt x="3648257" y="6465030"/>
                </a:cubicBezTo>
                <a:cubicBezTo>
                  <a:pt x="3585122" y="6413961"/>
                  <a:pt x="3638815" y="6372851"/>
                  <a:pt x="3659587" y="6327188"/>
                </a:cubicBezTo>
                <a:lnTo>
                  <a:pt x="3677933" y="6306491"/>
                </a:lnTo>
                <a:cubicBezTo>
                  <a:pt x="3718902" y="6249164"/>
                  <a:pt x="3709378" y="6220999"/>
                  <a:pt x="3645667" y="6203927"/>
                </a:cubicBezTo>
                <a:cubicBezTo>
                  <a:pt x="3641686" y="6202861"/>
                  <a:pt x="3637703" y="6201794"/>
                  <a:pt x="3636635" y="6205777"/>
                </a:cubicBezTo>
                <a:cubicBezTo>
                  <a:pt x="3606833" y="6253288"/>
                  <a:pt x="3533311" y="6225051"/>
                  <a:pt x="3505359" y="6281596"/>
                </a:cubicBezTo>
                <a:cubicBezTo>
                  <a:pt x="3486721" y="6319290"/>
                  <a:pt x="3456427" y="6336786"/>
                  <a:pt x="3410491" y="6333016"/>
                </a:cubicBezTo>
                <a:cubicBezTo>
                  <a:pt x="3450804" y="6373701"/>
                  <a:pt x="3450228" y="6407699"/>
                  <a:pt x="3415378" y="6458126"/>
                </a:cubicBezTo>
                <a:cubicBezTo>
                  <a:pt x="3409262" y="6465026"/>
                  <a:pt x="3402080" y="6475909"/>
                  <a:pt x="3391201" y="6468724"/>
                </a:cubicBezTo>
                <a:cubicBezTo>
                  <a:pt x="3380320" y="6461539"/>
                  <a:pt x="3387505" y="6450657"/>
                  <a:pt x="3393622" y="6443759"/>
                </a:cubicBezTo>
                <a:cubicBezTo>
                  <a:pt x="3400806" y="6432875"/>
                  <a:pt x="3407988" y="6421994"/>
                  <a:pt x="3404296" y="6403928"/>
                </a:cubicBezTo>
                <a:cubicBezTo>
                  <a:pt x="3384384" y="6398593"/>
                  <a:pt x="3376133" y="6413457"/>
                  <a:pt x="3372932" y="6425406"/>
                </a:cubicBezTo>
                <a:cubicBezTo>
                  <a:pt x="3361190" y="6469223"/>
                  <a:pt x="3333524" y="6508767"/>
                  <a:pt x="3313822" y="6550446"/>
                </a:cubicBezTo>
                <a:cubicBezTo>
                  <a:pt x="3288002" y="6599023"/>
                  <a:pt x="3254503" y="6628469"/>
                  <a:pt x="3196625" y="6621497"/>
                </a:cubicBezTo>
                <a:cubicBezTo>
                  <a:pt x="3183610" y="6622281"/>
                  <a:pt x="3171664" y="6619080"/>
                  <a:pt x="3163414" y="6633945"/>
                </a:cubicBezTo>
                <a:cubicBezTo>
                  <a:pt x="3141862" y="6666591"/>
                  <a:pt x="3107872" y="6666020"/>
                  <a:pt x="3074950" y="6661469"/>
                </a:cubicBezTo>
                <a:cubicBezTo>
                  <a:pt x="3055040" y="6656134"/>
                  <a:pt x="3017725" y="6556485"/>
                  <a:pt x="3028111" y="6533655"/>
                </a:cubicBezTo>
                <a:lnTo>
                  <a:pt x="3176626" y="6266084"/>
                </a:lnTo>
                <a:cubicBezTo>
                  <a:pt x="3190992" y="6244320"/>
                  <a:pt x="3211188" y="6232656"/>
                  <a:pt x="3232947" y="6247022"/>
                </a:cubicBezTo>
                <a:cubicBezTo>
                  <a:pt x="3258687" y="6262458"/>
                  <a:pt x="3240336" y="6283155"/>
                  <a:pt x="3231020" y="6302003"/>
                </a:cubicBezTo>
                <a:cubicBezTo>
                  <a:pt x="3226749" y="6317936"/>
                  <a:pt x="3210533" y="6330667"/>
                  <a:pt x="3208112" y="6355631"/>
                </a:cubicBezTo>
                <a:cubicBezTo>
                  <a:pt x="3287832" y="6312956"/>
                  <a:pt x="3329867" y="6251648"/>
                  <a:pt x="3371121" y="6177323"/>
                </a:cubicBezTo>
                <a:cubicBezTo>
                  <a:pt x="3327033" y="6182585"/>
                  <a:pt x="3315581" y="6209398"/>
                  <a:pt x="3296165" y="6234079"/>
                </a:cubicBezTo>
                <a:cubicBezTo>
                  <a:pt x="3288979" y="6244960"/>
                  <a:pt x="3278884" y="6250794"/>
                  <a:pt x="3264021" y="6242542"/>
                </a:cubicBezTo>
                <a:cubicBezTo>
                  <a:pt x="3249162" y="6234291"/>
                  <a:pt x="3239350" y="6223125"/>
                  <a:pt x="3239636" y="6206127"/>
                </a:cubicBezTo>
                <a:cubicBezTo>
                  <a:pt x="3240991" y="6185143"/>
                  <a:pt x="3252938" y="6188344"/>
                  <a:pt x="3264883" y="6191545"/>
                </a:cubicBezTo>
                <a:cubicBezTo>
                  <a:pt x="3290910" y="6189982"/>
                  <a:pt x="3294112" y="6178033"/>
                  <a:pt x="3290416" y="6159968"/>
                </a:cubicBezTo>
                <a:cubicBezTo>
                  <a:pt x="3275062" y="6121701"/>
                  <a:pt x="3294478" y="6097021"/>
                  <a:pt x="3310981" y="6067291"/>
                </a:cubicBezTo>
                <a:cubicBezTo>
                  <a:pt x="3320299" y="6048441"/>
                  <a:pt x="3329332" y="6046591"/>
                  <a:pt x="3347105" y="6059893"/>
                </a:cubicBezTo>
                <a:cubicBezTo>
                  <a:pt x="3364880" y="6073193"/>
                  <a:pt x="3372351" y="6045313"/>
                  <a:pt x="3372351" y="6045313"/>
                </a:cubicBezTo>
                <a:cubicBezTo>
                  <a:pt x="3329903" y="6012596"/>
                  <a:pt x="3362618" y="5970133"/>
                  <a:pt x="3354162" y="5937985"/>
                </a:cubicBezTo>
                <a:cubicBezTo>
                  <a:pt x="3351248" y="5932934"/>
                  <a:pt x="3351248" y="5932934"/>
                  <a:pt x="3347268" y="5931868"/>
                </a:cubicBezTo>
                <a:cubicBezTo>
                  <a:pt x="3320174" y="5937414"/>
                  <a:pt x="3339797" y="5959749"/>
                  <a:pt x="3331543" y="5974614"/>
                </a:cubicBezTo>
                <a:cubicBezTo>
                  <a:pt x="3327275" y="5990546"/>
                  <a:pt x="3317178" y="5996377"/>
                  <a:pt x="3305232" y="5993176"/>
                </a:cubicBezTo>
                <a:cubicBezTo>
                  <a:pt x="3293285" y="5989975"/>
                  <a:pt x="3291437" y="5980943"/>
                  <a:pt x="3294640" y="5968994"/>
                </a:cubicBezTo>
                <a:cubicBezTo>
                  <a:pt x="3299484" y="5919065"/>
                  <a:pt x="3331134" y="5880585"/>
                  <a:pt x="3351123" y="5821908"/>
                </a:cubicBezTo>
                <a:cubicBezTo>
                  <a:pt x="3303547" y="5856119"/>
                  <a:pt x="3267137" y="5880515"/>
                  <a:pt x="3224115" y="5881793"/>
                </a:cubicBezTo>
                <a:cubicBezTo>
                  <a:pt x="3215084" y="5883643"/>
                  <a:pt x="3207900" y="5894525"/>
                  <a:pt x="3209747" y="5903557"/>
                </a:cubicBezTo>
                <a:cubicBezTo>
                  <a:pt x="3208887" y="5954554"/>
                  <a:pt x="3166646" y="5968852"/>
                  <a:pt x="3138197" y="5995377"/>
                </a:cubicBezTo>
                <a:cubicBezTo>
                  <a:pt x="3083150" y="6057471"/>
                  <a:pt x="2998463" y="6039047"/>
                  <a:pt x="2934672" y="6085989"/>
                </a:cubicBezTo>
                <a:cubicBezTo>
                  <a:pt x="2912341" y="6105620"/>
                  <a:pt x="2886600" y="6090184"/>
                  <a:pt x="2879212" y="6054053"/>
                </a:cubicBezTo>
                <a:cubicBezTo>
                  <a:pt x="2868125" y="5999856"/>
                  <a:pt x="2838981" y="5949355"/>
                  <a:pt x="2875964" y="5890963"/>
                </a:cubicBezTo>
                <a:cubicBezTo>
                  <a:pt x="2886349" y="5868130"/>
                  <a:pt x="2868862" y="5837832"/>
                  <a:pt x="2858273" y="5813647"/>
                </a:cubicBezTo>
                <a:cubicBezTo>
                  <a:pt x="2838937" y="5774315"/>
                  <a:pt x="2842425" y="5745368"/>
                  <a:pt x="2875921" y="5715921"/>
                </a:cubicBezTo>
                <a:cubicBezTo>
                  <a:pt x="2894271" y="5695225"/>
                  <a:pt x="2922718" y="5668695"/>
                  <a:pt x="2904163" y="5642380"/>
                </a:cubicBezTo>
                <a:cubicBezTo>
                  <a:pt x="2878712" y="5609945"/>
                  <a:pt x="2845502" y="5622393"/>
                  <a:pt x="2815206" y="5639887"/>
                </a:cubicBezTo>
                <a:cubicBezTo>
                  <a:pt x="2741603" y="5675664"/>
                  <a:pt x="2668002" y="5711438"/>
                  <a:pt x="2590704" y="5729147"/>
                </a:cubicBezTo>
                <a:cubicBezTo>
                  <a:pt x="2563609" y="5734694"/>
                  <a:pt x="2547681" y="5730425"/>
                  <a:pt x="2547190" y="5700411"/>
                </a:cubicBezTo>
                <a:cubicBezTo>
                  <a:pt x="2550391" y="5688463"/>
                  <a:pt x="2548542" y="5679428"/>
                  <a:pt x="2537666" y="5672247"/>
                </a:cubicBezTo>
                <a:lnTo>
                  <a:pt x="2518989" y="5648886"/>
                </a:lnTo>
                <a:lnTo>
                  <a:pt x="2652347" y="5560978"/>
                </a:lnTo>
                <a:cubicBezTo>
                  <a:pt x="2667346" y="5549613"/>
                  <a:pt x="2683705" y="5540308"/>
                  <a:pt x="2698026" y="5527912"/>
                </a:cubicBezTo>
                <a:lnTo>
                  <a:pt x="2730638" y="5506414"/>
                </a:lnTo>
                <a:lnTo>
                  <a:pt x="2762536" y="5501975"/>
                </a:lnTo>
                <a:cubicBezTo>
                  <a:pt x="2779531" y="5502259"/>
                  <a:pt x="2790698" y="5492444"/>
                  <a:pt x="2796034" y="5472529"/>
                </a:cubicBezTo>
                <a:cubicBezTo>
                  <a:pt x="2809620" y="5437750"/>
                  <a:pt x="2844677" y="5434334"/>
                  <a:pt x="2871197" y="5462786"/>
                </a:cubicBezTo>
                <a:cubicBezTo>
                  <a:pt x="2882075" y="5469970"/>
                  <a:pt x="2891888" y="5481136"/>
                  <a:pt x="2903052" y="5471322"/>
                </a:cubicBezTo>
                <a:cubicBezTo>
                  <a:pt x="2918200" y="5462574"/>
                  <a:pt x="2912369" y="5452473"/>
                  <a:pt x="2906541" y="5442374"/>
                </a:cubicBezTo>
                <a:cubicBezTo>
                  <a:pt x="2890901" y="5421107"/>
                  <a:pt x="2898083" y="5410226"/>
                  <a:pt x="2920128" y="5407592"/>
                </a:cubicBezTo>
                <a:cubicBezTo>
                  <a:pt x="2957782" y="5398472"/>
                  <a:pt x="2942557" y="5389590"/>
                  <a:pt x="2930583" y="5379779"/>
                </a:cubicBezTo>
                <a:lnTo>
                  <a:pt x="2925565" y="5373990"/>
                </a:lnTo>
                <a:lnTo>
                  <a:pt x="2947334" y="5359284"/>
                </a:lnTo>
                <a:lnTo>
                  <a:pt x="2965443" y="5351966"/>
                </a:lnTo>
                <a:cubicBezTo>
                  <a:pt x="2979425" y="5345574"/>
                  <a:pt x="2992314" y="5337288"/>
                  <a:pt x="3002556" y="5322956"/>
                </a:cubicBezTo>
                <a:lnTo>
                  <a:pt x="3002563" y="5322732"/>
                </a:lnTo>
                <a:lnTo>
                  <a:pt x="3018981" y="5311909"/>
                </a:lnTo>
                <a:cubicBezTo>
                  <a:pt x="3040931" y="5297439"/>
                  <a:pt x="3059747" y="5285037"/>
                  <a:pt x="3081019" y="5269537"/>
                </a:cubicBezTo>
                <a:cubicBezTo>
                  <a:pt x="3102290" y="5254037"/>
                  <a:pt x="3124241" y="5239567"/>
                  <a:pt x="3146192" y="5225097"/>
                </a:cubicBezTo>
                <a:cubicBezTo>
                  <a:pt x="3146192" y="5225097"/>
                  <a:pt x="3149328" y="5223031"/>
                  <a:pt x="3152464" y="5220963"/>
                </a:cubicBezTo>
                <a:cubicBezTo>
                  <a:pt x="3158736" y="5216829"/>
                  <a:pt x="3168823" y="5211658"/>
                  <a:pt x="3170600" y="5207530"/>
                </a:cubicBezTo>
                <a:cubicBezTo>
                  <a:pt x="3183143" y="5199262"/>
                  <a:pt x="3194328" y="5188933"/>
                  <a:pt x="3206872" y="5180665"/>
                </a:cubicBezTo>
                <a:cubicBezTo>
                  <a:pt x="3213144" y="5176530"/>
                  <a:pt x="3216280" y="5174464"/>
                  <a:pt x="3221872" y="5169298"/>
                </a:cubicBezTo>
                <a:cubicBezTo>
                  <a:pt x="3227464" y="5164134"/>
                  <a:pt x="3234416" y="5161029"/>
                  <a:pt x="3243823" y="5154830"/>
                </a:cubicBezTo>
                <a:cubicBezTo>
                  <a:pt x="3250095" y="5150694"/>
                  <a:pt x="3255008" y="5144500"/>
                  <a:pt x="3264416" y="5138299"/>
                </a:cubicBezTo>
                <a:cubicBezTo>
                  <a:pt x="3267552" y="5136231"/>
                  <a:pt x="3271366" y="5135194"/>
                  <a:pt x="3278317" y="5132090"/>
                </a:cubicBezTo>
                <a:cubicBezTo>
                  <a:pt x="3284589" y="5127957"/>
                  <a:pt x="3279416" y="5126932"/>
                  <a:pt x="3282552" y="5124865"/>
                </a:cubicBezTo>
                <a:cubicBezTo>
                  <a:pt x="3285687" y="5122798"/>
                  <a:pt x="3285687" y="5122798"/>
                  <a:pt x="3288823" y="5120731"/>
                </a:cubicBezTo>
                <a:cubicBezTo>
                  <a:pt x="3304503" y="5110396"/>
                  <a:pt x="3322638" y="5096963"/>
                  <a:pt x="3337639" y="5085596"/>
                </a:cubicBezTo>
                <a:cubicBezTo>
                  <a:pt x="3350182" y="5077329"/>
                  <a:pt x="3362046" y="5068029"/>
                  <a:pt x="3373910" y="5058731"/>
                </a:cubicBezTo>
                <a:cubicBezTo>
                  <a:pt x="3392047" y="5045298"/>
                  <a:pt x="3392047" y="5045298"/>
                  <a:pt x="3411540" y="5033926"/>
                </a:cubicBezTo>
                <a:cubicBezTo>
                  <a:pt x="3418491" y="5030822"/>
                  <a:pt x="3425442" y="5027717"/>
                  <a:pt x="3422726" y="5023597"/>
                </a:cubicBezTo>
                <a:cubicBezTo>
                  <a:pt x="3421367" y="5021536"/>
                  <a:pt x="3430096" y="5014304"/>
                  <a:pt x="3437047" y="5011200"/>
                </a:cubicBezTo>
                <a:cubicBezTo>
                  <a:pt x="3451627" y="5006023"/>
                  <a:pt x="3459676" y="4997762"/>
                  <a:pt x="3472220" y="4989493"/>
                </a:cubicBezTo>
                <a:cubicBezTo>
                  <a:pt x="3479170" y="4986389"/>
                  <a:pt x="3488998" y="4973999"/>
                  <a:pt x="3484504" y="4974006"/>
                </a:cubicBezTo>
                <a:cubicBezTo>
                  <a:pt x="3481107" y="4968854"/>
                  <a:pt x="3482206" y="4963696"/>
                  <a:pt x="3491613" y="4957495"/>
                </a:cubicBezTo>
                <a:cubicBezTo>
                  <a:pt x="3504157" y="4949226"/>
                  <a:pt x="3512206" y="4940965"/>
                  <a:pt x="3524750" y="4932696"/>
                </a:cubicBezTo>
                <a:cubicBezTo>
                  <a:pt x="3537294" y="4924428"/>
                  <a:pt x="3550516" y="4917190"/>
                  <a:pt x="3565516" y="4905824"/>
                </a:cubicBezTo>
                <a:cubicBezTo>
                  <a:pt x="3577379" y="4896525"/>
                  <a:pt x="3589923" y="4888256"/>
                  <a:pt x="3603145" y="4881019"/>
                </a:cubicBezTo>
                <a:cubicBezTo>
                  <a:pt x="3613232" y="4875847"/>
                  <a:pt x="3614331" y="4870689"/>
                  <a:pt x="3616109" y="4866562"/>
                </a:cubicBezTo>
                <a:cubicBezTo>
                  <a:pt x="3619794" y="4861916"/>
                  <a:pt x="3620512" y="4859595"/>
                  <a:pt x="3618742" y="4859468"/>
                </a:cubicBezTo>
                <a:cubicBezTo>
                  <a:pt x="3616972" y="4859342"/>
                  <a:pt x="3612712" y="4861410"/>
                  <a:pt x="3606441" y="4865545"/>
                </a:cubicBezTo>
                <a:cubicBezTo>
                  <a:pt x="3603305" y="4867611"/>
                  <a:pt x="3597033" y="4871746"/>
                  <a:pt x="3590762" y="4875880"/>
                </a:cubicBezTo>
                <a:cubicBezTo>
                  <a:pt x="3583811" y="4878983"/>
                  <a:pt x="3574403" y="4885185"/>
                  <a:pt x="3573045" y="4883125"/>
                </a:cubicBezTo>
                <a:cubicBezTo>
                  <a:pt x="3569649" y="4877973"/>
                  <a:pt x="3560241" y="4884174"/>
                  <a:pt x="3550834" y="4890376"/>
                </a:cubicBezTo>
                <a:cubicBezTo>
                  <a:pt x="3538291" y="4898644"/>
                  <a:pt x="3528883" y="4904845"/>
                  <a:pt x="3520574" y="4905889"/>
                </a:cubicBezTo>
                <a:cubicBezTo>
                  <a:pt x="3512944" y="4907962"/>
                  <a:pt x="3500400" y="4916231"/>
                  <a:pt x="3492351" y="4924494"/>
                </a:cubicBezTo>
                <a:cubicBezTo>
                  <a:pt x="3481846" y="4935852"/>
                  <a:pt x="3464807" y="4944128"/>
                  <a:pt x="3449128" y="4954462"/>
                </a:cubicBezTo>
                <a:cubicBezTo>
                  <a:pt x="3445993" y="4956531"/>
                  <a:pt x="3445314" y="4955500"/>
                  <a:pt x="3442178" y="4957566"/>
                </a:cubicBezTo>
                <a:cubicBezTo>
                  <a:pt x="3437683" y="4957573"/>
                  <a:pt x="3440140" y="4954475"/>
                  <a:pt x="3443276" y="4952409"/>
                </a:cubicBezTo>
                <a:cubicBezTo>
                  <a:pt x="3452684" y="4946207"/>
                  <a:pt x="3458955" y="4942072"/>
                  <a:pt x="3460733" y="4937945"/>
                </a:cubicBezTo>
                <a:cubicBezTo>
                  <a:pt x="3468103" y="4928652"/>
                  <a:pt x="3463609" y="4928659"/>
                  <a:pt x="3462250" y="4926599"/>
                </a:cubicBezTo>
                <a:cubicBezTo>
                  <a:pt x="3452843" y="4932800"/>
                  <a:pt x="3442756" y="4937972"/>
                  <a:pt x="3430212" y="4946240"/>
                </a:cubicBezTo>
                <a:cubicBezTo>
                  <a:pt x="3435805" y="4941076"/>
                  <a:pt x="3438941" y="4939008"/>
                  <a:pt x="3442077" y="4936941"/>
                </a:cubicBezTo>
                <a:cubicBezTo>
                  <a:pt x="3451484" y="4930739"/>
                  <a:pt x="3460213" y="4923508"/>
                  <a:pt x="3470300" y="4918336"/>
                </a:cubicBezTo>
                <a:cubicBezTo>
                  <a:pt x="3483522" y="4911099"/>
                  <a:pt x="3484621" y="4905941"/>
                  <a:pt x="3496485" y="4896643"/>
                </a:cubicBezTo>
                <a:cubicBezTo>
                  <a:pt x="3508349" y="4887343"/>
                  <a:pt x="3507671" y="4886313"/>
                  <a:pt x="3498682" y="4886325"/>
                </a:cubicBezTo>
                <a:cubicBezTo>
                  <a:pt x="3493508" y="4885302"/>
                  <a:pt x="3486557" y="4888407"/>
                  <a:pt x="3480965" y="4893570"/>
                </a:cubicBezTo>
                <a:cubicBezTo>
                  <a:pt x="3472916" y="4901832"/>
                  <a:pt x="3462829" y="4907004"/>
                  <a:pt x="3456557" y="4911138"/>
                </a:cubicBezTo>
                <a:cubicBezTo>
                  <a:pt x="3438421" y="4924571"/>
                  <a:pt x="3421384" y="4932846"/>
                  <a:pt x="3404606" y="4948339"/>
                </a:cubicBezTo>
                <a:cubicBezTo>
                  <a:pt x="3404606" y="4948339"/>
                  <a:pt x="3401470" y="4950406"/>
                  <a:pt x="3397655" y="4951443"/>
                </a:cubicBezTo>
                <a:cubicBezTo>
                  <a:pt x="3380617" y="4959718"/>
                  <a:pt x="3368074" y="4967986"/>
                  <a:pt x="3352395" y="4978322"/>
                </a:cubicBezTo>
                <a:cubicBezTo>
                  <a:pt x="3329765" y="4991761"/>
                  <a:pt x="3306456" y="5004171"/>
                  <a:pt x="3285184" y="5019671"/>
                </a:cubicBezTo>
                <a:cubicBezTo>
                  <a:pt x="3285184" y="5019671"/>
                  <a:pt x="3282048" y="5021738"/>
                  <a:pt x="3282048" y="5021738"/>
                </a:cubicBezTo>
                <a:cubicBezTo>
                  <a:pt x="3281369" y="5020707"/>
                  <a:pt x="3281369" y="5020707"/>
                  <a:pt x="3281369" y="5020707"/>
                </a:cubicBezTo>
                <a:cubicBezTo>
                  <a:pt x="3280690" y="5019678"/>
                  <a:pt x="3280010" y="5018647"/>
                  <a:pt x="3283147" y="5016580"/>
                </a:cubicBezTo>
                <a:cubicBezTo>
                  <a:pt x="3286282" y="5014513"/>
                  <a:pt x="3289418" y="5012445"/>
                  <a:pt x="3292554" y="5010379"/>
                </a:cubicBezTo>
                <a:cubicBezTo>
                  <a:pt x="3311369" y="4997976"/>
                  <a:pt x="3330184" y="4985573"/>
                  <a:pt x="3348999" y="4973170"/>
                </a:cubicBezTo>
                <a:cubicBezTo>
                  <a:pt x="3352135" y="4971103"/>
                  <a:pt x="3358407" y="4966969"/>
                  <a:pt x="3357049" y="4964909"/>
                </a:cubicBezTo>
                <a:cubicBezTo>
                  <a:pt x="3351196" y="4962854"/>
                  <a:pt x="3363740" y="4954586"/>
                  <a:pt x="3370011" y="4950451"/>
                </a:cubicBezTo>
                <a:cubicBezTo>
                  <a:pt x="3382554" y="4942184"/>
                  <a:pt x="3395098" y="4933915"/>
                  <a:pt x="3407641" y="4925647"/>
                </a:cubicBezTo>
                <a:cubicBezTo>
                  <a:pt x="3417048" y="4919445"/>
                  <a:pt x="3425778" y="4912214"/>
                  <a:pt x="3434505" y="4904982"/>
                </a:cubicBezTo>
                <a:cubicBezTo>
                  <a:pt x="3430011" y="4904988"/>
                  <a:pt x="3423061" y="4908092"/>
                  <a:pt x="3416789" y="4912227"/>
                </a:cubicBezTo>
                <a:cubicBezTo>
                  <a:pt x="3391702" y="4928764"/>
                  <a:pt x="3367973" y="4947360"/>
                  <a:pt x="3340849" y="4960807"/>
                </a:cubicBezTo>
                <a:cubicBezTo>
                  <a:pt x="3300083" y="4987680"/>
                  <a:pt x="3259317" y="5014551"/>
                  <a:pt x="3221687" y="5039357"/>
                </a:cubicBezTo>
                <a:cubicBezTo>
                  <a:pt x="3215416" y="5043492"/>
                  <a:pt x="3214317" y="5048649"/>
                  <a:pt x="3206687" y="5050722"/>
                </a:cubicBezTo>
                <a:cubicBezTo>
                  <a:pt x="3195242" y="5053833"/>
                  <a:pt x="3184057" y="5064163"/>
                  <a:pt x="3174649" y="5070363"/>
                </a:cubicBezTo>
                <a:cubicBezTo>
                  <a:pt x="3165241" y="5076565"/>
                  <a:pt x="3152019" y="5083803"/>
                  <a:pt x="3143970" y="5092065"/>
                </a:cubicBezTo>
                <a:cubicBezTo>
                  <a:pt x="3138378" y="5097229"/>
                  <a:pt x="3128290" y="5102400"/>
                  <a:pt x="3122019" y="5106534"/>
                </a:cubicBezTo>
                <a:cubicBezTo>
                  <a:pt x="3104982" y="5114809"/>
                  <a:pt x="3085488" y="5126181"/>
                  <a:pt x="3066672" y="5138585"/>
                </a:cubicBezTo>
                <a:cubicBezTo>
                  <a:pt x="3060400" y="5142718"/>
                  <a:pt x="3058623" y="5146846"/>
                  <a:pt x="3055487" y="5148914"/>
                </a:cubicBezTo>
                <a:cubicBezTo>
                  <a:pt x="3048536" y="5152017"/>
                  <a:pt x="3041586" y="5155121"/>
                  <a:pt x="3035313" y="5159255"/>
                </a:cubicBezTo>
                <a:cubicBezTo>
                  <a:pt x="2997684" y="5184060"/>
                  <a:pt x="2963189" y="5206799"/>
                  <a:pt x="2925559" y="5231604"/>
                </a:cubicBezTo>
                <a:lnTo>
                  <a:pt x="2831020" y="5292621"/>
                </a:lnTo>
                <a:lnTo>
                  <a:pt x="2825967" y="5295116"/>
                </a:lnTo>
                <a:cubicBezTo>
                  <a:pt x="2777484" y="5320102"/>
                  <a:pt x="2726308" y="5347834"/>
                  <a:pt x="2687824" y="5366693"/>
                </a:cubicBezTo>
                <a:cubicBezTo>
                  <a:pt x="2628012" y="5414701"/>
                  <a:pt x="2545954" y="5418327"/>
                  <a:pt x="2486143" y="5466334"/>
                </a:cubicBezTo>
                <a:cubicBezTo>
                  <a:pt x="2476045" y="5472169"/>
                  <a:pt x="2460117" y="5467901"/>
                  <a:pt x="2448170" y="5464700"/>
                </a:cubicBezTo>
                <a:cubicBezTo>
                  <a:pt x="2427195" y="5463348"/>
                  <a:pt x="2400389" y="5451896"/>
                  <a:pt x="2406710" y="5492012"/>
                </a:cubicBezTo>
                <a:cubicBezTo>
                  <a:pt x="2407490" y="5505028"/>
                  <a:pt x="2393410" y="5509792"/>
                  <a:pt x="2384380" y="5511641"/>
                </a:cubicBezTo>
                <a:cubicBezTo>
                  <a:pt x="2299405" y="5510218"/>
                  <a:pt x="2247272" y="5577360"/>
                  <a:pt x="2176871" y="5601185"/>
                </a:cubicBezTo>
                <a:cubicBezTo>
                  <a:pt x="2077243" y="5638525"/>
                  <a:pt x="1997727" y="5728212"/>
                  <a:pt x="1883527" y="5740302"/>
                </a:cubicBezTo>
                <a:cubicBezTo>
                  <a:pt x="1866531" y="5740017"/>
                  <a:pt x="1851383" y="5748763"/>
                  <a:pt x="1832256" y="5756447"/>
                </a:cubicBezTo>
                <a:cubicBezTo>
                  <a:pt x="1820596" y="5736248"/>
                  <a:pt x="1825932" y="5716331"/>
                  <a:pt x="1810292" y="5695064"/>
                </a:cubicBezTo>
                <a:cubicBezTo>
                  <a:pt x="1780857" y="5661564"/>
                  <a:pt x="1788902" y="5599686"/>
                  <a:pt x="1827450" y="5567323"/>
                </a:cubicBezTo>
                <a:cubicBezTo>
                  <a:pt x="1858811" y="5545843"/>
                  <a:pt x="1899985" y="5535532"/>
                  <a:pt x="1911725" y="5491718"/>
                </a:cubicBezTo>
                <a:cubicBezTo>
                  <a:pt x="1915995" y="5475785"/>
                  <a:pt x="1935904" y="5481120"/>
                  <a:pt x="1948916" y="5480340"/>
                </a:cubicBezTo>
                <a:cubicBezTo>
                  <a:pt x="1985820" y="5485959"/>
                  <a:pt x="2016114" y="5468462"/>
                  <a:pt x="2046409" y="5450965"/>
                </a:cubicBezTo>
                <a:cubicBezTo>
                  <a:pt x="2071655" y="5436384"/>
                  <a:pt x="2082823" y="5426570"/>
                  <a:pt x="2064266" y="5400254"/>
                </a:cubicBezTo>
                <a:cubicBezTo>
                  <a:pt x="2058437" y="5390153"/>
                  <a:pt x="2057655" y="5377137"/>
                  <a:pt x="2067755" y="5371304"/>
                </a:cubicBezTo>
                <a:cubicBezTo>
                  <a:pt x="2083970" y="5358572"/>
                  <a:pt x="2092712" y="5373724"/>
                  <a:pt x="2098544" y="5383823"/>
                </a:cubicBezTo>
                <a:cubicBezTo>
                  <a:pt x="2123996" y="5416258"/>
                  <a:pt x="2144192" y="5404595"/>
                  <a:pt x="2163609" y="5379911"/>
                </a:cubicBezTo>
                <a:cubicBezTo>
                  <a:pt x="2218656" y="5317820"/>
                  <a:pt x="2276618" y="5260781"/>
                  <a:pt x="2347305" y="5219956"/>
                </a:cubicBezTo>
                <a:cubicBezTo>
                  <a:pt x="2378668" y="5198475"/>
                  <a:pt x="2367583" y="5144278"/>
                  <a:pt x="2419635" y="5141150"/>
                </a:cubicBezTo>
                <a:cubicBezTo>
                  <a:pt x="2423616" y="5142216"/>
                  <a:pt x="2419922" y="5124151"/>
                  <a:pt x="2417009" y="5119100"/>
                </a:cubicBezTo>
                <a:cubicBezTo>
                  <a:pt x="2405350" y="5098901"/>
                  <a:pt x="2389423" y="5094632"/>
                  <a:pt x="2371360" y="5098329"/>
                </a:cubicBezTo>
                <a:cubicBezTo>
                  <a:pt x="2358348" y="5099112"/>
                  <a:pt x="2336304" y="5101745"/>
                  <a:pt x="2343978" y="5120877"/>
                </a:cubicBezTo>
                <a:cubicBezTo>
                  <a:pt x="2348455" y="5151960"/>
                  <a:pt x="2326410" y="5154589"/>
                  <a:pt x="2306213" y="5166254"/>
                </a:cubicBezTo>
                <a:cubicBezTo>
                  <a:pt x="2238726" y="5195129"/>
                  <a:pt x="2163565" y="5204872"/>
                  <a:pt x="2106667" y="5257931"/>
                </a:cubicBezTo>
                <a:cubicBezTo>
                  <a:pt x="2089388" y="5274647"/>
                  <a:pt x="2075595" y="5262412"/>
                  <a:pt x="2060733" y="5254162"/>
                </a:cubicBezTo>
                <a:cubicBezTo>
                  <a:pt x="2033147" y="5229694"/>
                  <a:pt x="2010035" y="5236308"/>
                  <a:pt x="1982654" y="5258854"/>
                </a:cubicBezTo>
                <a:cubicBezTo>
                  <a:pt x="1939061" y="5294131"/>
                  <a:pt x="1911187" y="5286662"/>
                  <a:pt x="1892138" y="5230331"/>
                </a:cubicBezTo>
                <a:cubicBezTo>
                  <a:pt x="1881545" y="5206149"/>
                  <a:pt x="1873295" y="5221015"/>
                  <a:pt x="1864264" y="5222862"/>
                </a:cubicBezTo>
                <a:cubicBezTo>
                  <a:pt x="1815907" y="5244056"/>
                  <a:pt x="1767549" y="5265252"/>
                  <a:pt x="1722108" y="5291497"/>
                </a:cubicBezTo>
                <a:cubicBezTo>
                  <a:pt x="1627240" y="5342919"/>
                  <a:pt x="1523631" y="5379191"/>
                  <a:pt x="1437508" y="5445762"/>
                </a:cubicBezTo>
                <a:cubicBezTo>
                  <a:pt x="1381679" y="5494838"/>
                  <a:pt x="1304384" y="5512547"/>
                  <a:pt x="1232914" y="5540357"/>
                </a:cubicBezTo>
                <a:cubicBezTo>
                  <a:pt x="1208736" y="5550954"/>
                  <a:pt x="1198636" y="5556785"/>
                  <a:pt x="1188252" y="5579618"/>
                </a:cubicBezTo>
                <a:cubicBezTo>
                  <a:pt x="1173884" y="5601380"/>
                  <a:pt x="1161076" y="5649178"/>
                  <a:pt x="1117850" y="5603442"/>
                </a:cubicBezTo>
                <a:cubicBezTo>
                  <a:pt x="1108039" y="5592278"/>
                  <a:pt x="1088908" y="5599957"/>
                  <a:pt x="1089691" y="5612973"/>
                </a:cubicBezTo>
                <a:cubicBezTo>
                  <a:pt x="1094658" y="5674070"/>
                  <a:pt x="1043674" y="5673217"/>
                  <a:pt x="1012310" y="5694695"/>
                </a:cubicBezTo>
                <a:cubicBezTo>
                  <a:pt x="987064" y="5709274"/>
                  <a:pt x="962888" y="5719873"/>
                  <a:pt x="938706" y="5730469"/>
                </a:cubicBezTo>
                <a:cubicBezTo>
                  <a:pt x="927151" y="5733776"/>
                  <a:pt x="917622" y="5735493"/>
                  <a:pt x="909951" y="5735505"/>
                </a:cubicBezTo>
                <a:lnTo>
                  <a:pt x="900129" y="5732613"/>
                </a:lnTo>
                <a:lnTo>
                  <a:pt x="905311" y="5727186"/>
                </a:lnTo>
                <a:cubicBezTo>
                  <a:pt x="905054" y="5726855"/>
                  <a:pt x="902489" y="5728143"/>
                  <a:pt x="897357" y="5730719"/>
                </a:cubicBezTo>
                <a:lnTo>
                  <a:pt x="895587" y="5731276"/>
                </a:lnTo>
                <a:lnTo>
                  <a:pt x="893229" y="5730582"/>
                </a:lnTo>
                <a:lnTo>
                  <a:pt x="895301" y="5728075"/>
                </a:lnTo>
                <a:cubicBezTo>
                  <a:pt x="900545" y="5722584"/>
                  <a:pt x="902823" y="5719399"/>
                  <a:pt x="898489" y="5719940"/>
                </a:cubicBezTo>
                <a:lnTo>
                  <a:pt x="889543" y="5724325"/>
                </a:lnTo>
                <a:lnTo>
                  <a:pt x="884843" y="5714236"/>
                </a:lnTo>
                <a:lnTo>
                  <a:pt x="884861" y="5713914"/>
                </a:lnTo>
                <a:lnTo>
                  <a:pt x="912610" y="5689165"/>
                </a:lnTo>
                <a:cubicBezTo>
                  <a:pt x="915575" y="5686860"/>
                  <a:pt x="923782" y="5679066"/>
                  <a:pt x="927432" y="5677642"/>
                </a:cubicBezTo>
                <a:cubicBezTo>
                  <a:pt x="938380" y="5673373"/>
                  <a:pt x="945903" y="5664697"/>
                  <a:pt x="952517" y="5660968"/>
                </a:cubicBezTo>
                <a:cubicBezTo>
                  <a:pt x="961409" y="5654054"/>
                  <a:pt x="966653" y="5648565"/>
                  <a:pt x="965283" y="5646802"/>
                </a:cubicBezTo>
                <a:lnTo>
                  <a:pt x="953977" y="5650094"/>
                </a:lnTo>
                <a:lnTo>
                  <a:pt x="975150" y="5630803"/>
                </a:lnTo>
                <a:cubicBezTo>
                  <a:pt x="978114" y="5628500"/>
                  <a:pt x="980394" y="5625314"/>
                  <a:pt x="982672" y="5622127"/>
                </a:cubicBezTo>
                <a:cubicBezTo>
                  <a:pt x="988140" y="5610808"/>
                  <a:pt x="1003646" y="5600165"/>
                  <a:pt x="1019152" y="5589525"/>
                </a:cubicBezTo>
                <a:cubicBezTo>
                  <a:pt x="1028731" y="5583491"/>
                  <a:pt x="1047202" y="5570546"/>
                  <a:pt x="1056555" y="5570343"/>
                </a:cubicBezTo>
                <a:cubicBezTo>
                  <a:pt x="1058611" y="5572986"/>
                  <a:pt x="1068190" y="5566954"/>
                  <a:pt x="1076397" y="5559158"/>
                </a:cubicBezTo>
                <a:cubicBezTo>
                  <a:pt x="1078675" y="5555973"/>
                  <a:pt x="1077990" y="5555092"/>
                  <a:pt x="1080955" y="5552787"/>
                </a:cubicBezTo>
                <a:cubicBezTo>
                  <a:pt x="1105354" y="5535232"/>
                  <a:pt x="1129292" y="5510965"/>
                  <a:pt x="1154377" y="5494292"/>
                </a:cubicBezTo>
                <a:cubicBezTo>
                  <a:pt x="1185388" y="5473008"/>
                  <a:pt x="1216626" y="5445896"/>
                  <a:pt x="1250379" y="5428136"/>
                </a:cubicBezTo>
                <a:cubicBezTo>
                  <a:pt x="1256993" y="5424410"/>
                  <a:pt x="1262236" y="5418919"/>
                  <a:pt x="1268850" y="5415191"/>
                </a:cubicBezTo>
                <a:cubicBezTo>
                  <a:pt x="1277742" y="5408277"/>
                  <a:pt x="1278652" y="5403329"/>
                  <a:pt x="1280245" y="5399261"/>
                </a:cubicBezTo>
                <a:cubicBezTo>
                  <a:pt x="1283209" y="5396957"/>
                  <a:pt x="1275911" y="5399803"/>
                  <a:pt x="1269983" y="5404413"/>
                </a:cubicBezTo>
                <a:cubicBezTo>
                  <a:pt x="1264054" y="5409021"/>
                  <a:pt x="1262683" y="5407259"/>
                  <a:pt x="1264962" y="5404073"/>
                </a:cubicBezTo>
                <a:cubicBezTo>
                  <a:pt x="1264276" y="5403192"/>
                  <a:pt x="1270205" y="5398583"/>
                  <a:pt x="1273170" y="5396278"/>
                </a:cubicBezTo>
                <a:cubicBezTo>
                  <a:pt x="1290046" y="5387399"/>
                  <a:pt x="1307147" y="5372691"/>
                  <a:pt x="1320151" y="5371064"/>
                </a:cubicBezTo>
                <a:cubicBezTo>
                  <a:pt x="1332693" y="5362727"/>
                  <a:pt x="1340678" y="5360762"/>
                  <a:pt x="1352534" y="5351544"/>
                </a:cubicBezTo>
                <a:cubicBezTo>
                  <a:pt x="1361426" y="5344630"/>
                  <a:pt x="1371004" y="5338598"/>
                  <a:pt x="1374192" y="5330463"/>
                </a:cubicBezTo>
                <a:cubicBezTo>
                  <a:pt x="1375101" y="5325514"/>
                  <a:pt x="1386959" y="5316296"/>
                  <a:pt x="1391517" y="5309925"/>
                </a:cubicBezTo>
                <a:cubicBezTo>
                  <a:pt x="1396760" y="5304434"/>
                  <a:pt x="1401780" y="5304774"/>
                  <a:pt x="1410672" y="5297860"/>
                </a:cubicBezTo>
                <a:cubicBezTo>
                  <a:pt x="1413637" y="5295555"/>
                  <a:pt x="1415007" y="5297318"/>
                  <a:pt x="1412043" y="5299623"/>
                </a:cubicBezTo>
                <a:cubicBezTo>
                  <a:pt x="1406800" y="5305113"/>
                  <a:pt x="1404520" y="5308299"/>
                  <a:pt x="1399278" y="5313790"/>
                </a:cubicBezTo>
                <a:cubicBezTo>
                  <a:pt x="1396313" y="5316094"/>
                  <a:pt x="1393349" y="5318399"/>
                  <a:pt x="1394719" y="5320161"/>
                </a:cubicBezTo>
                <a:cubicBezTo>
                  <a:pt x="1395404" y="5321043"/>
                  <a:pt x="1401333" y="5316434"/>
                  <a:pt x="1404296" y="5314129"/>
                </a:cubicBezTo>
                <a:cubicBezTo>
                  <a:pt x="1436903" y="5288778"/>
                  <a:pt x="1473160" y="5262005"/>
                  <a:pt x="1505082" y="5235773"/>
                </a:cubicBezTo>
                <a:cubicBezTo>
                  <a:pt x="1539283" y="5206354"/>
                  <a:pt x="1575538" y="5179581"/>
                  <a:pt x="1610425" y="5151044"/>
                </a:cubicBezTo>
                <a:cubicBezTo>
                  <a:pt x="1616354" y="5146435"/>
                  <a:pt x="1620002" y="5145013"/>
                  <a:pt x="1621596" y="5140945"/>
                </a:cubicBezTo>
                <a:cubicBezTo>
                  <a:pt x="1620226" y="5139182"/>
                  <a:pt x="1612928" y="5142029"/>
                  <a:pt x="1609963" y="5144333"/>
                </a:cubicBezTo>
                <a:cubicBezTo>
                  <a:pt x="1601070" y="5151247"/>
                  <a:pt x="1591493" y="5157280"/>
                  <a:pt x="1583971" y="5165957"/>
                </a:cubicBezTo>
                <a:cubicBezTo>
                  <a:pt x="1570520" y="5179241"/>
                  <a:pt x="1551363" y="5191307"/>
                  <a:pt x="1537227" y="5203711"/>
                </a:cubicBezTo>
                <a:cubicBezTo>
                  <a:pt x="1526279" y="5207980"/>
                  <a:pt x="1518070" y="5215776"/>
                  <a:pt x="1512143" y="5220384"/>
                </a:cubicBezTo>
                <a:cubicBezTo>
                  <a:pt x="1500285" y="5229604"/>
                  <a:pt x="1491392" y="5236516"/>
                  <a:pt x="1485688" y="5235296"/>
                </a:cubicBezTo>
                <a:cubicBezTo>
                  <a:pt x="1484318" y="5233534"/>
                  <a:pt x="1477704" y="5237261"/>
                  <a:pt x="1474055" y="5238685"/>
                </a:cubicBezTo>
                <a:cubicBezTo>
                  <a:pt x="1475649" y="5234618"/>
                  <a:pt x="1485912" y="5229467"/>
                  <a:pt x="1488191" y="5226281"/>
                </a:cubicBezTo>
                <a:cubicBezTo>
                  <a:pt x="1517834" y="5203235"/>
                  <a:pt x="1544512" y="5182495"/>
                  <a:pt x="1571190" y="5161753"/>
                </a:cubicBezTo>
                <a:cubicBezTo>
                  <a:pt x="1588976" y="5147925"/>
                  <a:pt x="1604482" y="5137284"/>
                  <a:pt x="1620897" y="5121694"/>
                </a:cubicBezTo>
                <a:cubicBezTo>
                  <a:pt x="1631384" y="5110713"/>
                  <a:pt x="1642556" y="5100613"/>
                  <a:pt x="1658063" y="5089971"/>
                </a:cubicBezTo>
                <a:cubicBezTo>
                  <a:pt x="1663990" y="5085362"/>
                  <a:pt x="1666270" y="5082176"/>
                  <a:pt x="1668549" y="5078989"/>
                </a:cubicBezTo>
                <a:cubicBezTo>
                  <a:pt x="1670828" y="5075804"/>
                  <a:pt x="1670143" y="5074923"/>
                  <a:pt x="1666494" y="5076346"/>
                </a:cubicBezTo>
                <a:cubicBezTo>
                  <a:pt x="1659195" y="5079193"/>
                  <a:pt x="1654859" y="5079735"/>
                  <a:pt x="1643002" y="5088954"/>
                </a:cubicBezTo>
                <a:cubicBezTo>
                  <a:pt x="1634795" y="5096749"/>
                  <a:pt x="1625217" y="5102781"/>
                  <a:pt x="1610396" y="5114304"/>
                </a:cubicBezTo>
                <a:cubicBezTo>
                  <a:pt x="1620882" y="5103323"/>
                  <a:pt x="1627497" y="5099594"/>
                  <a:pt x="1636390" y="5092681"/>
                </a:cubicBezTo>
                <a:cubicBezTo>
                  <a:pt x="1656454" y="5075669"/>
                  <a:pt x="1677205" y="5059537"/>
                  <a:pt x="1698639" y="5044286"/>
                </a:cubicBezTo>
                <a:cubicBezTo>
                  <a:pt x="1704567" y="5039675"/>
                  <a:pt x="1706160" y="5035608"/>
                  <a:pt x="1705476" y="5034728"/>
                </a:cubicBezTo>
                <a:cubicBezTo>
                  <a:pt x="1704105" y="5032965"/>
                  <a:pt x="1700457" y="5034387"/>
                  <a:pt x="1694528" y="5038997"/>
                </a:cubicBezTo>
                <a:cubicBezTo>
                  <a:pt x="1685635" y="5045911"/>
                  <a:pt x="1674462" y="5056010"/>
                  <a:pt x="1667849" y="5059738"/>
                </a:cubicBezTo>
                <a:cubicBezTo>
                  <a:pt x="1657587" y="5064890"/>
                  <a:pt x="1650063" y="5073566"/>
                  <a:pt x="1639115" y="5077835"/>
                </a:cubicBezTo>
                <a:cubicBezTo>
                  <a:pt x="1635466" y="5079259"/>
                  <a:pt x="1624295" y="5089358"/>
                  <a:pt x="1618366" y="5093968"/>
                </a:cubicBezTo>
                <a:cubicBezTo>
                  <a:pt x="1619275" y="5089020"/>
                  <a:pt x="1625888" y="5085292"/>
                  <a:pt x="1628853" y="5082987"/>
                </a:cubicBezTo>
                <a:cubicBezTo>
                  <a:pt x="1655532" y="5062246"/>
                  <a:pt x="1679244" y="5043809"/>
                  <a:pt x="1702959" y="5025373"/>
                </a:cubicBezTo>
                <a:cubicBezTo>
                  <a:pt x="1708888" y="5020763"/>
                  <a:pt x="1715501" y="5017035"/>
                  <a:pt x="1714131" y="5015273"/>
                </a:cubicBezTo>
                <a:cubicBezTo>
                  <a:pt x="1712075" y="5012628"/>
                  <a:pt x="1706147" y="5017237"/>
                  <a:pt x="1703868" y="5020423"/>
                </a:cubicBezTo>
                <a:cubicBezTo>
                  <a:pt x="1686082" y="5034252"/>
                  <a:pt x="1669206" y="5043131"/>
                  <a:pt x="1653700" y="5053773"/>
                </a:cubicBezTo>
                <a:cubicBezTo>
                  <a:pt x="1668520" y="5042249"/>
                  <a:pt x="1683342" y="5030726"/>
                  <a:pt x="1698163" y="5019204"/>
                </a:cubicBezTo>
                <a:cubicBezTo>
                  <a:pt x="1701128" y="5016898"/>
                  <a:pt x="1704092" y="5014594"/>
                  <a:pt x="1702722" y="5012831"/>
                </a:cubicBezTo>
                <a:cubicBezTo>
                  <a:pt x="1702036" y="5011950"/>
                  <a:pt x="1700665" y="5010187"/>
                  <a:pt x="1697701" y="5012492"/>
                </a:cubicBezTo>
                <a:cubicBezTo>
                  <a:pt x="1692458" y="5017982"/>
                  <a:pt x="1686753" y="5016761"/>
                  <a:pt x="1681509" y="5022252"/>
                </a:cubicBezTo>
                <a:cubicBezTo>
                  <a:pt x="1679230" y="5025439"/>
                  <a:pt x="1672616" y="5029167"/>
                  <a:pt x="1669652" y="5031472"/>
                </a:cubicBezTo>
                <a:cubicBezTo>
                  <a:pt x="1643660" y="5053094"/>
                  <a:pt x="1615611" y="5072073"/>
                  <a:pt x="1591212" y="5089628"/>
                </a:cubicBezTo>
                <a:cubicBezTo>
                  <a:pt x="1592805" y="5085560"/>
                  <a:pt x="1598734" y="5080951"/>
                  <a:pt x="1602383" y="5079529"/>
                </a:cubicBezTo>
                <a:cubicBezTo>
                  <a:pt x="1614926" y="5071191"/>
                  <a:pt x="1624042" y="5058447"/>
                  <a:pt x="1640234" y="5048686"/>
                </a:cubicBezTo>
                <a:cubicBezTo>
                  <a:pt x="1653461" y="5041231"/>
                  <a:pt x="1667597" y="5028828"/>
                  <a:pt x="1679454" y="5019609"/>
                </a:cubicBezTo>
                <a:cubicBezTo>
                  <a:pt x="1685383" y="5014999"/>
                  <a:pt x="1688347" y="5012695"/>
                  <a:pt x="1694275" y="5008087"/>
                </a:cubicBezTo>
                <a:cubicBezTo>
                  <a:pt x="1696555" y="5004899"/>
                  <a:pt x="1695869" y="5004019"/>
                  <a:pt x="1695184" y="5003137"/>
                </a:cubicBezTo>
                <a:cubicBezTo>
                  <a:pt x="1691534" y="5004560"/>
                  <a:pt x="1687200" y="5005103"/>
                  <a:pt x="1681272" y="5009712"/>
                </a:cubicBezTo>
                <a:cubicBezTo>
                  <a:pt x="1673064" y="5017508"/>
                  <a:pt x="1664171" y="5024421"/>
                  <a:pt x="1655278" y="5031334"/>
                </a:cubicBezTo>
                <a:cubicBezTo>
                  <a:pt x="1643421" y="5040553"/>
                  <a:pt x="1631564" y="5049771"/>
                  <a:pt x="1619707" y="5058990"/>
                </a:cubicBezTo>
                <a:cubicBezTo>
                  <a:pt x="1608074" y="5062378"/>
                  <a:pt x="1595994" y="5077425"/>
                  <a:pt x="1584360" y="5080815"/>
                </a:cubicBezTo>
                <a:cubicBezTo>
                  <a:pt x="1573188" y="5090914"/>
                  <a:pt x="1562239" y="5095184"/>
                  <a:pt x="1550383" y="5104402"/>
                </a:cubicBezTo>
                <a:cubicBezTo>
                  <a:pt x="1541490" y="5111316"/>
                  <a:pt x="1537841" y="5112740"/>
                  <a:pt x="1534191" y="5114163"/>
                </a:cubicBezTo>
                <a:cubicBezTo>
                  <a:pt x="1536470" y="5110977"/>
                  <a:pt x="1535100" y="5109215"/>
                  <a:pt x="1537378" y="5106028"/>
                </a:cubicBezTo>
                <a:cubicBezTo>
                  <a:pt x="1536693" y="5105148"/>
                  <a:pt x="1542622" y="5100538"/>
                  <a:pt x="1545587" y="5098233"/>
                </a:cubicBezTo>
                <a:cubicBezTo>
                  <a:pt x="1569300" y="5079796"/>
                  <a:pt x="1593015" y="5061360"/>
                  <a:pt x="1616729" y="5042923"/>
                </a:cubicBezTo>
                <a:cubicBezTo>
                  <a:pt x="1619693" y="5040618"/>
                  <a:pt x="1623342" y="5039195"/>
                  <a:pt x="1621972" y="5037434"/>
                </a:cubicBezTo>
                <a:cubicBezTo>
                  <a:pt x="1621287" y="5036552"/>
                  <a:pt x="1617637" y="5037975"/>
                  <a:pt x="1614673" y="5040280"/>
                </a:cubicBezTo>
                <a:cubicBezTo>
                  <a:pt x="1603725" y="5044548"/>
                  <a:pt x="1592553" y="5054650"/>
                  <a:pt x="1580697" y="5063868"/>
                </a:cubicBezTo>
                <a:cubicBezTo>
                  <a:pt x="1571804" y="5070782"/>
                  <a:pt x="1569524" y="5073967"/>
                  <a:pt x="1566784" y="5070442"/>
                </a:cubicBezTo>
                <a:cubicBezTo>
                  <a:pt x="1561078" y="5069222"/>
                  <a:pt x="1548536" y="5077558"/>
                  <a:pt x="1539643" y="5084472"/>
                </a:cubicBezTo>
                <a:cubicBezTo>
                  <a:pt x="1535995" y="5085895"/>
                  <a:pt x="1530066" y="5090505"/>
                  <a:pt x="1524138" y="5095114"/>
                </a:cubicBezTo>
                <a:cubicBezTo>
                  <a:pt x="1530066" y="5090505"/>
                  <a:pt x="1524138" y="5095114"/>
                  <a:pt x="1526416" y="5091928"/>
                </a:cubicBezTo>
                <a:cubicBezTo>
                  <a:pt x="1567916" y="5059665"/>
                  <a:pt x="1606452" y="5029704"/>
                  <a:pt x="1644987" y="4999745"/>
                </a:cubicBezTo>
                <a:cubicBezTo>
                  <a:pt x="1647951" y="4997440"/>
                  <a:pt x="1647266" y="4996558"/>
                  <a:pt x="1647266" y="4996558"/>
                </a:cubicBezTo>
                <a:cubicBezTo>
                  <a:pt x="1639282" y="4998524"/>
                  <a:pt x="1625146" y="5010928"/>
                  <a:pt x="1615568" y="5016961"/>
                </a:cubicBezTo>
                <a:cubicBezTo>
                  <a:pt x="1618755" y="5008826"/>
                  <a:pt x="1629927" y="4998727"/>
                  <a:pt x="1634486" y="4992354"/>
                </a:cubicBezTo>
                <a:cubicBezTo>
                  <a:pt x="1641323" y="4982799"/>
                  <a:pt x="1641323" y="4982799"/>
                  <a:pt x="1629689" y="4986185"/>
                </a:cubicBezTo>
                <a:cubicBezTo>
                  <a:pt x="1626725" y="4988491"/>
                  <a:pt x="1626725" y="4988491"/>
                  <a:pt x="1626725" y="4988491"/>
                </a:cubicBezTo>
                <a:cubicBezTo>
                  <a:pt x="1626040" y="4987610"/>
                  <a:pt x="1621705" y="4988151"/>
                  <a:pt x="1624670" y="4985846"/>
                </a:cubicBezTo>
                <a:cubicBezTo>
                  <a:pt x="1638805" y="4973443"/>
                  <a:pt x="1629228" y="4979475"/>
                  <a:pt x="1624894" y="4980016"/>
                </a:cubicBezTo>
                <a:cubicBezTo>
                  <a:pt x="1617594" y="4982864"/>
                  <a:pt x="1617594" y="4982864"/>
                  <a:pt x="1625802" y="4975068"/>
                </a:cubicBezTo>
                <a:cubicBezTo>
                  <a:pt x="1631731" y="4970459"/>
                  <a:pt x="1634694" y="4968155"/>
                  <a:pt x="1633324" y="4966393"/>
                </a:cubicBezTo>
                <a:cubicBezTo>
                  <a:pt x="1631954" y="4964629"/>
                  <a:pt x="1631268" y="4963749"/>
                  <a:pt x="1622376" y="4970662"/>
                </a:cubicBezTo>
                <a:cubicBezTo>
                  <a:pt x="1609834" y="4979000"/>
                  <a:pt x="1596607" y="4986455"/>
                  <a:pt x="1584065" y="4994792"/>
                </a:cubicBezTo>
                <a:cubicBezTo>
                  <a:pt x="1574486" y="5000824"/>
                  <a:pt x="1567187" y="5003671"/>
                  <a:pt x="1556925" y="5008821"/>
                </a:cubicBezTo>
                <a:cubicBezTo>
                  <a:pt x="1553960" y="5011127"/>
                  <a:pt x="1548032" y="5015736"/>
                  <a:pt x="1542103" y="5020345"/>
                </a:cubicBezTo>
                <a:cubicBezTo>
                  <a:pt x="1533210" y="5027259"/>
                  <a:pt x="1521353" y="5036478"/>
                  <a:pt x="1512461" y="5043391"/>
                </a:cubicBezTo>
                <a:cubicBezTo>
                  <a:pt x="1503568" y="5050304"/>
                  <a:pt x="1491711" y="5059522"/>
                  <a:pt x="1482818" y="5066437"/>
                </a:cubicBezTo>
                <a:cubicBezTo>
                  <a:pt x="1482818" y="5066437"/>
                  <a:pt x="1482133" y="5065555"/>
                  <a:pt x="1479168" y="5067860"/>
                </a:cubicBezTo>
                <a:cubicBezTo>
                  <a:pt x="1478484" y="5066979"/>
                  <a:pt x="1480763" y="5063792"/>
                  <a:pt x="1480763" y="5063792"/>
                </a:cubicBezTo>
                <a:cubicBezTo>
                  <a:pt x="1488970" y="5055997"/>
                  <a:pt x="1501512" y="5047661"/>
                  <a:pt x="1510405" y="5040747"/>
                </a:cubicBezTo>
                <a:cubicBezTo>
                  <a:pt x="1512685" y="5037560"/>
                  <a:pt x="1516333" y="5036139"/>
                  <a:pt x="1518612" y="5032953"/>
                </a:cubicBezTo>
                <a:cubicBezTo>
                  <a:pt x="1517927" y="5032071"/>
                  <a:pt x="1517242" y="5031189"/>
                  <a:pt x="1517242" y="5031189"/>
                </a:cubicBezTo>
                <a:cubicBezTo>
                  <a:pt x="1501736" y="5041831"/>
                  <a:pt x="1504924" y="5033697"/>
                  <a:pt x="1502868" y="5031053"/>
                </a:cubicBezTo>
                <a:cubicBezTo>
                  <a:pt x="1499903" y="5033358"/>
                  <a:pt x="1496940" y="5035662"/>
                  <a:pt x="1493976" y="5037966"/>
                </a:cubicBezTo>
                <a:lnTo>
                  <a:pt x="1460904" y="5061761"/>
                </a:lnTo>
                <a:lnTo>
                  <a:pt x="1461949" y="5052968"/>
                </a:lnTo>
                <a:lnTo>
                  <a:pt x="1480287" y="5038711"/>
                </a:lnTo>
                <a:cubicBezTo>
                  <a:pt x="1492829" y="5030374"/>
                  <a:pt x="1505371" y="5022038"/>
                  <a:pt x="1517228" y="5012819"/>
                </a:cubicBezTo>
                <a:cubicBezTo>
                  <a:pt x="1520193" y="5010515"/>
                  <a:pt x="1523157" y="5008209"/>
                  <a:pt x="1524751" y="5004143"/>
                </a:cubicBezTo>
                <a:cubicBezTo>
                  <a:pt x="1524065" y="5003262"/>
                  <a:pt x="1518137" y="5007871"/>
                  <a:pt x="1517451" y="5006989"/>
                </a:cubicBezTo>
                <a:cubicBezTo>
                  <a:pt x="1510153" y="5009836"/>
                  <a:pt x="1501944" y="5017631"/>
                  <a:pt x="1491681" y="5022782"/>
                </a:cubicBezTo>
                <a:cubicBezTo>
                  <a:pt x="1512432" y="5006650"/>
                  <a:pt x="1527253" y="4995126"/>
                  <a:pt x="1545038" y="4981299"/>
                </a:cubicBezTo>
                <a:cubicBezTo>
                  <a:pt x="1556896" y="4972081"/>
                  <a:pt x="1565103" y="4964287"/>
                  <a:pt x="1576275" y="4954186"/>
                </a:cubicBezTo>
                <a:cubicBezTo>
                  <a:pt x="1582204" y="4949577"/>
                  <a:pt x="1583797" y="4945510"/>
                  <a:pt x="1582427" y="4943748"/>
                </a:cubicBezTo>
                <a:cubicBezTo>
                  <a:pt x="1581056" y="4941986"/>
                  <a:pt x="1574443" y="4945713"/>
                  <a:pt x="1565551" y="4952626"/>
                </a:cubicBezTo>
                <a:cubicBezTo>
                  <a:pt x="1560307" y="4958118"/>
                  <a:pt x="1550044" y="4963268"/>
                  <a:pt x="1543207" y="4972825"/>
                </a:cubicBezTo>
                <a:cubicBezTo>
                  <a:pt x="1540928" y="4976012"/>
                  <a:pt x="1531350" y="4982044"/>
                  <a:pt x="1528385" y="4984348"/>
                </a:cubicBezTo>
                <a:lnTo>
                  <a:pt x="1511199" y="4994871"/>
                </a:lnTo>
                <a:lnTo>
                  <a:pt x="1510324" y="4982879"/>
                </a:lnTo>
                <a:cubicBezTo>
                  <a:pt x="1503427" y="4976762"/>
                  <a:pt x="1495464" y="4974629"/>
                  <a:pt x="1490414" y="4977544"/>
                </a:cubicBezTo>
                <a:lnTo>
                  <a:pt x="1418706" y="5021819"/>
                </a:lnTo>
                <a:lnTo>
                  <a:pt x="1437820" y="5002442"/>
                </a:lnTo>
                <a:cubicBezTo>
                  <a:pt x="1422539" y="5007254"/>
                  <a:pt x="1406808" y="5023725"/>
                  <a:pt x="1391302" y="5034367"/>
                </a:cubicBezTo>
                <a:cubicBezTo>
                  <a:pt x="1387653" y="5035790"/>
                  <a:pt x="1390616" y="5033485"/>
                  <a:pt x="1392895" y="5030300"/>
                </a:cubicBezTo>
                <a:cubicBezTo>
                  <a:pt x="1399047" y="5019861"/>
                  <a:pt x="1395398" y="5021283"/>
                  <a:pt x="1382171" y="5028740"/>
                </a:cubicBezTo>
                <a:lnTo>
                  <a:pt x="1342887" y="5057005"/>
                </a:lnTo>
                <a:lnTo>
                  <a:pt x="1312913" y="5066590"/>
                </a:lnTo>
                <a:lnTo>
                  <a:pt x="1282214" y="5103676"/>
                </a:lnTo>
                <a:lnTo>
                  <a:pt x="1257357" y="5124363"/>
                </a:lnTo>
                <a:lnTo>
                  <a:pt x="1236543" y="5143654"/>
                </a:lnTo>
                <a:lnTo>
                  <a:pt x="1204244" y="5165542"/>
                </a:lnTo>
                <a:lnTo>
                  <a:pt x="1148463" y="5197575"/>
                </a:lnTo>
                <a:lnTo>
                  <a:pt x="1150035" y="5195075"/>
                </a:lnTo>
                <a:cubicBezTo>
                  <a:pt x="1148665" y="5193313"/>
                  <a:pt x="1142051" y="5197041"/>
                  <a:pt x="1139087" y="5199346"/>
                </a:cubicBezTo>
                <a:cubicBezTo>
                  <a:pt x="1135438" y="5200769"/>
                  <a:pt x="1129510" y="5205377"/>
                  <a:pt x="1126545" y="5207683"/>
                </a:cubicBezTo>
                <a:cubicBezTo>
                  <a:pt x="1105795" y="5223814"/>
                  <a:pt x="1085044" y="5239948"/>
                  <a:pt x="1061331" y="5258383"/>
                </a:cubicBezTo>
                <a:lnTo>
                  <a:pt x="1044445" y="5270794"/>
                </a:lnTo>
                <a:lnTo>
                  <a:pt x="1035379" y="5276113"/>
                </a:lnTo>
                <a:cubicBezTo>
                  <a:pt x="1023788" y="5281545"/>
                  <a:pt x="1011771" y="5282594"/>
                  <a:pt x="998511" y="5268368"/>
                </a:cubicBezTo>
                <a:cubicBezTo>
                  <a:pt x="971993" y="5239917"/>
                  <a:pt x="999372" y="5217371"/>
                  <a:pt x="1013738" y="5195608"/>
                </a:cubicBezTo>
                <a:cubicBezTo>
                  <a:pt x="1031309" y="5161894"/>
                  <a:pt x="1059755" y="5135364"/>
                  <a:pt x="1094032" y="5118935"/>
                </a:cubicBezTo>
                <a:cubicBezTo>
                  <a:pt x="1166856" y="5070144"/>
                  <a:pt x="1220057" y="4999018"/>
                  <a:pt x="1288897" y="4949163"/>
                </a:cubicBezTo>
                <a:cubicBezTo>
                  <a:pt x="1310160" y="4933514"/>
                  <a:pt x="1293738" y="4899232"/>
                  <a:pt x="1313156" y="4874551"/>
                </a:cubicBezTo>
                <a:cubicBezTo>
                  <a:pt x="1328591" y="4848805"/>
                  <a:pt x="1336061" y="4820922"/>
                  <a:pt x="1294395" y="4801221"/>
                </a:cubicBezTo>
                <a:cubicBezTo>
                  <a:pt x="1271570" y="4790835"/>
                  <a:pt x="1287006" y="4765089"/>
                  <a:pt x="1300304" y="4747306"/>
                </a:cubicBezTo>
                <a:cubicBezTo>
                  <a:pt x="1312538" y="4733510"/>
                  <a:pt x="1326619" y="4728744"/>
                  <a:pt x="1339345" y="4744961"/>
                </a:cubicBezTo>
                <a:cubicBezTo>
                  <a:pt x="1345172" y="4755062"/>
                  <a:pt x="1353918" y="4770211"/>
                  <a:pt x="1374114" y="4758546"/>
                </a:cubicBezTo>
                <a:cubicBezTo>
                  <a:pt x="1370133" y="4757480"/>
                  <a:pt x="1368284" y="4748447"/>
                  <a:pt x="1368284" y="4748447"/>
                </a:cubicBezTo>
                <a:cubicBezTo>
                  <a:pt x="1321365" y="4684647"/>
                  <a:pt x="1333884" y="4653850"/>
                  <a:pt x="1406131" y="4639056"/>
                </a:cubicBezTo>
                <a:cubicBezTo>
                  <a:pt x="1429242" y="4632442"/>
                  <a:pt x="1462944" y="4650009"/>
                  <a:pt x="1473331" y="4627180"/>
                </a:cubicBezTo>
                <a:cubicBezTo>
                  <a:pt x="1494101" y="4581518"/>
                  <a:pt x="1530801" y="4540123"/>
                  <a:pt x="1535642" y="4490192"/>
                </a:cubicBezTo>
                <a:cubicBezTo>
                  <a:pt x="1536997" y="4469211"/>
                  <a:pt x="1533302" y="4451144"/>
                  <a:pt x="1553500" y="4439481"/>
                </a:cubicBezTo>
                <a:cubicBezTo>
                  <a:pt x="1584862" y="4418001"/>
                  <a:pt x="1559121" y="4402566"/>
                  <a:pt x="1544262" y="4394317"/>
                </a:cubicBezTo>
                <a:cubicBezTo>
                  <a:pt x="1518522" y="4378881"/>
                  <a:pt x="1464831" y="4419993"/>
                  <a:pt x="1465323" y="4450005"/>
                </a:cubicBezTo>
                <a:cubicBezTo>
                  <a:pt x="1467952" y="4472055"/>
                  <a:pt x="1464750" y="4484005"/>
                  <a:pt x="1444552" y="4495668"/>
                </a:cubicBezTo>
                <a:cubicBezTo>
                  <a:pt x="1424355" y="4507333"/>
                  <a:pt x="1383182" y="4517645"/>
                  <a:pt x="1425630" y="4550363"/>
                </a:cubicBezTo>
                <a:cubicBezTo>
                  <a:pt x="1432525" y="4556481"/>
                  <a:pt x="1426409" y="4563379"/>
                  <a:pt x="1420294" y="4570279"/>
                </a:cubicBezTo>
                <a:cubicBezTo>
                  <a:pt x="1383102" y="4581657"/>
                  <a:pt x="1373863" y="4536492"/>
                  <a:pt x="1340941" y="4531941"/>
                </a:cubicBezTo>
                <a:cubicBezTo>
                  <a:pt x="1325013" y="4527672"/>
                  <a:pt x="1342296" y="4510958"/>
                  <a:pt x="1350546" y="4496092"/>
                </a:cubicBezTo>
                <a:cubicBezTo>
                  <a:pt x="1367048" y="4466362"/>
                  <a:pt x="1406374" y="4447018"/>
                  <a:pt x="1396072" y="4405835"/>
                </a:cubicBezTo>
                <a:cubicBezTo>
                  <a:pt x="1393153" y="4400787"/>
                  <a:pt x="1399273" y="4393886"/>
                  <a:pt x="1404322" y="4390971"/>
                </a:cubicBezTo>
                <a:cubicBezTo>
                  <a:pt x="1483754" y="4365295"/>
                  <a:pt x="1484408" y="4267283"/>
                  <a:pt x="1546066" y="4228309"/>
                </a:cubicBezTo>
                <a:cubicBezTo>
                  <a:pt x="1561211" y="4219561"/>
                  <a:pt x="1569465" y="4204695"/>
                  <a:pt x="1584610" y="4195948"/>
                </a:cubicBezTo>
                <a:cubicBezTo>
                  <a:pt x="1632969" y="4174753"/>
                  <a:pt x="1663550" y="4140256"/>
                  <a:pt x="1695201" y="4101778"/>
                </a:cubicBezTo>
                <a:cubicBezTo>
                  <a:pt x="1702383" y="4090897"/>
                  <a:pt x="1712481" y="4085065"/>
                  <a:pt x="1719667" y="4074181"/>
                </a:cubicBezTo>
                <a:cubicBezTo>
                  <a:pt x="1727137" y="4046301"/>
                  <a:pt x="1807556" y="4080655"/>
                  <a:pt x="1770732" y="4011023"/>
                </a:cubicBezTo>
                <a:cubicBezTo>
                  <a:pt x="1767355" y="4003715"/>
                  <a:pt x="1765672" y="3996060"/>
                  <a:pt x="1764666" y="3988120"/>
                </a:cubicBezTo>
                <a:lnTo>
                  <a:pt x="1763642" y="3975547"/>
                </a:lnTo>
                <a:lnTo>
                  <a:pt x="1722206" y="4005024"/>
                </a:lnTo>
                <a:cubicBezTo>
                  <a:pt x="1668086" y="4039614"/>
                  <a:pt x="1609325" y="4068987"/>
                  <a:pt x="1559842" y="4112272"/>
                </a:cubicBezTo>
                <a:cubicBezTo>
                  <a:pt x="1535101" y="4141130"/>
                  <a:pt x="1502113" y="4161741"/>
                  <a:pt x="1465001" y="4169987"/>
                </a:cubicBezTo>
                <a:cubicBezTo>
                  <a:pt x="1440260" y="4178230"/>
                  <a:pt x="1411397" y="4198841"/>
                  <a:pt x="1390779" y="4165864"/>
                </a:cubicBezTo>
                <a:cubicBezTo>
                  <a:pt x="1370159" y="4132883"/>
                  <a:pt x="1407272" y="4120518"/>
                  <a:pt x="1419642" y="4099904"/>
                </a:cubicBezTo>
                <a:cubicBezTo>
                  <a:pt x="1423767" y="4095783"/>
                  <a:pt x="1427891" y="4095783"/>
                  <a:pt x="1432012" y="4091661"/>
                </a:cubicBezTo>
                <a:cubicBezTo>
                  <a:pt x="1518608" y="4042193"/>
                  <a:pt x="1563967" y="3939131"/>
                  <a:pt x="1667054" y="3914398"/>
                </a:cubicBezTo>
                <a:cubicBezTo>
                  <a:pt x="1683548" y="3883481"/>
                  <a:pt x="1704166" y="3857715"/>
                  <a:pt x="1726844" y="3834010"/>
                </a:cubicBezTo>
                <a:lnTo>
                  <a:pt x="1736221" y="3825172"/>
                </a:lnTo>
                <a:cubicBezTo>
                  <a:pt x="1737599" y="3820886"/>
                  <a:pt x="1738977" y="3816600"/>
                  <a:pt x="1740354" y="3812313"/>
                </a:cubicBezTo>
                <a:cubicBezTo>
                  <a:pt x="1745952" y="3801873"/>
                  <a:pt x="1753684" y="3791939"/>
                  <a:pt x="1763586" y="3782853"/>
                </a:cubicBezTo>
                <a:lnTo>
                  <a:pt x="1799007" y="3750261"/>
                </a:lnTo>
                <a:lnTo>
                  <a:pt x="1799009" y="3745381"/>
                </a:lnTo>
                <a:cubicBezTo>
                  <a:pt x="1790759" y="3737135"/>
                  <a:pt x="1782513" y="3741257"/>
                  <a:pt x="1778390" y="3749503"/>
                </a:cubicBezTo>
                <a:cubicBezTo>
                  <a:pt x="1761895" y="3765992"/>
                  <a:pt x="1741276" y="3778358"/>
                  <a:pt x="1720660" y="3774237"/>
                </a:cubicBezTo>
                <a:lnTo>
                  <a:pt x="1687622" y="3769462"/>
                </a:lnTo>
                <a:lnTo>
                  <a:pt x="1641307" y="3807746"/>
                </a:lnTo>
                <a:cubicBezTo>
                  <a:pt x="1628053" y="3819973"/>
                  <a:pt x="1616760" y="3825523"/>
                  <a:pt x="1605066" y="3820077"/>
                </a:cubicBezTo>
                <a:lnTo>
                  <a:pt x="1593946" y="3811426"/>
                </a:lnTo>
                <a:lnTo>
                  <a:pt x="1580461" y="3823705"/>
                </a:lnTo>
                <a:cubicBezTo>
                  <a:pt x="1506239" y="3889663"/>
                  <a:pt x="1427891" y="3959746"/>
                  <a:pt x="1333051" y="4000968"/>
                </a:cubicBezTo>
                <a:cubicBezTo>
                  <a:pt x="1312430" y="4009214"/>
                  <a:pt x="1300062" y="4029825"/>
                  <a:pt x="1287691" y="4050436"/>
                </a:cubicBezTo>
                <a:cubicBezTo>
                  <a:pt x="1238208" y="4124639"/>
                  <a:pt x="1163986" y="4169987"/>
                  <a:pt x="1089760" y="4215330"/>
                </a:cubicBezTo>
                <a:cubicBezTo>
                  <a:pt x="1048525" y="4244188"/>
                  <a:pt x="1007291" y="4223577"/>
                  <a:pt x="986674" y="4178230"/>
                </a:cubicBezTo>
                <a:cubicBezTo>
                  <a:pt x="978428" y="4165863"/>
                  <a:pt x="970180" y="4169987"/>
                  <a:pt x="957809" y="4165863"/>
                </a:cubicBezTo>
                <a:cubicBezTo>
                  <a:pt x="912450" y="4161741"/>
                  <a:pt x="904202" y="4145252"/>
                  <a:pt x="928945" y="4104028"/>
                </a:cubicBezTo>
                <a:cubicBezTo>
                  <a:pt x="945438" y="4083415"/>
                  <a:pt x="961935" y="4062805"/>
                  <a:pt x="982549" y="4042193"/>
                </a:cubicBezTo>
                <a:cubicBezTo>
                  <a:pt x="1011413" y="4017457"/>
                  <a:pt x="1023786" y="3967988"/>
                  <a:pt x="1081516" y="3988600"/>
                </a:cubicBezTo>
                <a:cubicBezTo>
                  <a:pt x="1093885" y="3992724"/>
                  <a:pt x="1106254" y="3976234"/>
                  <a:pt x="1098010" y="3963867"/>
                </a:cubicBezTo>
                <a:lnTo>
                  <a:pt x="1088759" y="3937593"/>
                </a:lnTo>
                <a:lnTo>
                  <a:pt x="1102576" y="3928445"/>
                </a:lnTo>
                <a:cubicBezTo>
                  <a:pt x="1105707" y="3926371"/>
                  <a:pt x="1105707" y="3926371"/>
                  <a:pt x="1108838" y="3924299"/>
                </a:cubicBezTo>
                <a:cubicBezTo>
                  <a:pt x="1113559" y="3917826"/>
                  <a:pt x="1119987" y="3912232"/>
                  <a:pt x="1127345" y="3907193"/>
                </a:cubicBezTo>
                <a:lnTo>
                  <a:pt x="1133970" y="3903404"/>
                </a:lnTo>
                <a:lnTo>
                  <a:pt x="1139243" y="3902031"/>
                </a:lnTo>
                <a:cubicBezTo>
                  <a:pt x="1151614" y="3899970"/>
                  <a:pt x="1159861" y="3896877"/>
                  <a:pt x="1167078" y="3891724"/>
                </a:cubicBezTo>
                <a:lnTo>
                  <a:pt x="1179738" y="3878465"/>
                </a:lnTo>
                <a:lnTo>
                  <a:pt x="1191469" y="3872268"/>
                </a:lnTo>
                <a:cubicBezTo>
                  <a:pt x="1191469" y="3872268"/>
                  <a:pt x="1194600" y="3870195"/>
                  <a:pt x="1197114" y="3867191"/>
                </a:cubicBezTo>
                <a:cubicBezTo>
                  <a:pt x="1199628" y="3864187"/>
                  <a:pt x="1202759" y="3862114"/>
                  <a:pt x="1205890" y="3860042"/>
                </a:cubicBezTo>
                <a:cubicBezTo>
                  <a:pt x="1237812" y="3840244"/>
                  <a:pt x="1266656" y="3815792"/>
                  <a:pt x="1299195" y="3796926"/>
                </a:cubicBezTo>
                <a:cubicBezTo>
                  <a:pt x="1311718" y="3788635"/>
                  <a:pt x="1316131" y="3781698"/>
                  <a:pt x="1326139" y="3776409"/>
                </a:cubicBezTo>
                <a:cubicBezTo>
                  <a:pt x="1335531" y="3770191"/>
                  <a:pt x="1348054" y="3761900"/>
                  <a:pt x="1357446" y="3755681"/>
                </a:cubicBezTo>
                <a:cubicBezTo>
                  <a:pt x="1375614" y="3742313"/>
                  <a:pt x="1393733" y="3735672"/>
                  <a:pt x="1408153" y="3723446"/>
                </a:cubicBezTo>
                <a:cubicBezTo>
                  <a:pt x="1414415" y="3719300"/>
                  <a:pt x="1417546" y="3717228"/>
                  <a:pt x="1420676" y="3715155"/>
                </a:cubicBezTo>
                <a:cubicBezTo>
                  <a:pt x="1423807" y="3713083"/>
                  <a:pt x="1427555" y="3711941"/>
                  <a:pt x="1429453" y="3708006"/>
                </a:cubicBezTo>
                <a:cubicBezTo>
                  <a:pt x="1428836" y="3707076"/>
                  <a:pt x="1424473" y="3707286"/>
                  <a:pt x="1421342" y="3709359"/>
                </a:cubicBezTo>
                <a:cubicBezTo>
                  <a:pt x="1411334" y="3714647"/>
                  <a:pt x="1400092" y="3718073"/>
                  <a:pt x="1387570" y="3726364"/>
                </a:cubicBezTo>
                <a:cubicBezTo>
                  <a:pt x="1381308" y="3730510"/>
                  <a:pt x="1380075" y="3728649"/>
                  <a:pt x="1373199" y="3731864"/>
                </a:cubicBezTo>
                <a:cubicBezTo>
                  <a:pt x="1387002" y="3718708"/>
                  <a:pt x="1402657" y="3708342"/>
                  <a:pt x="1417694" y="3697047"/>
                </a:cubicBezTo>
                <a:cubicBezTo>
                  <a:pt x="1429601" y="3687826"/>
                  <a:pt x="1437761" y="3679746"/>
                  <a:pt x="1449668" y="3670524"/>
                </a:cubicBezTo>
                <a:cubicBezTo>
                  <a:pt x="1452797" y="3668452"/>
                  <a:pt x="1457827" y="3662444"/>
                  <a:pt x="1453464" y="3662656"/>
                </a:cubicBezTo>
                <a:cubicBezTo>
                  <a:pt x="1449100" y="3662867"/>
                  <a:pt x="1443455" y="3667943"/>
                  <a:pt x="1440324" y="3670016"/>
                </a:cubicBezTo>
                <a:cubicBezTo>
                  <a:pt x="1418409" y="3684526"/>
                  <a:pt x="1399626" y="3696962"/>
                  <a:pt x="1377710" y="3711471"/>
                </a:cubicBezTo>
                <a:cubicBezTo>
                  <a:pt x="1340142" y="3736346"/>
                  <a:pt x="1300724" y="3758428"/>
                  <a:pt x="1262588" y="3775645"/>
                </a:cubicBezTo>
                <a:lnTo>
                  <a:pt x="1248470" y="3783659"/>
                </a:lnTo>
                <a:lnTo>
                  <a:pt x="1254703" y="3774752"/>
                </a:lnTo>
                <a:cubicBezTo>
                  <a:pt x="1277382" y="3744349"/>
                  <a:pt x="1302124" y="3716523"/>
                  <a:pt x="1333051" y="3695911"/>
                </a:cubicBezTo>
                <a:cubicBezTo>
                  <a:pt x="1354699" y="3679421"/>
                  <a:pt x="1373027" y="3662273"/>
                  <a:pt x="1389501" y="3644602"/>
                </a:cubicBezTo>
                <a:lnTo>
                  <a:pt x="1391425" y="3642291"/>
                </a:lnTo>
                <a:lnTo>
                  <a:pt x="1397556" y="3639425"/>
                </a:lnTo>
                <a:cubicBezTo>
                  <a:pt x="1418805" y="3630712"/>
                  <a:pt x="1421936" y="3628639"/>
                  <a:pt x="1431378" y="3615694"/>
                </a:cubicBezTo>
                <a:cubicBezTo>
                  <a:pt x="1434508" y="3613621"/>
                  <a:pt x="1433275" y="3611760"/>
                  <a:pt x="1435790" y="3608756"/>
                </a:cubicBezTo>
                <a:cubicBezTo>
                  <a:pt x="1457655" y="3600973"/>
                  <a:pt x="1473308" y="3590608"/>
                  <a:pt x="1492093" y="3578172"/>
                </a:cubicBezTo>
                <a:cubicBezTo>
                  <a:pt x="1504615" y="3569881"/>
                  <a:pt x="1514008" y="3563662"/>
                  <a:pt x="1526530" y="3555371"/>
                </a:cubicBezTo>
                <a:cubicBezTo>
                  <a:pt x="1550960" y="3537858"/>
                  <a:pt x="1577856" y="3524067"/>
                  <a:pt x="1605415" y="3504482"/>
                </a:cubicBezTo>
                <a:cubicBezTo>
                  <a:pt x="1614807" y="3498263"/>
                  <a:pt x="1620403" y="3499914"/>
                  <a:pt x="1627947" y="3490902"/>
                </a:cubicBezTo>
                <a:cubicBezTo>
                  <a:pt x="1636105" y="3482822"/>
                  <a:pt x="1646731" y="3478465"/>
                  <a:pt x="1652375" y="3473389"/>
                </a:cubicBezTo>
                <a:cubicBezTo>
                  <a:pt x="1661767" y="3467171"/>
                  <a:pt x="1671160" y="3460953"/>
                  <a:pt x="1680553" y="3454734"/>
                </a:cubicBezTo>
                <a:cubicBezTo>
                  <a:pt x="1685581" y="3448726"/>
                  <a:pt x="1678087" y="3451011"/>
                  <a:pt x="1679985" y="3447076"/>
                </a:cubicBezTo>
                <a:cubicBezTo>
                  <a:pt x="1686912" y="3437135"/>
                  <a:pt x="1698819" y="3427911"/>
                  <a:pt x="1715705" y="3419409"/>
                </a:cubicBezTo>
                <a:cubicBezTo>
                  <a:pt x="1718837" y="3417337"/>
                  <a:pt x="1719452" y="3418268"/>
                  <a:pt x="1725713" y="3414122"/>
                </a:cubicBezTo>
                <a:cubicBezTo>
                  <a:pt x="1728844" y="3412049"/>
                  <a:pt x="1731359" y="3409046"/>
                  <a:pt x="1730126" y="3407184"/>
                </a:cubicBezTo>
                <a:cubicBezTo>
                  <a:pt x="1729510" y="3406253"/>
                  <a:pt x="1728278" y="3404392"/>
                  <a:pt x="1722016" y="3408538"/>
                </a:cubicBezTo>
                <a:cubicBezTo>
                  <a:pt x="1713240" y="3415688"/>
                  <a:pt x="1703232" y="3420975"/>
                  <a:pt x="1697587" y="3426051"/>
                </a:cubicBezTo>
                <a:cubicBezTo>
                  <a:pt x="1685063" y="3434342"/>
                  <a:pt x="1677570" y="3436627"/>
                  <a:pt x="1668177" y="3442844"/>
                </a:cubicBezTo>
                <a:cubicBezTo>
                  <a:pt x="1661300" y="3446060"/>
                  <a:pt x="1656321" y="3445340"/>
                  <a:pt x="1655088" y="3443478"/>
                </a:cubicBezTo>
                <a:cubicBezTo>
                  <a:pt x="1646978" y="3444832"/>
                  <a:pt x="1646361" y="3443900"/>
                  <a:pt x="1638201" y="3451982"/>
                </a:cubicBezTo>
                <a:cubicBezTo>
                  <a:pt x="1626295" y="3461203"/>
                  <a:pt x="1614389" y="3470425"/>
                  <a:pt x="1603097" y="3480578"/>
                </a:cubicBezTo>
                <a:cubicBezTo>
                  <a:pt x="1600583" y="3483581"/>
                  <a:pt x="1593706" y="3486797"/>
                  <a:pt x="1587444" y="3490942"/>
                </a:cubicBezTo>
                <a:cubicBezTo>
                  <a:pt x="1584314" y="3493015"/>
                  <a:pt x="1583081" y="3491153"/>
                  <a:pt x="1579335" y="3492296"/>
                </a:cubicBezTo>
                <a:cubicBezTo>
                  <a:pt x="1571841" y="3494580"/>
                  <a:pt x="1577486" y="3489503"/>
                  <a:pt x="1579384" y="3485569"/>
                </a:cubicBezTo>
                <a:lnTo>
                  <a:pt x="1583008" y="3481980"/>
                </a:lnTo>
                <a:lnTo>
                  <a:pt x="1593519" y="3475021"/>
                </a:lnTo>
                <a:cubicBezTo>
                  <a:pt x="1602911" y="3468802"/>
                  <a:pt x="1609172" y="3464656"/>
                  <a:pt x="1614201" y="3458650"/>
                </a:cubicBezTo>
                <a:cubicBezTo>
                  <a:pt x="1627390" y="3444563"/>
                  <a:pt x="1636783" y="3438344"/>
                  <a:pt x="1658031" y="3429629"/>
                </a:cubicBezTo>
                <a:cubicBezTo>
                  <a:pt x="1668656" y="3425273"/>
                  <a:pt x="1681795" y="3417912"/>
                  <a:pt x="1694934" y="3410552"/>
                </a:cubicBezTo>
                <a:cubicBezTo>
                  <a:pt x="1708074" y="3403191"/>
                  <a:pt x="1718748" y="3392108"/>
                  <a:pt x="1734402" y="3381744"/>
                </a:cubicBezTo>
                <a:cubicBezTo>
                  <a:pt x="1734402" y="3381744"/>
                  <a:pt x="1736916" y="3378740"/>
                  <a:pt x="1736300" y="3377809"/>
                </a:cubicBezTo>
                <a:cubicBezTo>
                  <a:pt x="1741944" y="3372733"/>
                  <a:pt x="1744459" y="3369729"/>
                  <a:pt x="1746974" y="3366726"/>
                </a:cubicBezTo>
                <a:cubicBezTo>
                  <a:pt x="1757031" y="3354711"/>
                  <a:pt x="1769554" y="3346420"/>
                  <a:pt x="1787057" y="3338848"/>
                </a:cubicBezTo>
                <a:cubicBezTo>
                  <a:pt x="1790804" y="3337706"/>
                  <a:pt x="1794551" y="3336564"/>
                  <a:pt x="1798298" y="3335422"/>
                </a:cubicBezTo>
                <a:cubicBezTo>
                  <a:pt x="1802661" y="3335211"/>
                  <a:pt x="1830788" y="3323283"/>
                  <a:pt x="1833919" y="3321209"/>
                </a:cubicBezTo>
                <a:cubicBezTo>
                  <a:pt x="1842078" y="3313130"/>
                  <a:pt x="1847674" y="3314780"/>
                  <a:pt x="1856451" y="3307631"/>
                </a:cubicBezTo>
                <a:cubicBezTo>
                  <a:pt x="1871488" y="3296335"/>
                  <a:pt x="1881545" y="3284321"/>
                  <a:pt x="1900329" y="3271885"/>
                </a:cubicBezTo>
                <a:cubicBezTo>
                  <a:pt x="1903460" y="3269812"/>
                  <a:pt x="1902844" y="3268881"/>
                  <a:pt x="1902227" y="3267950"/>
                </a:cubicBezTo>
                <a:cubicBezTo>
                  <a:pt x="1910387" y="3259870"/>
                  <a:pt x="1917931" y="3250859"/>
                  <a:pt x="1927939" y="3245571"/>
                </a:cubicBezTo>
                <a:cubicBezTo>
                  <a:pt x="1937331" y="3239353"/>
                  <a:pt x="1950471" y="3231993"/>
                  <a:pt x="1959197" y="3231570"/>
                </a:cubicBezTo>
                <a:cubicBezTo>
                  <a:pt x="1959812" y="3232501"/>
                  <a:pt x="2016733" y="3202847"/>
                  <a:pt x="2019247" y="3199844"/>
                </a:cubicBezTo>
                <a:cubicBezTo>
                  <a:pt x="2033052" y="3186688"/>
                  <a:pt x="2054967" y="3172178"/>
                  <a:pt x="2068155" y="3158090"/>
                </a:cubicBezTo>
                <a:cubicBezTo>
                  <a:pt x="2075699" y="3149080"/>
                  <a:pt x="2087606" y="3139857"/>
                  <a:pt x="2098846" y="3136432"/>
                </a:cubicBezTo>
                <a:cubicBezTo>
                  <a:pt x="2113218" y="3130932"/>
                  <a:pt x="2129487" y="3121500"/>
                  <a:pt x="2144525" y="3110204"/>
                </a:cubicBezTo>
                <a:cubicBezTo>
                  <a:pt x="2150786" y="3106059"/>
                  <a:pt x="2160179" y="3099840"/>
                  <a:pt x="2169571" y="3093622"/>
                </a:cubicBezTo>
                <a:cubicBezTo>
                  <a:pt x="2175832" y="3089476"/>
                  <a:pt x="2178964" y="3087403"/>
                  <a:pt x="2181478" y="3084400"/>
                </a:cubicBezTo>
                <a:cubicBezTo>
                  <a:pt x="2189021" y="3075389"/>
                  <a:pt x="2202160" y="3068028"/>
                  <a:pt x="2214683" y="3059737"/>
                </a:cubicBezTo>
                <a:cubicBezTo>
                  <a:pt x="2217813" y="3057665"/>
                  <a:pt x="2224691" y="3054449"/>
                  <a:pt x="2226591" y="3050515"/>
                </a:cubicBezTo>
                <a:cubicBezTo>
                  <a:pt x="2239161" y="3035497"/>
                  <a:pt x="2251734" y="3020479"/>
                  <a:pt x="2250552" y="3011891"/>
                </a:cubicBezTo>
                <a:cubicBezTo>
                  <a:pt x="2250600" y="3005164"/>
                  <a:pt x="2246286" y="2998649"/>
                  <a:pt x="2271332" y="2982067"/>
                </a:cubicBezTo>
                <a:cubicBezTo>
                  <a:pt x="2280724" y="2975848"/>
                  <a:pt x="2288267" y="2966837"/>
                  <a:pt x="2286419" y="2964045"/>
                </a:cubicBezTo>
                <a:cubicBezTo>
                  <a:pt x="2287701" y="2959180"/>
                  <a:pt x="2289599" y="2955245"/>
                  <a:pt x="2294012" y="2948308"/>
                </a:cubicBezTo>
                <a:cubicBezTo>
                  <a:pt x="2293396" y="2947377"/>
                  <a:pt x="2292778" y="2946446"/>
                  <a:pt x="2292778" y="2946446"/>
                </a:cubicBezTo>
                <a:cubicBezTo>
                  <a:pt x="2274045" y="2952156"/>
                  <a:pt x="2258440" y="2955793"/>
                  <a:pt x="2239655" y="2968229"/>
                </a:cubicBezTo>
                <a:cubicBezTo>
                  <a:pt x="2183302" y="3005541"/>
                  <a:pt x="2130081" y="3040779"/>
                  <a:pt x="2076859" y="3076016"/>
                </a:cubicBezTo>
                <a:cubicBezTo>
                  <a:pt x="2073728" y="3078089"/>
                  <a:pt x="2065569" y="3086169"/>
                  <a:pt x="2063103" y="3082447"/>
                </a:cubicBezTo>
                <a:cubicBezTo>
                  <a:pt x="2061871" y="3080585"/>
                  <a:pt x="2071880" y="3075299"/>
                  <a:pt x="2075010" y="3073224"/>
                </a:cubicBezTo>
                <a:cubicBezTo>
                  <a:pt x="2087533" y="3064933"/>
                  <a:pt x="2100056" y="3056643"/>
                  <a:pt x="2110729" y="3045559"/>
                </a:cubicBezTo>
                <a:cubicBezTo>
                  <a:pt x="2133360" y="3018526"/>
                  <a:pt x="2169080" y="2990859"/>
                  <a:pt x="2209162" y="2962982"/>
                </a:cubicBezTo>
                <a:cubicBezTo>
                  <a:pt x="2227946" y="2950545"/>
                  <a:pt x="2250478" y="2936967"/>
                  <a:pt x="2271160" y="2920595"/>
                </a:cubicBezTo>
                <a:cubicBezTo>
                  <a:pt x="2282450" y="2910443"/>
                  <a:pt x="2298721" y="2901009"/>
                  <a:pt x="2311860" y="2893648"/>
                </a:cubicBezTo>
                <a:cubicBezTo>
                  <a:pt x="2324383" y="2885357"/>
                  <a:pt x="2335058" y="2874274"/>
                  <a:pt x="2348196" y="2866912"/>
                </a:cubicBezTo>
                <a:cubicBezTo>
                  <a:pt x="2354458" y="2862768"/>
                  <a:pt x="2368213" y="2856338"/>
                  <a:pt x="2362617" y="2854688"/>
                </a:cubicBezTo>
                <a:cubicBezTo>
                  <a:pt x="2360768" y="2851896"/>
                  <a:pt x="2352608" y="2859976"/>
                  <a:pt x="2345731" y="2863190"/>
                </a:cubicBezTo>
                <a:cubicBezTo>
                  <a:pt x="2307546" y="2887133"/>
                  <a:pt x="2274957" y="2912726"/>
                  <a:pt x="2237388" y="2937601"/>
                </a:cubicBezTo>
                <a:cubicBezTo>
                  <a:pt x="2218604" y="2950036"/>
                  <a:pt x="2206131" y="2951602"/>
                  <a:pt x="2186729" y="2963108"/>
                </a:cubicBezTo>
                <a:cubicBezTo>
                  <a:pt x="2186729" y="2963108"/>
                  <a:pt x="2186114" y="2962177"/>
                  <a:pt x="2185498" y="2961247"/>
                </a:cubicBezTo>
                <a:cubicBezTo>
                  <a:pt x="2184881" y="2960316"/>
                  <a:pt x="2180519" y="2960527"/>
                  <a:pt x="2186164" y="2955451"/>
                </a:cubicBezTo>
                <a:cubicBezTo>
                  <a:pt x="2195556" y="2949232"/>
                  <a:pt x="2204949" y="2943013"/>
                  <a:pt x="2214340" y="2936795"/>
                </a:cubicBezTo>
                <a:cubicBezTo>
                  <a:pt x="2223732" y="2930577"/>
                  <a:pt x="2225630" y="2926642"/>
                  <a:pt x="2231892" y="2922497"/>
                </a:cubicBezTo>
                <a:cubicBezTo>
                  <a:pt x="2235023" y="2920424"/>
                  <a:pt x="2234407" y="2919494"/>
                  <a:pt x="2233791" y="2918563"/>
                </a:cubicBezTo>
                <a:cubicBezTo>
                  <a:pt x="2233174" y="2917631"/>
                  <a:pt x="2230043" y="2919705"/>
                  <a:pt x="2226911" y="2921777"/>
                </a:cubicBezTo>
                <a:cubicBezTo>
                  <a:pt x="2217519" y="2927996"/>
                  <a:pt x="2208127" y="2934214"/>
                  <a:pt x="2198735" y="2940432"/>
                </a:cubicBezTo>
                <a:cubicBezTo>
                  <a:pt x="2195605" y="2942505"/>
                  <a:pt x="2189344" y="2946650"/>
                  <a:pt x="2188112" y="2944790"/>
                </a:cubicBezTo>
                <a:cubicBezTo>
                  <a:pt x="2187495" y="2943858"/>
                  <a:pt x="2193756" y="2939713"/>
                  <a:pt x="2193140" y="2938783"/>
                </a:cubicBezTo>
                <a:cubicBezTo>
                  <a:pt x="2203814" y="2927698"/>
                  <a:pt x="2215105" y="2917546"/>
                  <a:pt x="2227628" y="2909255"/>
                </a:cubicBezTo>
                <a:cubicBezTo>
                  <a:pt x="2249542" y="2894745"/>
                  <a:pt x="2262114" y="2879727"/>
                  <a:pt x="2284646" y="2866148"/>
                </a:cubicBezTo>
                <a:cubicBezTo>
                  <a:pt x="2284646" y="2866148"/>
                  <a:pt x="2284030" y="2865217"/>
                  <a:pt x="2284030" y="2865217"/>
                </a:cubicBezTo>
                <a:cubicBezTo>
                  <a:pt x="2283413" y="2864287"/>
                  <a:pt x="2283413" y="2864287"/>
                  <a:pt x="2282797" y="2863354"/>
                </a:cubicBezTo>
                <a:cubicBezTo>
                  <a:pt x="2279666" y="2865428"/>
                  <a:pt x="2273404" y="2869574"/>
                  <a:pt x="2270274" y="2871646"/>
                </a:cubicBezTo>
                <a:cubicBezTo>
                  <a:pt x="2257135" y="2879007"/>
                  <a:pt x="2256519" y="2878076"/>
                  <a:pt x="2257184" y="2872281"/>
                </a:cubicBezTo>
                <a:cubicBezTo>
                  <a:pt x="2259698" y="2869277"/>
                  <a:pt x="2259082" y="2868346"/>
                  <a:pt x="2252205" y="2871561"/>
                </a:cubicBezTo>
                <a:cubicBezTo>
                  <a:pt x="2242197" y="2876847"/>
                  <a:pt x="2232804" y="2883067"/>
                  <a:pt x="2222180" y="2887424"/>
                </a:cubicBezTo>
                <a:cubicBezTo>
                  <a:pt x="2231572" y="2881206"/>
                  <a:pt x="2237834" y="2877061"/>
                  <a:pt x="2244094" y="2872915"/>
                </a:cubicBezTo>
                <a:cubicBezTo>
                  <a:pt x="2250357" y="2868769"/>
                  <a:pt x="2249123" y="2866908"/>
                  <a:pt x="2245377" y="2868049"/>
                </a:cubicBezTo>
                <a:cubicBezTo>
                  <a:pt x="2244760" y="2867119"/>
                  <a:pt x="2238500" y="2871264"/>
                  <a:pt x="2244144" y="2866187"/>
                </a:cubicBezTo>
                <a:cubicBezTo>
                  <a:pt x="2244144" y="2866187"/>
                  <a:pt x="2246658" y="2863184"/>
                  <a:pt x="2247275" y="2864114"/>
                </a:cubicBezTo>
                <a:cubicBezTo>
                  <a:pt x="2257900" y="2859758"/>
                  <a:pt x="2269806" y="2850536"/>
                  <a:pt x="2279199" y="2844317"/>
                </a:cubicBezTo>
                <a:cubicBezTo>
                  <a:pt x="2282329" y="2842244"/>
                  <a:pt x="2285459" y="2840172"/>
                  <a:pt x="2284843" y="2839241"/>
                </a:cubicBezTo>
                <a:cubicBezTo>
                  <a:pt x="2284227" y="2838310"/>
                  <a:pt x="2284227" y="2838310"/>
                  <a:pt x="2280481" y="2839453"/>
                </a:cubicBezTo>
                <a:cubicBezTo>
                  <a:pt x="2272986" y="2841736"/>
                  <a:pt x="2263595" y="2847955"/>
                  <a:pt x="2259231" y="2848167"/>
                </a:cubicBezTo>
                <a:cubicBezTo>
                  <a:pt x="2254868" y="2848376"/>
                  <a:pt x="2247990" y="2851593"/>
                  <a:pt x="2253020" y="2845585"/>
                </a:cubicBezTo>
                <a:cubicBezTo>
                  <a:pt x="2255533" y="2842581"/>
                  <a:pt x="2254301" y="2840720"/>
                  <a:pt x="2257432" y="2838647"/>
                </a:cubicBezTo>
                <a:cubicBezTo>
                  <a:pt x="2263693" y="2834501"/>
                  <a:pt x="2269338" y="2829425"/>
                  <a:pt x="2273085" y="2828283"/>
                </a:cubicBezTo>
                <a:cubicBezTo>
                  <a:pt x="2286841" y="2821853"/>
                  <a:pt x="2299979" y="2814491"/>
                  <a:pt x="2313117" y="2807132"/>
                </a:cubicBezTo>
                <a:cubicBezTo>
                  <a:pt x="2323744" y="2802775"/>
                  <a:pt x="2323127" y="2801845"/>
                  <a:pt x="2327541" y="2794907"/>
                </a:cubicBezTo>
                <a:cubicBezTo>
                  <a:pt x="2326307" y="2793044"/>
                  <a:pt x="2327589" y="2788179"/>
                  <a:pt x="2333234" y="2783104"/>
                </a:cubicBezTo>
                <a:cubicBezTo>
                  <a:pt x="2342626" y="2776885"/>
                  <a:pt x="2347656" y="2770878"/>
                  <a:pt x="2360178" y="2762587"/>
                </a:cubicBezTo>
                <a:cubicBezTo>
                  <a:pt x="2367056" y="2759372"/>
                  <a:pt x="2375832" y="2752222"/>
                  <a:pt x="2385840" y="2746936"/>
                </a:cubicBezTo>
                <a:cubicBezTo>
                  <a:pt x="2392102" y="2742789"/>
                  <a:pt x="2390869" y="2740928"/>
                  <a:pt x="2390253" y="2739996"/>
                </a:cubicBezTo>
                <a:cubicBezTo>
                  <a:pt x="2389021" y="2738135"/>
                  <a:pt x="2385273" y="2739277"/>
                  <a:pt x="2382142" y="2741350"/>
                </a:cubicBezTo>
                <a:cubicBezTo>
                  <a:pt x="2375881" y="2745495"/>
                  <a:pt x="2376498" y="2746426"/>
                  <a:pt x="2373367" y="2748499"/>
                </a:cubicBezTo>
                <a:cubicBezTo>
                  <a:pt x="2358946" y="2760725"/>
                  <a:pt x="2345806" y="2768085"/>
                  <a:pt x="2333949" y="2770580"/>
                </a:cubicBezTo>
                <a:cubicBezTo>
                  <a:pt x="2329586" y="2770792"/>
                  <a:pt x="2334615" y="2764785"/>
                  <a:pt x="2327121" y="2767069"/>
                </a:cubicBezTo>
                <a:cubicBezTo>
                  <a:pt x="2317729" y="2773287"/>
                  <a:pt x="2308337" y="2779506"/>
                  <a:pt x="2298944" y="2785725"/>
                </a:cubicBezTo>
                <a:cubicBezTo>
                  <a:pt x="2292067" y="2788939"/>
                  <a:pt x="2283908" y="2797020"/>
                  <a:pt x="2273283" y="2801376"/>
                </a:cubicBezTo>
                <a:cubicBezTo>
                  <a:pt x="2262041" y="2804803"/>
                  <a:pt x="2261376" y="2810597"/>
                  <a:pt x="2251984" y="2816815"/>
                </a:cubicBezTo>
                <a:cubicBezTo>
                  <a:pt x="2223191" y="2834541"/>
                  <a:pt x="2199994" y="2853916"/>
                  <a:pt x="2174332" y="2869568"/>
                </a:cubicBezTo>
                <a:cubicBezTo>
                  <a:pt x="2161810" y="2877859"/>
                  <a:pt x="2152417" y="2884078"/>
                  <a:pt x="2139894" y="2892369"/>
                </a:cubicBezTo>
                <a:cubicBezTo>
                  <a:pt x="2121110" y="2904805"/>
                  <a:pt x="2105456" y="2915170"/>
                  <a:pt x="2089754" y="2932259"/>
                </a:cubicBezTo>
                <a:cubicBezTo>
                  <a:pt x="2086006" y="2933403"/>
                  <a:pt x="2084774" y="2931541"/>
                  <a:pt x="2081643" y="2933614"/>
                </a:cubicBezTo>
                <a:cubicBezTo>
                  <a:pt x="2066040" y="2937251"/>
                  <a:pt x="2062908" y="2939324"/>
                  <a:pt x="2046590" y="2955484"/>
                </a:cubicBezTo>
                <a:cubicBezTo>
                  <a:pt x="2041559" y="2961491"/>
                  <a:pt x="2033401" y="2969571"/>
                  <a:pt x="2024008" y="2975790"/>
                </a:cubicBezTo>
                <a:cubicBezTo>
                  <a:pt x="2015233" y="2982939"/>
                  <a:pt x="2010203" y="2988946"/>
                  <a:pt x="2003326" y="2992160"/>
                </a:cubicBezTo>
                <a:cubicBezTo>
                  <a:pt x="1986439" y="3000663"/>
                  <a:pt x="1967656" y="3013100"/>
                  <a:pt x="1954566" y="3013734"/>
                </a:cubicBezTo>
                <a:cubicBezTo>
                  <a:pt x="1946455" y="3015087"/>
                  <a:pt x="1935831" y="3019445"/>
                  <a:pt x="1927055" y="3026593"/>
                </a:cubicBezTo>
                <a:cubicBezTo>
                  <a:pt x="1922026" y="3032602"/>
                  <a:pt x="1915765" y="3036747"/>
                  <a:pt x="1909505" y="3040892"/>
                </a:cubicBezTo>
                <a:cubicBezTo>
                  <a:pt x="1900111" y="3047111"/>
                  <a:pt x="1894466" y="3052186"/>
                  <a:pt x="1895699" y="3054049"/>
                </a:cubicBezTo>
                <a:cubicBezTo>
                  <a:pt x="1893800" y="3057983"/>
                  <a:pt x="1891285" y="3060987"/>
                  <a:pt x="1892518" y="3062849"/>
                </a:cubicBezTo>
                <a:cubicBezTo>
                  <a:pt x="1888722" y="3070716"/>
                  <a:pt x="1875583" y="3078077"/>
                  <a:pt x="1867473" y="3079430"/>
                </a:cubicBezTo>
                <a:cubicBezTo>
                  <a:pt x="1863109" y="3079641"/>
                  <a:pt x="1858130" y="3078923"/>
                  <a:pt x="1851869" y="3083069"/>
                </a:cubicBezTo>
                <a:cubicBezTo>
                  <a:pt x="1842477" y="3089287"/>
                  <a:pt x="1836215" y="3093433"/>
                  <a:pt x="1830569" y="3098508"/>
                </a:cubicBezTo>
                <a:cubicBezTo>
                  <a:pt x="1822410" y="3106588"/>
                  <a:pt x="1805524" y="3115091"/>
                  <a:pt x="1797982" y="3124102"/>
                </a:cubicBezTo>
                <a:cubicBezTo>
                  <a:pt x="1794850" y="3126175"/>
                  <a:pt x="1791720" y="3128247"/>
                  <a:pt x="1787972" y="3129389"/>
                </a:cubicBezTo>
                <a:cubicBezTo>
                  <a:pt x="1777347" y="3133747"/>
                  <a:pt x="1772985" y="3133957"/>
                  <a:pt x="1771136" y="3131164"/>
                </a:cubicBezTo>
                <a:cubicBezTo>
                  <a:pt x="1770520" y="3130235"/>
                  <a:pt x="1766156" y="3130445"/>
                  <a:pt x="1760512" y="3135522"/>
                </a:cubicBezTo>
                <a:cubicBezTo>
                  <a:pt x="1750453" y="3147537"/>
                  <a:pt x="1736032" y="3159762"/>
                  <a:pt x="1721611" y="3171988"/>
                </a:cubicBezTo>
                <a:cubicBezTo>
                  <a:pt x="1718481" y="3174060"/>
                  <a:pt x="1715966" y="3177063"/>
                  <a:pt x="1716582" y="3177996"/>
                </a:cubicBezTo>
                <a:cubicBezTo>
                  <a:pt x="1717199" y="3178926"/>
                  <a:pt x="1720330" y="3176852"/>
                  <a:pt x="1724076" y="3175711"/>
                </a:cubicBezTo>
                <a:cubicBezTo>
                  <a:pt x="1736600" y="3167419"/>
                  <a:pt x="1754718" y="3160779"/>
                  <a:pt x="1768523" y="3147622"/>
                </a:cubicBezTo>
                <a:cubicBezTo>
                  <a:pt x="1771654" y="3145549"/>
                  <a:pt x="1777915" y="3141404"/>
                  <a:pt x="1778531" y="3142334"/>
                </a:cubicBezTo>
                <a:cubicBezTo>
                  <a:pt x="1780381" y="3145127"/>
                  <a:pt x="1789772" y="3138909"/>
                  <a:pt x="1796033" y="3134763"/>
                </a:cubicBezTo>
                <a:cubicBezTo>
                  <a:pt x="1802295" y="3130618"/>
                  <a:pt x="1806657" y="3130407"/>
                  <a:pt x="1804759" y="3134340"/>
                </a:cubicBezTo>
                <a:cubicBezTo>
                  <a:pt x="1805377" y="3135271"/>
                  <a:pt x="1799731" y="3140347"/>
                  <a:pt x="1797833" y="3144282"/>
                </a:cubicBezTo>
                <a:cubicBezTo>
                  <a:pt x="1804094" y="3140136"/>
                  <a:pt x="1807841" y="3138995"/>
                  <a:pt x="1810355" y="3135991"/>
                </a:cubicBezTo>
                <a:cubicBezTo>
                  <a:pt x="1815384" y="3129983"/>
                  <a:pt x="1825393" y="3124696"/>
                  <a:pt x="1831655" y="3120549"/>
                </a:cubicBezTo>
                <a:cubicBezTo>
                  <a:pt x="1840430" y="3113400"/>
                  <a:pt x="1848540" y="3112048"/>
                  <a:pt x="1857317" y="3104898"/>
                </a:cubicBezTo>
                <a:cubicBezTo>
                  <a:pt x="1869223" y="3095677"/>
                  <a:pt x="1868557" y="3101472"/>
                  <a:pt x="1876051" y="3099188"/>
                </a:cubicBezTo>
                <a:cubicBezTo>
                  <a:pt x="1879798" y="3098046"/>
                  <a:pt x="1886059" y="3093901"/>
                  <a:pt x="1889190" y="3091827"/>
                </a:cubicBezTo>
                <a:cubicBezTo>
                  <a:pt x="1904843" y="3081464"/>
                  <a:pt x="1920497" y="3071099"/>
                  <a:pt x="1939281" y="3058663"/>
                </a:cubicBezTo>
                <a:cubicBezTo>
                  <a:pt x="1954935" y="3048299"/>
                  <a:pt x="1973719" y="3035862"/>
                  <a:pt x="1992503" y="3023424"/>
                </a:cubicBezTo>
                <a:cubicBezTo>
                  <a:pt x="1992503" y="3023424"/>
                  <a:pt x="1993121" y="3024356"/>
                  <a:pt x="1993121" y="3024356"/>
                </a:cubicBezTo>
                <a:cubicBezTo>
                  <a:pt x="1977467" y="3034720"/>
                  <a:pt x="1958682" y="3047156"/>
                  <a:pt x="1940514" y="3060524"/>
                </a:cubicBezTo>
                <a:cubicBezTo>
                  <a:pt x="1947392" y="3057309"/>
                  <a:pt x="1951756" y="3057098"/>
                  <a:pt x="1954886" y="3055026"/>
                </a:cubicBezTo>
                <a:cubicBezTo>
                  <a:pt x="1986810" y="3035228"/>
                  <a:pt x="2019965" y="3017291"/>
                  <a:pt x="2050657" y="2995633"/>
                </a:cubicBezTo>
                <a:cubicBezTo>
                  <a:pt x="2056917" y="2991489"/>
                  <a:pt x="2063179" y="2987342"/>
                  <a:pt x="2069440" y="2983197"/>
                </a:cubicBezTo>
                <a:cubicBezTo>
                  <a:pt x="2088225" y="2970759"/>
                  <a:pt x="2101980" y="2964329"/>
                  <a:pt x="2113837" y="2961834"/>
                </a:cubicBezTo>
                <a:cubicBezTo>
                  <a:pt x="2123229" y="2955616"/>
                  <a:pt x="2132621" y="2949397"/>
                  <a:pt x="2142013" y="2943179"/>
                </a:cubicBezTo>
                <a:cubicBezTo>
                  <a:pt x="2148275" y="2939033"/>
                  <a:pt x="2148892" y="2939964"/>
                  <a:pt x="2152639" y="2938822"/>
                </a:cubicBezTo>
                <a:cubicBezTo>
                  <a:pt x="2156384" y="2937680"/>
                  <a:pt x="2153872" y="2940683"/>
                  <a:pt x="2151357" y="2943688"/>
                </a:cubicBezTo>
                <a:cubicBezTo>
                  <a:pt x="2144430" y="2953628"/>
                  <a:pt x="2144430" y="2953628"/>
                  <a:pt x="2130057" y="2959127"/>
                </a:cubicBezTo>
                <a:cubicBezTo>
                  <a:pt x="2126310" y="2960270"/>
                  <a:pt x="2115069" y="2963696"/>
                  <a:pt x="2114453" y="2962765"/>
                </a:cubicBezTo>
                <a:cubicBezTo>
                  <a:pt x="2103163" y="2972918"/>
                  <a:pt x="2091922" y="2976343"/>
                  <a:pt x="2082530" y="2982562"/>
                </a:cubicBezTo>
                <a:cubicBezTo>
                  <a:pt x="2071240" y="2992715"/>
                  <a:pt x="2055586" y="3003079"/>
                  <a:pt x="2044961" y="3007436"/>
                </a:cubicBezTo>
                <a:cubicBezTo>
                  <a:pt x="2038699" y="3011582"/>
                  <a:pt x="2034953" y="3012724"/>
                  <a:pt x="2029308" y="3017800"/>
                </a:cubicBezTo>
                <a:cubicBezTo>
                  <a:pt x="2023047" y="3021946"/>
                  <a:pt x="2016169" y="3025161"/>
                  <a:pt x="2008009" y="3033241"/>
                </a:cubicBezTo>
                <a:cubicBezTo>
                  <a:pt x="2002364" y="3038317"/>
                  <a:pt x="1991123" y="3041742"/>
                  <a:pt x="1985477" y="3046819"/>
                </a:cubicBezTo>
                <a:cubicBezTo>
                  <a:pt x="1983579" y="3050754"/>
                  <a:pt x="1976702" y="3053969"/>
                  <a:pt x="1973571" y="3056043"/>
                </a:cubicBezTo>
                <a:cubicBezTo>
                  <a:pt x="1967310" y="3060187"/>
                  <a:pt x="1969208" y="3056252"/>
                  <a:pt x="1965460" y="3057396"/>
                </a:cubicBezTo>
                <a:cubicBezTo>
                  <a:pt x="1962330" y="3059468"/>
                  <a:pt x="1956069" y="3063614"/>
                  <a:pt x="1949808" y="3067759"/>
                </a:cubicBezTo>
                <a:cubicBezTo>
                  <a:pt x="1950423" y="3068690"/>
                  <a:pt x="1947909" y="3071694"/>
                  <a:pt x="1944778" y="3073766"/>
                </a:cubicBezTo>
                <a:cubicBezTo>
                  <a:pt x="1937900" y="3076981"/>
                  <a:pt x="1939799" y="3073047"/>
                  <a:pt x="1939182" y="3072116"/>
                </a:cubicBezTo>
                <a:cubicBezTo>
                  <a:pt x="1932921" y="3076261"/>
                  <a:pt x="1926659" y="3080407"/>
                  <a:pt x="1920398" y="3084553"/>
                </a:cubicBezTo>
                <a:cubicBezTo>
                  <a:pt x="1924762" y="3084342"/>
                  <a:pt x="1918501" y="3088487"/>
                  <a:pt x="1915370" y="3090561"/>
                </a:cubicBezTo>
                <a:cubicBezTo>
                  <a:pt x="1908493" y="3093775"/>
                  <a:pt x="1911006" y="3090772"/>
                  <a:pt x="1909773" y="3088911"/>
                </a:cubicBezTo>
                <a:cubicBezTo>
                  <a:pt x="1894121" y="3099274"/>
                  <a:pt x="1876569" y="3113573"/>
                  <a:pt x="1859066" y="3121144"/>
                </a:cubicBezTo>
                <a:cubicBezTo>
                  <a:pt x="1855319" y="3122286"/>
                  <a:pt x="1852189" y="3124359"/>
                  <a:pt x="1849675" y="3127362"/>
                </a:cubicBezTo>
                <a:cubicBezTo>
                  <a:pt x="1847776" y="3131297"/>
                  <a:pt x="1841515" y="3135442"/>
                  <a:pt x="1837768" y="3136585"/>
                </a:cubicBezTo>
                <a:cubicBezTo>
                  <a:pt x="1828376" y="3142803"/>
                  <a:pt x="1816469" y="3152025"/>
                  <a:pt x="1810824" y="3157101"/>
                </a:cubicBezTo>
                <a:cubicBezTo>
                  <a:pt x="1802664" y="3165182"/>
                  <a:pt x="1793271" y="3171400"/>
                  <a:pt x="1782647" y="3175757"/>
                </a:cubicBezTo>
                <a:cubicBezTo>
                  <a:pt x="1775770" y="3178972"/>
                  <a:pt x="1765761" y="3184260"/>
                  <a:pt x="1753239" y="3192551"/>
                </a:cubicBezTo>
                <a:cubicBezTo>
                  <a:pt x="1747593" y="3197627"/>
                  <a:pt x="1737585" y="3202914"/>
                  <a:pt x="1731323" y="3207061"/>
                </a:cubicBezTo>
                <a:cubicBezTo>
                  <a:pt x="1730041" y="3211925"/>
                  <a:pt x="1723163" y="3215140"/>
                  <a:pt x="1720032" y="3217213"/>
                </a:cubicBezTo>
                <a:cubicBezTo>
                  <a:pt x="1713771" y="3221359"/>
                  <a:pt x="1710640" y="3223432"/>
                  <a:pt x="1704379" y="3227578"/>
                </a:cubicBezTo>
                <a:cubicBezTo>
                  <a:pt x="1696835" y="3236588"/>
                  <a:pt x="1687443" y="3242806"/>
                  <a:pt x="1676203" y="3246233"/>
                </a:cubicBezTo>
                <a:cubicBezTo>
                  <a:pt x="1676203" y="3246233"/>
                  <a:pt x="1673072" y="3248305"/>
                  <a:pt x="1673072" y="3248305"/>
                </a:cubicBezTo>
                <a:cubicBezTo>
                  <a:pt x="1648026" y="3264888"/>
                  <a:pt x="1648026" y="3264888"/>
                  <a:pt x="1634936" y="3265522"/>
                </a:cubicBezTo>
                <a:cubicBezTo>
                  <a:pt x="1634320" y="3264591"/>
                  <a:pt x="1633703" y="3263661"/>
                  <a:pt x="1633703" y="3263661"/>
                </a:cubicBezTo>
                <a:cubicBezTo>
                  <a:pt x="1625594" y="3265013"/>
                  <a:pt x="1626876" y="3260149"/>
                  <a:pt x="1639399" y="3251857"/>
                </a:cubicBezTo>
                <a:cubicBezTo>
                  <a:pt x="1645660" y="3247712"/>
                  <a:pt x="1655052" y="3241494"/>
                  <a:pt x="1664444" y="3235275"/>
                </a:cubicBezTo>
                <a:cubicBezTo>
                  <a:pt x="1670705" y="3231129"/>
                  <a:pt x="1673837" y="3229056"/>
                  <a:pt x="1672604" y="3227195"/>
                </a:cubicBezTo>
                <a:cubicBezTo>
                  <a:pt x="1671372" y="3225333"/>
                  <a:pt x="1668857" y="3228336"/>
                  <a:pt x="1662596" y="3232482"/>
                </a:cubicBezTo>
                <a:cubicBezTo>
                  <a:pt x="1659465" y="3234556"/>
                  <a:pt x="1652587" y="3237771"/>
                  <a:pt x="1650689" y="3241704"/>
                </a:cubicBezTo>
                <a:cubicBezTo>
                  <a:pt x="1645044" y="3246781"/>
                  <a:pt x="1638783" y="3250927"/>
                  <a:pt x="1635035" y="3252069"/>
                </a:cubicBezTo>
                <a:lnTo>
                  <a:pt x="1623194" y="3259291"/>
                </a:lnTo>
                <a:lnTo>
                  <a:pt x="1625040" y="3253946"/>
                </a:lnTo>
                <a:lnTo>
                  <a:pt x="1588718" y="3257298"/>
                </a:lnTo>
                <a:lnTo>
                  <a:pt x="1607673" y="3244749"/>
                </a:lnTo>
                <a:cubicBezTo>
                  <a:pt x="1614550" y="3241533"/>
                  <a:pt x="1619579" y="3235525"/>
                  <a:pt x="1621478" y="3231592"/>
                </a:cubicBezTo>
                <a:lnTo>
                  <a:pt x="1581669" y="3257949"/>
                </a:lnTo>
                <a:lnTo>
                  <a:pt x="1575820" y="3258489"/>
                </a:lnTo>
                <a:cubicBezTo>
                  <a:pt x="1550315" y="3261683"/>
                  <a:pt x="1525513" y="3266594"/>
                  <a:pt x="1501639" y="3275555"/>
                </a:cubicBezTo>
                <a:lnTo>
                  <a:pt x="1471166" y="3290117"/>
                </a:lnTo>
                <a:lnTo>
                  <a:pt x="1495929" y="3273213"/>
                </a:lnTo>
                <a:cubicBezTo>
                  <a:pt x="1522874" y="3252696"/>
                  <a:pt x="1548535" y="3237044"/>
                  <a:pt x="1577328" y="3219319"/>
                </a:cubicBezTo>
                <a:cubicBezTo>
                  <a:pt x="1602373" y="3202737"/>
                  <a:pt x="1626187" y="3184293"/>
                  <a:pt x="1653081" y="3170504"/>
                </a:cubicBezTo>
                <a:cubicBezTo>
                  <a:pt x="1656829" y="3169361"/>
                  <a:pt x="1659959" y="3167288"/>
                  <a:pt x="1662474" y="3164285"/>
                </a:cubicBezTo>
                <a:cubicBezTo>
                  <a:pt x="1685671" y="3144910"/>
                  <a:pt x="1711949" y="3130187"/>
                  <a:pt x="1736378" y="3112675"/>
                </a:cubicBezTo>
                <a:cubicBezTo>
                  <a:pt x="1752032" y="3102311"/>
                  <a:pt x="1771432" y="3090804"/>
                  <a:pt x="1785188" y="3084375"/>
                </a:cubicBezTo>
                <a:cubicBezTo>
                  <a:pt x="1801457" y="3074941"/>
                  <a:pt x="1817727" y="3065509"/>
                  <a:pt x="1829633" y="3056286"/>
                </a:cubicBezTo>
                <a:cubicBezTo>
                  <a:pt x="1840925" y="3046134"/>
                  <a:pt x="1857194" y="3036701"/>
                  <a:pt x="1868484" y="3026547"/>
                </a:cubicBezTo>
                <a:cubicBezTo>
                  <a:pt x="1899225" y="2998162"/>
                  <a:pt x="1934945" y="2970496"/>
                  <a:pt x="1972513" y="2945622"/>
                </a:cubicBezTo>
                <a:cubicBezTo>
                  <a:pt x="1994429" y="2931113"/>
                  <a:pt x="2013212" y="2918676"/>
                  <a:pt x="2035127" y="2904166"/>
                </a:cubicBezTo>
                <a:cubicBezTo>
                  <a:pt x="2038258" y="2902093"/>
                  <a:pt x="2045136" y="2898878"/>
                  <a:pt x="2047033" y="2894943"/>
                </a:cubicBezTo>
                <a:cubicBezTo>
                  <a:pt x="2048933" y="2891009"/>
                  <a:pt x="2041439" y="2893293"/>
                  <a:pt x="2038308" y="2895366"/>
                </a:cubicBezTo>
                <a:cubicBezTo>
                  <a:pt x="2025169" y="2902727"/>
                  <a:pt x="2014544" y="2907083"/>
                  <a:pt x="2001405" y="2914444"/>
                </a:cubicBezTo>
                <a:cubicBezTo>
                  <a:pt x="1985135" y="2923878"/>
                  <a:pt x="1969482" y="2934242"/>
                  <a:pt x="1951979" y="2941814"/>
                </a:cubicBezTo>
                <a:cubicBezTo>
                  <a:pt x="1957624" y="2936737"/>
                  <a:pt x="1956391" y="2934876"/>
                  <a:pt x="1962653" y="2930729"/>
                </a:cubicBezTo>
                <a:cubicBezTo>
                  <a:pt x="1975177" y="2922438"/>
                  <a:pt x="1982719" y="2913428"/>
                  <a:pt x="1991495" y="2906279"/>
                </a:cubicBezTo>
                <a:cubicBezTo>
                  <a:pt x="1994626" y="2904205"/>
                  <a:pt x="1996523" y="2900271"/>
                  <a:pt x="1995907" y="2899341"/>
                </a:cubicBezTo>
                <a:cubicBezTo>
                  <a:pt x="1991545" y="2899551"/>
                  <a:pt x="1989030" y="2902556"/>
                  <a:pt x="1985899" y="2904629"/>
                </a:cubicBezTo>
                <a:cubicBezTo>
                  <a:pt x="1982769" y="2906702"/>
                  <a:pt x="1979638" y="2908774"/>
                  <a:pt x="1973376" y="2912919"/>
                </a:cubicBezTo>
                <a:cubicBezTo>
                  <a:pt x="1956491" y="2921421"/>
                  <a:pt x="1943301" y="2935509"/>
                  <a:pt x="1923902" y="2947015"/>
                </a:cubicBezTo>
                <a:cubicBezTo>
                  <a:pt x="1914509" y="2953234"/>
                  <a:pt x="1901986" y="2961524"/>
                  <a:pt x="1892595" y="2967744"/>
                </a:cubicBezTo>
                <a:cubicBezTo>
                  <a:pt x="1883817" y="2974893"/>
                  <a:pt x="1875708" y="2976245"/>
                  <a:pt x="1863185" y="2984537"/>
                </a:cubicBezTo>
                <a:cubicBezTo>
                  <a:pt x="1833111" y="3007127"/>
                  <a:pt x="1799339" y="3024132"/>
                  <a:pt x="1768647" y="3045791"/>
                </a:cubicBezTo>
                <a:cubicBezTo>
                  <a:pt x="1765517" y="3047863"/>
                  <a:pt x="1762386" y="3049937"/>
                  <a:pt x="1758640" y="3051079"/>
                </a:cubicBezTo>
                <a:cubicBezTo>
                  <a:pt x="1754892" y="3052221"/>
                  <a:pt x="1751760" y="3054293"/>
                  <a:pt x="1751760" y="3054293"/>
                </a:cubicBezTo>
                <a:cubicBezTo>
                  <a:pt x="1741087" y="3065377"/>
                  <a:pt x="1727948" y="3072737"/>
                  <a:pt x="1716658" y="3082891"/>
                </a:cubicBezTo>
                <a:cubicBezTo>
                  <a:pt x="1702236" y="3095116"/>
                  <a:pt x="1687199" y="3106411"/>
                  <a:pt x="1671595" y="3110048"/>
                </a:cubicBezTo>
                <a:cubicBezTo>
                  <a:pt x="1668464" y="3112121"/>
                  <a:pt x="1668464" y="3112121"/>
                  <a:pt x="1665334" y="3114193"/>
                </a:cubicBezTo>
                <a:cubicBezTo>
                  <a:pt x="1652811" y="3122485"/>
                  <a:pt x="1639672" y="3129846"/>
                  <a:pt x="1630896" y="3136995"/>
                </a:cubicBezTo>
                <a:cubicBezTo>
                  <a:pt x="1615243" y="3147359"/>
                  <a:pt x="1604001" y="3150785"/>
                  <a:pt x="1592095" y="3160007"/>
                </a:cubicBezTo>
                <a:cubicBezTo>
                  <a:pt x="1577058" y="3171303"/>
                  <a:pt x="1560172" y="3179804"/>
                  <a:pt x="1542003" y="3193172"/>
                </a:cubicBezTo>
                <a:cubicBezTo>
                  <a:pt x="1526966" y="3204467"/>
                  <a:pt x="1511929" y="3215762"/>
                  <a:pt x="1496891" y="3227057"/>
                </a:cubicBezTo>
                <a:cubicBezTo>
                  <a:pt x="1476209" y="3243429"/>
                  <a:pt x="1451779" y="3260942"/>
                  <a:pt x="1427350" y="3278454"/>
                </a:cubicBezTo>
                <a:cubicBezTo>
                  <a:pt x="1408565" y="3290891"/>
                  <a:pt x="1394761" y="3304048"/>
                  <a:pt x="1372230" y="3317627"/>
                </a:cubicBezTo>
                <a:cubicBezTo>
                  <a:pt x="1376593" y="3317416"/>
                  <a:pt x="1380340" y="3316274"/>
                  <a:pt x="1389732" y="3310056"/>
                </a:cubicBezTo>
                <a:cubicBezTo>
                  <a:pt x="1392862" y="3307983"/>
                  <a:pt x="1399124" y="3303837"/>
                  <a:pt x="1405385" y="3299691"/>
                </a:cubicBezTo>
                <a:cubicBezTo>
                  <a:pt x="1426019" y="3290046"/>
                  <a:pt x="1448550" y="3276467"/>
                  <a:pt x="1467334" y="3264030"/>
                </a:cubicBezTo>
                <a:cubicBezTo>
                  <a:pt x="1482988" y="3253667"/>
                  <a:pt x="1501772" y="3241230"/>
                  <a:pt x="1517426" y="3230866"/>
                </a:cubicBezTo>
                <a:cubicBezTo>
                  <a:pt x="1533079" y="3220501"/>
                  <a:pt x="1548117" y="3209206"/>
                  <a:pt x="1561305" y="3195120"/>
                </a:cubicBezTo>
                <a:cubicBezTo>
                  <a:pt x="1563819" y="3192116"/>
                  <a:pt x="1569465" y="3187040"/>
                  <a:pt x="1575726" y="3182894"/>
                </a:cubicBezTo>
                <a:cubicBezTo>
                  <a:pt x="1597025" y="3167454"/>
                  <a:pt x="1619556" y="3153875"/>
                  <a:pt x="1638290" y="3148165"/>
                </a:cubicBezTo>
                <a:cubicBezTo>
                  <a:pt x="1648915" y="3143807"/>
                  <a:pt x="1655177" y="3139662"/>
                  <a:pt x="1663952" y="3132513"/>
                </a:cubicBezTo>
                <a:cubicBezTo>
                  <a:pt x="1675243" y="3122359"/>
                  <a:pt x="1684635" y="3116141"/>
                  <a:pt x="1698392" y="3109711"/>
                </a:cubicBezTo>
                <a:cubicBezTo>
                  <a:pt x="1705269" y="3106496"/>
                  <a:pt x="1711530" y="3102351"/>
                  <a:pt x="1717176" y="3097275"/>
                </a:cubicBezTo>
                <a:cubicBezTo>
                  <a:pt x="1725335" y="3089195"/>
                  <a:pt x="1742220" y="3080692"/>
                  <a:pt x="1752896" y="3069608"/>
                </a:cubicBezTo>
                <a:cubicBezTo>
                  <a:pt x="1755410" y="3066605"/>
                  <a:pt x="1768549" y="3059244"/>
                  <a:pt x="1775426" y="3056029"/>
                </a:cubicBezTo>
                <a:cubicBezTo>
                  <a:pt x="1796059" y="3046385"/>
                  <a:pt x="1811714" y="3036020"/>
                  <a:pt x="1830497" y="3023583"/>
                </a:cubicBezTo>
                <a:cubicBezTo>
                  <a:pt x="1839889" y="3017365"/>
                  <a:pt x="1851797" y="3008143"/>
                  <a:pt x="1862420" y="3003787"/>
                </a:cubicBezTo>
                <a:cubicBezTo>
                  <a:pt x="1866168" y="3002645"/>
                  <a:pt x="1869298" y="3000573"/>
                  <a:pt x="1871196" y="2996638"/>
                </a:cubicBezTo>
                <a:cubicBezTo>
                  <a:pt x="1873760" y="2986906"/>
                  <a:pt x="1880021" y="2982760"/>
                  <a:pt x="1900038" y="2972187"/>
                </a:cubicBezTo>
                <a:cubicBezTo>
                  <a:pt x="1903785" y="2971044"/>
                  <a:pt x="1910047" y="2966898"/>
                  <a:pt x="1914410" y="2966687"/>
                </a:cubicBezTo>
                <a:cubicBezTo>
                  <a:pt x="1908099" y="2977559"/>
                  <a:pt x="1893062" y="2988855"/>
                  <a:pt x="1874278" y="3001291"/>
                </a:cubicBezTo>
                <a:cubicBezTo>
                  <a:pt x="1817925" y="3038603"/>
                  <a:pt x="1758442" y="3077985"/>
                  <a:pt x="1702089" y="3115297"/>
                </a:cubicBezTo>
                <a:cubicBezTo>
                  <a:pt x="1683304" y="3127733"/>
                  <a:pt x="1669499" y="3140890"/>
                  <a:pt x="1650099" y="3152396"/>
                </a:cubicBezTo>
                <a:cubicBezTo>
                  <a:pt x="1646967" y="3154468"/>
                  <a:pt x="1645070" y="3158403"/>
                  <a:pt x="1641939" y="3160476"/>
                </a:cubicBezTo>
                <a:cubicBezTo>
                  <a:pt x="1638193" y="3161619"/>
                  <a:pt x="1639425" y="3163479"/>
                  <a:pt x="1640041" y="3164410"/>
                </a:cubicBezTo>
                <a:cubicBezTo>
                  <a:pt x="1640041" y="3164410"/>
                  <a:pt x="1640657" y="3165342"/>
                  <a:pt x="1643789" y="3163268"/>
                </a:cubicBezTo>
                <a:cubicBezTo>
                  <a:pt x="1650049" y="3159123"/>
                  <a:pt x="1652564" y="3156118"/>
                  <a:pt x="1656928" y="3155907"/>
                </a:cubicBezTo>
                <a:cubicBezTo>
                  <a:pt x="1653796" y="3157981"/>
                  <a:pt x="1654413" y="3158911"/>
                  <a:pt x="1654413" y="3158911"/>
                </a:cubicBezTo>
                <a:cubicBezTo>
                  <a:pt x="1606835" y="3189072"/>
                  <a:pt x="1564238" y="3219953"/>
                  <a:pt x="1515429" y="3248253"/>
                </a:cubicBezTo>
                <a:cubicBezTo>
                  <a:pt x="1499158" y="3257687"/>
                  <a:pt x="1483505" y="3268050"/>
                  <a:pt x="1468468" y="3279346"/>
                </a:cubicBezTo>
                <a:cubicBezTo>
                  <a:pt x="1453430" y="3290642"/>
                  <a:pt x="1435312" y="3297282"/>
                  <a:pt x="1421508" y="3310439"/>
                </a:cubicBezTo>
                <a:cubicBezTo>
                  <a:pt x="1418376" y="3312511"/>
                  <a:pt x="1415246" y="3314583"/>
                  <a:pt x="1415246" y="3314583"/>
                </a:cubicBezTo>
                <a:cubicBezTo>
                  <a:pt x="1404005" y="3318009"/>
                  <a:pt x="1392098" y="3327231"/>
                  <a:pt x="1379575" y="3335523"/>
                </a:cubicBezTo>
                <a:cubicBezTo>
                  <a:pt x="1360791" y="3347960"/>
                  <a:pt x="1342007" y="3360397"/>
                  <a:pt x="1320092" y="3374907"/>
                </a:cubicBezTo>
                <a:lnTo>
                  <a:pt x="1314963" y="3377616"/>
                </a:lnTo>
                <a:lnTo>
                  <a:pt x="1301004" y="3383431"/>
                </a:lnTo>
                <a:lnTo>
                  <a:pt x="1320757" y="3369111"/>
                </a:lnTo>
                <a:cubicBezTo>
                  <a:pt x="1327339" y="3363749"/>
                  <a:pt x="1333921" y="3358387"/>
                  <a:pt x="1342057" y="3353671"/>
                </a:cubicBezTo>
                <a:cubicBezTo>
                  <a:pt x="1337077" y="3352951"/>
                  <a:pt x="1339591" y="3349947"/>
                  <a:pt x="1348983" y="3343728"/>
                </a:cubicBezTo>
                <a:cubicBezTo>
                  <a:pt x="1355244" y="3339583"/>
                  <a:pt x="1358375" y="3337510"/>
                  <a:pt x="1361506" y="3335437"/>
                </a:cubicBezTo>
                <a:cubicBezTo>
                  <a:pt x="1360890" y="3334506"/>
                  <a:pt x="1360273" y="3333576"/>
                  <a:pt x="1359658" y="3332646"/>
                </a:cubicBezTo>
                <a:cubicBezTo>
                  <a:pt x="1353395" y="3336791"/>
                  <a:pt x="1347134" y="3340937"/>
                  <a:pt x="1344003" y="3343009"/>
                </a:cubicBezTo>
                <a:cubicBezTo>
                  <a:pt x="1337742" y="3347155"/>
                  <a:pt x="1334612" y="3349228"/>
                  <a:pt x="1331480" y="3351301"/>
                </a:cubicBezTo>
                <a:cubicBezTo>
                  <a:pt x="1328351" y="3353373"/>
                  <a:pt x="1322705" y="3358450"/>
                  <a:pt x="1321472" y="3356588"/>
                </a:cubicBezTo>
                <a:cubicBezTo>
                  <a:pt x="1316494" y="3355868"/>
                  <a:pt x="1323371" y="3352654"/>
                  <a:pt x="1329015" y="3347578"/>
                </a:cubicBezTo>
                <a:cubicBezTo>
                  <a:pt x="1331531" y="3344574"/>
                  <a:pt x="1327783" y="3345716"/>
                  <a:pt x="1327167" y="3344785"/>
                </a:cubicBezTo>
                <a:cubicBezTo>
                  <a:pt x="1319057" y="3346139"/>
                  <a:pt x="1309665" y="3352357"/>
                  <a:pt x="1299657" y="3357645"/>
                </a:cubicBezTo>
                <a:cubicBezTo>
                  <a:pt x="1288699" y="3364899"/>
                  <a:pt x="1278204" y="3372852"/>
                  <a:pt x="1268023" y="3380429"/>
                </a:cubicBezTo>
                <a:lnTo>
                  <a:pt x="1245731" y="3395816"/>
                </a:lnTo>
                <a:lnTo>
                  <a:pt x="1242762" y="3394313"/>
                </a:lnTo>
                <a:cubicBezTo>
                  <a:pt x="1239968" y="3389197"/>
                  <a:pt x="1243452" y="3377326"/>
                  <a:pt x="1244611" y="3373370"/>
                </a:cubicBezTo>
                <a:cubicBezTo>
                  <a:pt x="1255479" y="3358295"/>
                  <a:pt x="1264264" y="3342071"/>
                  <a:pt x="1271889" y="3325238"/>
                </a:cubicBezTo>
                <a:lnTo>
                  <a:pt x="1280722" y="3302699"/>
                </a:lnTo>
                <a:lnTo>
                  <a:pt x="1246454" y="3304286"/>
                </a:lnTo>
                <a:cubicBezTo>
                  <a:pt x="1222743" y="3301193"/>
                  <a:pt x="1201096" y="3289857"/>
                  <a:pt x="1188726" y="3271306"/>
                </a:cubicBezTo>
                <a:cubicBezTo>
                  <a:pt x="1172232" y="3250695"/>
                  <a:pt x="1151613" y="3250694"/>
                  <a:pt x="1135118" y="3234204"/>
                </a:cubicBezTo>
                <a:cubicBezTo>
                  <a:pt x="1147492" y="3217715"/>
                  <a:pt x="1159861" y="3205347"/>
                  <a:pt x="1163986" y="3188858"/>
                </a:cubicBezTo>
                <a:cubicBezTo>
                  <a:pt x="1184603" y="3135267"/>
                  <a:pt x="1221714" y="3095075"/>
                  <a:pt x="1261405" y="3057459"/>
                </a:cubicBezTo>
                <a:lnTo>
                  <a:pt x="1263668" y="3055339"/>
                </a:lnTo>
                <a:lnTo>
                  <a:pt x="1259492" y="3048522"/>
                </a:lnTo>
                <a:cubicBezTo>
                  <a:pt x="1257726" y="3043101"/>
                  <a:pt x="1256500" y="3036296"/>
                  <a:pt x="1255566" y="3028502"/>
                </a:cubicBezTo>
                <a:cubicBezTo>
                  <a:pt x="1247868" y="2996163"/>
                  <a:pt x="1271816" y="2973108"/>
                  <a:pt x="1279942" y="2945411"/>
                </a:cubicBezTo>
                <a:cubicBezTo>
                  <a:pt x="1294343" y="2910960"/>
                  <a:pt x="1312701" y="2877669"/>
                  <a:pt x="1327104" y="2843219"/>
                </a:cubicBezTo>
                <a:cubicBezTo>
                  <a:pt x="1328846" y="2837283"/>
                  <a:pt x="1332855" y="2830939"/>
                  <a:pt x="1335090" y="2825149"/>
                </a:cubicBezTo>
                <a:lnTo>
                  <a:pt x="1333492" y="2816276"/>
                </a:lnTo>
                <a:lnTo>
                  <a:pt x="1346477" y="2808114"/>
                </a:lnTo>
                <a:cubicBezTo>
                  <a:pt x="1356495" y="2802880"/>
                  <a:pt x="1368975" y="2794505"/>
                  <a:pt x="1378515" y="2788508"/>
                </a:cubicBezTo>
                <a:cubicBezTo>
                  <a:pt x="1384156" y="2783368"/>
                  <a:pt x="1397594" y="2776516"/>
                  <a:pt x="1409834" y="2767759"/>
                </a:cubicBezTo>
                <a:cubicBezTo>
                  <a:pt x="1418656" y="2760620"/>
                  <a:pt x="1426214" y="2758527"/>
                  <a:pt x="1438932" y="2750532"/>
                </a:cubicBezTo>
                <a:cubicBezTo>
                  <a:pt x="1438932" y="2750532"/>
                  <a:pt x="1438932" y="2750532"/>
                  <a:pt x="1442112" y="2748534"/>
                </a:cubicBezTo>
                <a:cubicBezTo>
                  <a:pt x="1441872" y="2748152"/>
                  <a:pt x="1438453" y="2749771"/>
                  <a:pt x="1444574" y="2745392"/>
                </a:cubicBezTo>
                <a:cubicBezTo>
                  <a:pt x="1447754" y="2743394"/>
                  <a:pt x="1450933" y="2741395"/>
                  <a:pt x="1451411" y="2742157"/>
                </a:cubicBezTo>
                <a:cubicBezTo>
                  <a:pt x="1454591" y="2740157"/>
                  <a:pt x="1460952" y="2736160"/>
                  <a:pt x="1464131" y="2734161"/>
                </a:cubicBezTo>
                <a:cubicBezTo>
                  <a:pt x="1467312" y="2732162"/>
                  <a:pt x="1470492" y="2730164"/>
                  <a:pt x="1470731" y="2730545"/>
                </a:cubicBezTo>
                <a:cubicBezTo>
                  <a:pt x="1480510" y="2724930"/>
                  <a:pt x="1486152" y="2719789"/>
                  <a:pt x="1495450" y="2713413"/>
                </a:cubicBezTo>
                <a:cubicBezTo>
                  <a:pt x="1495211" y="2713032"/>
                  <a:pt x="1491793" y="2714649"/>
                  <a:pt x="1497913" y="2710271"/>
                </a:cubicBezTo>
                <a:cubicBezTo>
                  <a:pt x="1501093" y="2708273"/>
                  <a:pt x="1507453" y="2704275"/>
                  <a:pt x="1510633" y="2702276"/>
                </a:cubicBezTo>
                <a:cubicBezTo>
                  <a:pt x="1514292" y="2701038"/>
                  <a:pt x="1511591" y="2703800"/>
                  <a:pt x="1515249" y="2702562"/>
                </a:cubicBezTo>
                <a:cubicBezTo>
                  <a:pt x="1515728" y="2703324"/>
                  <a:pt x="1515728" y="2703324"/>
                  <a:pt x="1522088" y="2699327"/>
                </a:cubicBezTo>
                <a:cubicBezTo>
                  <a:pt x="1525268" y="2697328"/>
                  <a:pt x="1528447" y="2695330"/>
                  <a:pt x="1534807" y="2691332"/>
                </a:cubicBezTo>
                <a:cubicBezTo>
                  <a:pt x="1537987" y="2689333"/>
                  <a:pt x="1544347" y="2685336"/>
                  <a:pt x="1547526" y="2683337"/>
                </a:cubicBezTo>
                <a:cubicBezTo>
                  <a:pt x="1550706" y="2681339"/>
                  <a:pt x="1553886" y="2679340"/>
                  <a:pt x="1554125" y="2679720"/>
                </a:cubicBezTo>
                <a:cubicBezTo>
                  <a:pt x="1564623" y="2675247"/>
                  <a:pt x="1564623" y="2675247"/>
                  <a:pt x="1574163" y="2669252"/>
                </a:cubicBezTo>
                <a:cubicBezTo>
                  <a:pt x="1586881" y="2661257"/>
                  <a:pt x="1586881" y="2661257"/>
                  <a:pt x="1581480" y="2666778"/>
                </a:cubicBezTo>
                <a:cubicBezTo>
                  <a:pt x="1587839" y="2662781"/>
                  <a:pt x="1600799" y="2655166"/>
                  <a:pt x="1603739" y="2652786"/>
                </a:cubicBezTo>
                <a:cubicBezTo>
                  <a:pt x="1606201" y="2649645"/>
                  <a:pt x="1611843" y="2644505"/>
                  <a:pt x="1607945" y="2645361"/>
                </a:cubicBezTo>
                <a:cubicBezTo>
                  <a:pt x="1607945" y="2645361"/>
                  <a:pt x="1607705" y="2644981"/>
                  <a:pt x="1610646" y="2642600"/>
                </a:cubicBezTo>
                <a:cubicBezTo>
                  <a:pt x="1624562" y="2636511"/>
                  <a:pt x="1639982" y="2625756"/>
                  <a:pt x="1655883" y="2615761"/>
                </a:cubicBezTo>
                <a:cubicBezTo>
                  <a:pt x="1662480" y="2612145"/>
                  <a:pt x="1668601" y="2607766"/>
                  <a:pt x="1678140" y="2601771"/>
                </a:cubicBezTo>
                <a:cubicBezTo>
                  <a:pt x="1677901" y="2601390"/>
                  <a:pt x="1681081" y="2599392"/>
                  <a:pt x="1681081" y="2599392"/>
                </a:cubicBezTo>
                <a:cubicBezTo>
                  <a:pt x="1687920" y="2596155"/>
                  <a:pt x="1697220" y="2589777"/>
                  <a:pt x="1704060" y="2586542"/>
                </a:cubicBezTo>
                <a:cubicBezTo>
                  <a:pt x="1717017" y="2578928"/>
                  <a:pt x="1729257" y="2570172"/>
                  <a:pt x="1731480" y="2566649"/>
                </a:cubicBezTo>
                <a:cubicBezTo>
                  <a:pt x="1731241" y="2566268"/>
                  <a:pt x="1734181" y="2563890"/>
                  <a:pt x="1737361" y="2561890"/>
                </a:cubicBezTo>
                <a:cubicBezTo>
                  <a:pt x="1740302" y="2559510"/>
                  <a:pt x="1743482" y="2557512"/>
                  <a:pt x="1743961" y="2558274"/>
                </a:cubicBezTo>
                <a:cubicBezTo>
                  <a:pt x="1756680" y="2550279"/>
                  <a:pt x="1762321" y="2545139"/>
                  <a:pt x="1771622" y="2538762"/>
                </a:cubicBezTo>
                <a:cubicBezTo>
                  <a:pt x="1771143" y="2538000"/>
                  <a:pt x="1774083" y="2535621"/>
                  <a:pt x="1780682" y="2532004"/>
                </a:cubicBezTo>
                <a:cubicBezTo>
                  <a:pt x="1793403" y="2524009"/>
                  <a:pt x="1805403" y="2514872"/>
                  <a:pt x="1818362" y="2507258"/>
                </a:cubicBezTo>
                <a:cubicBezTo>
                  <a:pt x="1821541" y="2505258"/>
                  <a:pt x="1821303" y="2504878"/>
                  <a:pt x="1821063" y="2504497"/>
                </a:cubicBezTo>
                <a:cubicBezTo>
                  <a:pt x="1821063" y="2504497"/>
                  <a:pt x="1820824" y="2504116"/>
                  <a:pt x="1817643" y="2506115"/>
                </a:cubicBezTo>
                <a:cubicBezTo>
                  <a:pt x="1811284" y="2510112"/>
                  <a:pt x="1808104" y="2512111"/>
                  <a:pt x="1804924" y="2514110"/>
                </a:cubicBezTo>
                <a:cubicBezTo>
                  <a:pt x="1801745" y="2516108"/>
                  <a:pt x="1798564" y="2518106"/>
                  <a:pt x="1795145" y="2519725"/>
                </a:cubicBezTo>
                <a:lnTo>
                  <a:pt x="1786351" y="2523713"/>
                </a:lnTo>
                <a:lnTo>
                  <a:pt x="1814365" y="2506029"/>
                </a:lnTo>
                <a:cubicBezTo>
                  <a:pt x="1836625" y="2492037"/>
                  <a:pt x="1862063" y="2476048"/>
                  <a:pt x="1887503" y="2460057"/>
                </a:cubicBezTo>
                <a:cubicBezTo>
                  <a:pt x="1897043" y="2454062"/>
                  <a:pt x="1906221" y="2447493"/>
                  <a:pt x="1915762" y="2441496"/>
                </a:cubicBezTo>
                <a:cubicBezTo>
                  <a:pt x="1925482" y="2435787"/>
                  <a:pt x="1934841" y="2429504"/>
                  <a:pt x="1947379" y="2421223"/>
                </a:cubicBezTo>
                <a:cubicBezTo>
                  <a:pt x="1959919" y="2412942"/>
                  <a:pt x="1976000" y="2403234"/>
                  <a:pt x="1988718" y="2395239"/>
                </a:cubicBezTo>
                <a:cubicBezTo>
                  <a:pt x="1998258" y="2389243"/>
                  <a:pt x="2004798" y="2385531"/>
                  <a:pt x="2013978" y="2378963"/>
                </a:cubicBezTo>
                <a:cubicBezTo>
                  <a:pt x="2013798" y="2378677"/>
                  <a:pt x="2020338" y="2374966"/>
                  <a:pt x="2023336" y="2372681"/>
                </a:cubicBezTo>
                <a:cubicBezTo>
                  <a:pt x="2035876" y="2364399"/>
                  <a:pt x="2049676" y="2358122"/>
                  <a:pt x="2061496" y="2348696"/>
                </a:cubicBezTo>
                <a:cubicBezTo>
                  <a:pt x="2074215" y="2340701"/>
                  <a:pt x="2086934" y="2332707"/>
                  <a:pt x="2102835" y="2322712"/>
                </a:cubicBezTo>
                <a:cubicBezTo>
                  <a:pt x="2115553" y="2314718"/>
                  <a:pt x="2128453" y="2307009"/>
                  <a:pt x="2144172" y="2296729"/>
                </a:cubicBezTo>
                <a:cubicBezTo>
                  <a:pt x="2150533" y="2292731"/>
                  <a:pt x="2160431" y="2287308"/>
                  <a:pt x="2162892" y="2284164"/>
                </a:cubicBezTo>
                <a:cubicBezTo>
                  <a:pt x="2172250" y="2277882"/>
                  <a:pt x="2181610" y="2271599"/>
                  <a:pt x="2191510" y="2266175"/>
                </a:cubicBezTo>
                <a:cubicBezTo>
                  <a:pt x="2194870" y="2264463"/>
                  <a:pt x="2201230" y="2260465"/>
                  <a:pt x="2204229" y="2258180"/>
                </a:cubicBezTo>
                <a:cubicBezTo>
                  <a:pt x="2216768" y="2249899"/>
                  <a:pt x="2226309" y="2243903"/>
                  <a:pt x="2239388" y="2236481"/>
                </a:cubicBezTo>
                <a:cubicBezTo>
                  <a:pt x="2242569" y="2234482"/>
                  <a:pt x="2248927" y="2230484"/>
                  <a:pt x="2251568" y="2227626"/>
                </a:cubicBezTo>
                <a:cubicBezTo>
                  <a:pt x="2251387" y="2227340"/>
                  <a:pt x="2261107" y="2221631"/>
                  <a:pt x="2264287" y="2219632"/>
                </a:cubicBezTo>
                <a:cubicBezTo>
                  <a:pt x="2264107" y="2219346"/>
                  <a:pt x="2267107" y="2217060"/>
                  <a:pt x="2267107" y="2217060"/>
                </a:cubicBezTo>
                <a:cubicBezTo>
                  <a:pt x="2279827" y="2209066"/>
                  <a:pt x="2292545" y="2201071"/>
                  <a:pt x="2308445" y="2191077"/>
                </a:cubicBezTo>
                <a:cubicBezTo>
                  <a:pt x="2308445" y="2191077"/>
                  <a:pt x="2308625" y="2191363"/>
                  <a:pt x="2308805" y="2191650"/>
                </a:cubicBezTo>
                <a:cubicBezTo>
                  <a:pt x="2334245" y="2175659"/>
                  <a:pt x="2362862" y="2157672"/>
                  <a:pt x="2388302" y="2141682"/>
                </a:cubicBezTo>
                <a:cubicBezTo>
                  <a:pt x="2394301" y="2137112"/>
                  <a:pt x="2400661" y="2133113"/>
                  <a:pt x="2407381" y="2129690"/>
                </a:cubicBezTo>
                <a:cubicBezTo>
                  <a:pt x="2432820" y="2113699"/>
                  <a:pt x="2454539" y="2098849"/>
                  <a:pt x="2480158" y="2083145"/>
                </a:cubicBezTo>
                <a:cubicBezTo>
                  <a:pt x="2479978" y="2082859"/>
                  <a:pt x="2479798" y="2082572"/>
                  <a:pt x="2479618" y="2082286"/>
                </a:cubicBezTo>
                <a:cubicBezTo>
                  <a:pt x="2479439" y="2082000"/>
                  <a:pt x="2479439" y="2082000"/>
                  <a:pt x="2482617" y="2080002"/>
                </a:cubicBezTo>
                <a:cubicBezTo>
                  <a:pt x="2485617" y="2077716"/>
                  <a:pt x="2488977" y="2076004"/>
                  <a:pt x="2489157" y="2076290"/>
                </a:cubicBezTo>
                <a:cubicBezTo>
                  <a:pt x="2508237" y="2064298"/>
                  <a:pt x="2530495" y="2050307"/>
                  <a:pt x="2549575" y="2038314"/>
                </a:cubicBezTo>
                <a:cubicBezTo>
                  <a:pt x="2552935" y="2036601"/>
                  <a:pt x="2562114" y="2030033"/>
                  <a:pt x="2562654" y="2030892"/>
                </a:cubicBezTo>
                <a:cubicBezTo>
                  <a:pt x="2572194" y="2024896"/>
                  <a:pt x="2578553" y="2020899"/>
                  <a:pt x="2584913" y="2016901"/>
                </a:cubicBezTo>
                <a:cubicBezTo>
                  <a:pt x="2594454" y="2010904"/>
                  <a:pt x="2603813" y="2004622"/>
                  <a:pt x="2606453" y="2001764"/>
                </a:cubicBezTo>
                <a:cubicBezTo>
                  <a:pt x="2609452" y="1999480"/>
                  <a:pt x="2612632" y="1997480"/>
                  <a:pt x="2615812" y="1995482"/>
                </a:cubicBezTo>
                <a:cubicBezTo>
                  <a:pt x="2618992" y="1993483"/>
                  <a:pt x="2622172" y="1991484"/>
                  <a:pt x="2628532" y="1987487"/>
                </a:cubicBezTo>
                <a:cubicBezTo>
                  <a:pt x="2631711" y="1985488"/>
                  <a:pt x="2631531" y="1985201"/>
                  <a:pt x="2631531" y="1985201"/>
                </a:cubicBezTo>
                <a:cubicBezTo>
                  <a:pt x="2631351" y="1984915"/>
                  <a:pt x="2631171" y="1984629"/>
                  <a:pt x="2627991" y="1986627"/>
                </a:cubicBezTo>
                <a:cubicBezTo>
                  <a:pt x="2615452" y="1994909"/>
                  <a:pt x="2602193" y="2002044"/>
                  <a:pt x="2589473" y="2010039"/>
                </a:cubicBezTo>
                <a:cubicBezTo>
                  <a:pt x="2583293" y="2014323"/>
                  <a:pt x="2579933" y="2016035"/>
                  <a:pt x="2579573" y="2015463"/>
                </a:cubicBezTo>
                <a:cubicBezTo>
                  <a:pt x="2569853" y="2021173"/>
                  <a:pt x="2562953" y="2024310"/>
                  <a:pt x="2550235" y="2032305"/>
                </a:cubicBezTo>
                <a:cubicBezTo>
                  <a:pt x="2550595" y="2032878"/>
                  <a:pt x="2547415" y="2034877"/>
                  <a:pt x="2544054" y="2036589"/>
                </a:cubicBezTo>
                <a:cubicBezTo>
                  <a:pt x="2540875" y="2038588"/>
                  <a:pt x="2537515" y="2040301"/>
                  <a:pt x="2537335" y="2040014"/>
                </a:cubicBezTo>
                <a:cubicBezTo>
                  <a:pt x="2533435" y="2040867"/>
                  <a:pt x="2520356" y="2048290"/>
                  <a:pt x="2507816" y="2056569"/>
                </a:cubicBezTo>
                <a:cubicBezTo>
                  <a:pt x="2501817" y="2061140"/>
                  <a:pt x="2492096" y="2066850"/>
                  <a:pt x="2486096" y="2071421"/>
                </a:cubicBezTo>
                <a:cubicBezTo>
                  <a:pt x="2486096" y="2071421"/>
                  <a:pt x="2482917" y="2073420"/>
                  <a:pt x="2482736" y="2073134"/>
                </a:cubicBezTo>
                <a:cubicBezTo>
                  <a:pt x="2473197" y="2079129"/>
                  <a:pt x="2466657" y="2082840"/>
                  <a:pt x="2460478" y="2087124"/>
                </a:cubicBezTo>
                <a:cubicBezTo>
                  <a:pt x="2444578" y="2097118"/>
                  <a:pt x="2428319" y="2106538"/>
                  <a:pt x="2416499" y="2115966"/>
                </a:cubicBezTo>
                <a:cubicBezTo>
                  <a:pt x="2413140" y="2117677"/>
                  <a:pt x="2412960" y="2117390"/>
                  <a:pt x="2412960" y="2117390"/>
                </a:cubicBezTo>
                <a:cubicBezTo>
                  <a:pt x="2415600" y="2114533"/>
                  <a:pt x="2408700" y="2117671"/>
                  <a:pt x="2404980" y="2118811"/>
                </a:cubicBezTo>
                <a:cubicBezTo>
                  <a:pt x="2401620" y="2120523"/>
                  <a:pt x="2389081" y="2128805"/>
                  <a:pt x="2382721" y="2132802"/>
                </a:cubicBezTo>
                <a:cubicBezTo>
                  <a:pt x="2389800" y="2129951"/>
                  <a:pt x="2389800" y="2129951"/>
                  <a:pt x="2377081" y="2137945"/>
                </a:cubicBezTo>
                <a:cubicBezTo>
                  <a:pt x="2367542" y="2143941"/>
                  <a:pt x="2367542" y="2143941"/>
                  <a:pt x="2358722" y="2151084"/>
                </a:cubicBezTo>
                <a:cubicBezTo>
                  <a:pt x="2358902" y="2151370"/>
                  <a:pt x="2355722" y="2153369"/>
                  <a:pt x="2352543" y="2155367"/>
                </a:cubicBezTo>
                <a:cubicBezTo>
                  <a:pt x="2349362" y="2157367"/>
                  <a:pt x="2343004" y="2161364"/>
                  <a:pt x="2339823" y="2163362"/>
                </a:cubicBezTo>
                <a:cubicBezTo>
                  <a:pt x="2333463" y="2167360"/>
                  <a:pt x="2330284" y="2169358"/>
                  <a:pt x="2327103" y="2171357"/>
                </a:cubicBezTo>
                <a:cubicBezTo>
                  <a:pt x="2320744" y="2175354"/>
                  <a:pt x="2320744" y="2175354"/>
                  <a:pt x="2321104" y="2175927"/>
                </a:cubicBezTo>
                <a:cubicBezTo>
                  <a:pt x="2318284" y="2178498"/>
                  <a:pt x="2321824" y="2177073"/>
                  <a:pt x="2319005" y="2179645"/>
                </a:cubicBezTo>
                <a:cubicBezTo>
                  <a:pt x="2315824" y="2181644"/>
                  <a:pt x="2309464" y="2185641"/>
                  <a:pt x="2306284" y="2187640"/>
                </a:cubicBezTo>
                <a:cubicBezTo>
                  <a:pt x="2299744" y="2191351"/>
                  <a:pt x="2302744" y="2189066"/>
                  <a:pt x="2302564" y="2188779"/>
                </a:cubicBezTo>
                <a:cubicBezTo>
                  <a:pt x="2292845" y="2194488"/>
                  <a:pt x="2285945" y="2197627"/>
                  <a:pt x="2276586" y="2203909"/>
                </a:cubicBezTo>
                <a:cubicBezTo>
                  <a:pt x="2276766" y="2204196"/>
                  <a:pt x="2273586" y="2206195"/>
                  <a:pt x="2270406" y="2208193"/>
                </a:cubicBezTo>
                <a:cubicBezTo>
                  <a:pt x="2267226" y="2210191"/>
                  <a:pt x="2260866" y="2214189"/>
                  <a:pt x="2257686" y="2216189"/>
                </a:cubicBezTo>
                <a:cubicBezTo>
                  <a:pt x="2258046" y="2216762"/>
                  <a:pt x="2254866" y="2218761"/>
                  <a:pt x="2251686" y="2220759"/>
                </a:cubicBezTo>
                <a:cubicBezTo>
                  <a:pt x="2245147" y="2224469"/>
                  <a:pt x="2248146" y="2222184"/>
                  <a:pt x="2247966" y="2221898"/>
                </a:cubicBezTo>
                <a:cubicBezTo>
                  <a:pt x="2244787" y="2223897"/>
                  <a:pt x="2244787" y="2223897"/>
                  <a:pt x="2244787" y="2223897"/>
                </a:cubicBezTo>
                <a:cubicBezTo>
                  <a:pt x="2232067" y="2231891"/>
                  <a:pt x="2226608" y="2237321"/>
                  <a:pt x="2216527" y="2242458"/>
                </a:cubicBezTo>
                <a:cubicBezTo>
                  <a:pt x="2203449" y="2249879"/>
                  <a:pt x="2191270" y="2258735"/>
                  <a:pt x="2184370" y="2261872"/>
                </a:cubicBezTo>
                <a:cubicBezTo>
                  <a:pt x="2174830" y="2267869"/>
                  <a:pt x="2161930" y="2275577"/>
                  <a:pt x="2152751" y="2282146"/>
                </a:cubicBezTo>
                <a:cubicBezTo>
                  <a:pt x="2140211" y="2290428"/>
                  <a:pt x="2127311" y="2298136"/>
                  <a:pt x="2114592" y="2306131"/>
                </a:cubicBezTo>
                <a:cubicBezTo>
                  <a:pt x="2114592" y="2306131"/>
                  <a:pt x="2111412" y="2308130"/>
                  <a:pt x="2111412" y="2308130"/>
                </a:cubicBezTo>
                <a:cubicBezTo>
                  <a:pt x="2111232" y="2307844"/>
                  <a:pt x="2108232" y="2310128"/>
                  <a:pt x="2111593" y="2308416"/>
                </a:cubicBezTo>
                <a:cubicBezTo>
                  <a:pt x="2111772" y="2308702"/>
                  <a:pt x="2115133" y="2306990"/>
                  <a:pt x="2121492" y="2302993"/>
                </a:cubicBezTo>
                <a:cubicBezTo>
                  <a:pt x="2127851" y="2298996"/>
                  <a:pt x="2131211" y="2297283"/>
                  <a:pt x="2128212" y="2299568"/>
                </a:cubicBezTo>
                <a:cubicBezTo>
                  <a:pt x="2128572" y="2300141"/>
                  <a:pt x="2122032" y="2303853"/>
                  <a:pt x="2118852" y="2305850"/>
                </a:cubicBezTo>
                <a:cubicBezTo>
                  <a:pt x="2122751" y="2304998"/>
                  <a:pt x="2132292" y="2299002"/>
                  <a:pt x="2141651" y="2292719"/>
                </a:cubicBezTo>
                <a:cubicBezTo>
                  <a:pt x="2145012" y="2291007"/>
                  <a:pt x="2148012" y="2288722"/>
                  <a:pt x="2151552" y="2287296"/>
                </a:cubicBezTo>
                <a:cubicBezTo>
                  <a:pt x="2151912" y="2287869"/>
                  <a:pt x="2145371" y="2291580"/>
                  <a:pt x="2142372" y="2293865"/>
                </a:cubicBezTo>
                <a:cubicBezTo>
                  <a:pt x="2132832" y="2299861"/>
                  <a:pt x="2124012" y="2307003"/>
                  <a:pt x="2119753" y="2307282"/>
                </a:cubicBezTo>
                <a:cubicBezTo>
                  <a:pt x="2119753" y="2307282"/>
                  <a:pt x="2113393" y="2311280"/>
                  <a:pt x="2113393" y="2311280"/>
                </a:cubicBezTo>
                <a:cubicBezTo>
                  <a:pt x="2098214" y="2322420"/>
                  <a:pt x="2098214" y="2322420"/>
                  <a:pt x="2078773" y="2333840"/>
                </a:cubicBezTo>
                <a:cubicBezTo>
                  <a:pt x="2072235" y="2337550"/>
                  <a:pt x="2062875" y="2343833"/>
                  <a:pt x="2056155" y="2347257"/>
                </a:cubicBezTo>
                <a:cubicBezTo>
                  <a:pt x="2056155" y="2347257"/>
                  <a:pt x="2056155" y="2347257"/>
                  <a:pt x="2052976" y="2349256"/>
                </a:cubicBezTo>
                <a:cubicBezTo>
                  <a:pt x="2040796" y="2358110"/>
                  <a:pt x="2040616" y="2357824"/>
                  <a:pt x="2027897" y="2365819"/>
                </a:cubicBezTo>
                <a:cubicBezTo>
                  <a:pt x="2015178" y="2373813"/>
                  <a:pt x="2005097" y="2378951"/>
                  <a:pt x="1992197" y="2386659"/>
                </a:cubicBezTo>
                <a:cubicBezTo>
                  <a:pt x="1985838" y="2390656"/>
                  <a:pt x="1988657" y="2388085"/>
                  <a:pt x="1988477" y="2387799"/>
                </a:cubicBezTo>
                <a:cubicBezTo>
                  <a:pt x="1988117" y="2387226"/>
                  <a:pt x="1984938" y="2389224"/>
                  <a:pt x="1978398" y="2392935"/>
                </a:cubicBezTo>
                <a:cubicBezTo>
                  <a:pt x="1962319" y="2402642"/>
                  <a:pt x="1946418" y="2412637"/>
                  <a:pt x="1930519" y="2422630"/>
                </a:cubicBezTo>
                <a:cubicBezTo>
                  <a:pt x="1927340" y="2424628"/>
                  <a:pt x="1920801" y="2428339"/>
                  <a:pt x="1920980" y="2428626"/>
                </a:cubicBezTo>
                <a:cubicBezTo>
                  <a:pt x="1911980" y="2435481"/>
                  <a:pt x="1902080" y="2440905"/>
                  <a:pt x="1892362" y="2446614"/>
                </a:cubicBezTo>
                <a:cubicBezTo>
                  <a:pt x="1882462" y="2452037"/>
                  <a:pt x="1872742" y="2457747"/>
                  <a:pt x="1863743" y="2464603"/>
                </a:cubicBezTo>
                <a:cubicBezTo>
                  <a:pt x="1854743" y="2471459"/>
                  <a:pt x="1838844" y="2481452"/>
                  <a:pt x="1828945" y="2486875"/>
                </a:cubicBezTo>
                <a:cubicBezTo>
                  <a:pt x="1822404" y="2490587"/>
                  <a:pt x="1815864" y="2494298"/>
                  <a:pt x="1809865" y="2498868"/>
                </a:cubicBezTo>
                <a:cubicBezTo>
                  <a:pt x="1806864" y="2501153"/>
                  <a:pt x="1800325" y="2504864"/>
                  <a:pt x="1793966" y="2508861"/>
                </a:cubicBezTo>
                <a:cubicBezTo>
                  <a:pt x="1774886" y="2520854"/>
                  <a:pt x="1755807" y="2532846"/>
                  <a:pt x="1736728" y="2544838"/>
                </a:cubicBezTo>
                <a:cubicBezTo>
                  <a:pt x="1727188" y="2550835"/>
                  <a:pt x="1717468" y="2556545"/>
                  <a:pt x="1708469" y="2563399"/>
                </a:cubicBezTo>
                <a:cubicBezTo>
                  <a:pt x="1708469" y="2563399"/>
                  <a:pt x="1705290" y="2565399"/>
                  <a:pt x="1701930" y="2567111"/>
                </a:cubicBezTo>
                <a:cubicBezTo>
                  <a:pt x="1688850" y="2574533"/>
                  <a:pt x="1676310" y="2582815"/>
                  <a:pt x="1663770" y="2591096"/>
                </a:cubicBezTo>
                <a:cubicBezTo>
                  <a:pt x="1660591" y="2593095"/>
                  <a:pt x="1657592" y="2595379"/>
                  <a:pt x="1654412" y="2597378"/>
                </a:cubicBezTo>
                <a:cubicBezTo>
                  <a:pt x="1641152" y="2604514"/>
                  <a:pt x="1631972" y="2611083"/>
                  <a:pt x="1619433" y="2619364"/>
                </a:cubicBezTo>
                <a:cubicBezTo>
                  <a:pt x="1609894" y="2625360"/>
                  <a:pt x="1600354" y="2631356"/>
                  <a:pt x="1590634" y="2637066"/>
                </a:cubicBezTo>
                <a:cubicBezTo>
                  <a:pt x="1583914" y="2640491"/>
                  <a:pt x="1571374" y="2648773"/>
                  <a:pt x="1561836" y="2654769"/>
                </a:cubicBezTo>
                <a:cubicBezTo>
                  <a:pt x="1561295" y="2653910"/>
                  <a:pt x="1567295" y="2649338"/>
                  <a:pt x="1573294" y="2644768"/>
                </a:cubicBezTo>
                <a:lnTo>
                  <a:pt x="1575093" y="2641582"/>
                </a:lnTo>
                <a:lnTo>
                  <a:pt x="1575574" y="2641338"/>
                </a:lnTo>
                <a:cubicBezTo>
                  <a:pt x="1577164" y="2640338"/>
                  <a:pt x="1577119" y="2640266"/>
                  <a:pt x="1576676" y="2640445"/>
                </a:cubicBezTo>
                <a:cubicBezTo>
                  <a:pt x="1576234" y="2640623"/>
                  <a:pt x="1575394" y="2641051"/>
                  <a:pt x="1575394" y="2641051"/>
                </a:cubicBezTo>
                <a:cubicBezTo>
                  <a:pt x="1585293" y="2635628"/>
                  <a:pt x="1594293" y="2628772"/>
                  <a:pt x="1600653" y="2624774"/>
                </a:cubicBezTo>
                <a:cubicBezTo>
                  <a:pt x="1607013" y="2620778"/>
                  <a:pt x="1606833" y="2620491"/>
                  <a:pt x="1606653" y="2620204"/>
                </a:cubicBezTo>
                <a:cubicBezTo>
                  <a:pt x="1606293" y="2619631"/>
                  <a:pt x="1606112" y="2619345"/>
                  <a:pt x="1605753" y="2618772"/>
                </a:cubicBezTo>
                <a:cubicBezTo>
                  <a:pt x="1608933" y="2616774"/>
                  <a:pt x="1608933" y="2616774"/>
                  <a:pt x="1609112" y="2617060"/>
                </a:cubicBezTo>
                <a:cubicBezTo>
                  <a:pt x="1612652" y="2615634"/>
                  <a:pt x="1606653" y="2620204"/>
                  <a:pt x="1613012" y="2616207"/>
                </a:cubicBezTo>
                <a:cubicBezTo>
                  <a:pt x="1619552" y="2612496"/>
                  <a:pt x="1625911" y="2608499"/>
                  <a:pt x="1629271" y="2606786"/>
                </a:cubicBezTo>
                <a:cubicBezTo>
                  <a:pt x="1632631" y="2605075"/>
                  <a:pt x="1635631" y="2602789"/>
                  <a:pt x="1635451" y="2602502"/>
                </a:cubicBezTo>
                <a:cubicBezTo>
                  <a:pt x="1638271" y="2599932"/>
                  <a:pt x="1641091" y="2597359"/>
                  <a:pt x="1650812" y="2591650"/>
                </a:cubicBezTo>
                <a:cubicBezTo>
                  <a:pt x="1660350" y="2585653"/>
                  <a:pt x="1666171" y="2580797"/>
                  <a:pt x="1668990" y="2578225"/>
                </a:cubicBezTo>
                <a:cubicBezTo>
                  <a:pt x="1662090" y="2581364"/>
                  <a:pt x="1653091" y="2588219"/>
                  <a:pt x="1649551" y="2589644"/>
                </a:cubicBezTo>
                <a:cubicBezTo>
                  <a:pt x="1645831" y="2590784"/>
                  <a:pt x="1642831" y="2593069"/>
                  <a:pt x="1639470" y="2594781"/>
                </a:cubicBezTo>
                <a:cubicBezTo>
                  <a:pt x="1629571" y="2600204"/>
                  <a:pt x="1614032" y="2610772"/>
                  <a:pt x="1603952" y="2615908"/>
                </a:cubicBezTo>
                <a:cubicBezTo>
                  <a:pt x="1600772" y="2617907"/>
                  <a:pt x="1597592" y="2619905"/>
                  <a:pt x="1594593" y="2622191"/>
                </a:cubicBezTo>
                <a:cubicBezTo>
                  <a:pt x="1591772" y="2624762"/>
                  <a:pt x="1582232" y="2630758"/>
                  <a:pt x="1576234" y="2635329"/>
                </a:cubicBezTo>
                <a:cubicBezTo>
                  <a:pt x="1570234" y="2639899"/>
                  <a:pt x="1567054" y="2641898"/>
                  <a:pt x="1563334" y="2643038"/>
                </a:cubicBezTo>
                <a:cubicBezTo>
                  <a:pt x="1562974" y="2642464"/>
                  <a:pt x="1562974" y="2642464"/>
                  <a:pt x="1556614" y="2646462"/>
                </a:cubicBezTo>
                <a:cubicBezTo>
                  <a:pt x="1547074" y="2652458"/>
                  <a:pt x="1537534" y="2658455"/>
                  <a:pt x="1530815" y="2661879"/>
                </a:cubicBezTo>
                <a:cubicBezTo>
                  <a:pt x="1527635" y="2663877"/>
                  <a:pt x="1521275" y="2667875"/>
                  <a:pt x="1515096" y="2672159"/>
                </a:cubicBezTo>
                <a:cubicBezTo>
                  <a:pt x="1502736" y="2680727"/>
                  <a:pt x="1493197" y="2686723"/>
                  <a:pt x="1480117" y="2694145"/>
                </a:cubicBezTo>
                <a:cubicBezTo>
                  <a:pt x="1473577" y="2697856"/>
                  <a:pt x="1470398" y="2699855"/>
                  <a:pt x="1467398" y="2702140"/>
                </a:cubicBezTo>
                <a:cubicBezTo>
                  <a:pt x="1461218" y="2706424"/>
                  <a:pt x="1461218" y="2706424"/>
                  <a:pt x="1454678" y="2710135"/>
                </a:cubicBezTo>
                <a:cubicBezTo>
                  <a:pt x="1448138" y="2713845"/>
                  <a:pt x="1441958" y="2718130"/>
                  <a:pt x="1432419" y="2724126"/>
                </a:cubicBezTo>
                <a:cubicBezTo>
                  <a:pt x="1426240" y="2728409"/>
                  <a:pt x="1426600" y="2728982"/>
                  <a:pt x="1423780" y="2731555"/>
                </a:cubicBezTo>
                <a:cubicBezTo>
                  <a:pt x="1417781" y="2736125"/>
                  <a:pt x="1427500" y="2730415"/>
                  <a:pt x="1430860" y="2728702"/>
                </a:cubicBezTo>
                <a:cubicBezTo>
                  <a:pt x="1434219" y="2726990"/>
                  <a:pt x="1431220" y="2729276"/>
                  <a:pt x="1437759" y="2725564"/>
                </a:cubicBezTo>
                <a:cubicBezTo>
                  <a:pt x="1440939" y="2723566"/>
                  <a:pt x="1443939" y="2721281"/>
                  <a:pt x="1446939" y="2718996"/>
                </a:cubicBezTo>
                <a:cubicBezTo>
                  <a:pt x="1446939" y="2718996"/>
                  <a:pt x="1446758" y="2718710"/>
                  <a:pt x="1446758" y="2718710"/>
                </a:cubicBezTo>
                <a:cubicBezTo>
                  <a:pt x="1452938" y="2714426"/>
                  <a:pt x="1459298" y="2710428"/>
                  <a:pt x="1456478" y="2713000"/>
                </a:cubicBezTo>
                <a:cubicBezTo>
                  <a:pt x="1457199" y="2714145"/>
                  <a:pt x="1469739" y="2705863"/>
                  <a:pt x="1470278" y="2706723"/>
                </a:cubicBezTo>
                <a:cubicBezTo>
                  <a:pt x="1470459" y="2707008"/>
                  <a:pt x="1470639" y="2707295"/>
                  <a:pt x="1470819" y="2707582"/>
                </a:cubicBezTo>
                <a:cubicBezTo>
                  <a:pt x="1464638" y="2711866"/>
                  <a:pt x="1461459" y="2713865"/>
                  <a:pt x="1461279" y="2713578"/>
                </a:cubicBezTo>
                <a:cubicBezTo>
                  <a:pt x="1457739" y="2715004"/>
                  <a:pt x="1457558" y="2714718"/>
                  <a:pt x="1451198" y="2718715"/>
                </a:cubicBezTo>
                <a:cubicBezTo>
                  <a:pt x="1441659" y="2724711"/>
                  <a:pt x="1432301" y="2730994"/>
                  <a:pt x="1419220" y="2738417"/>
                </a:cubicBezTo>
                <a:cubicBezTo>
                  <a:pt x="1412681" y="2742127"/>
                  <a:pt x="1403501" y="2748696"/>
                  <a:pt x="1397322" y="2752980"/>
                </a:cubicBezTo>
                <a:cubicBezTo>
                  <a:pt x="1391141" y="2757264"/>
                  <a:pt x="1387962" y="2759263"/>
                  <a:pt x="1381602" y="2763260"/>
                </a:cubicBezTo>
                <a:cubicBezTo>
                  <a:pt x="1378423" y="2765259"/>
                  <a:pt x="1378423" y="2765259"/>
                  <a:pt x="1375062" y="2766970"/>
                </a:cubicBezTo>
                <a:cubicBezTo>
                  <a:pt x="1371162" y="2767823"/>
                  <a:pt x="1361442" y="2773534"/>
                  <a:pt x="1355622" y="2778391"/>
                </a:cubicBezTo>
                <a:cubicBezTo>
                  <a:pt x="1349443" y="2782674"/>
                  <a:pt x="1343444" y="2787244"/>
                  <a:pt x="1340444" y="2789529"/>
                </a:cubicBezTo>
                <a:cubicBezTo>
                  <a:pt x="1336904" y="2790955"/>
                  <a:pt x="1327724" y="2797525"/>
                  <a:pt x="1327184" y="2796665"/>
                </a:cubicBezTo>
                <a:cubicBezTo>
                  <a:pt x="1327004" y="2796379"/>
                  <a:pt x="1324529" y="2797735"/>
                  <a:pt x="1321724" y="2799448"/>
                </a:cubicBezTo>
                <a:lnTo>
                  <a:pt x="1314290" y="2804371"/>
                </a:lnTo>
                <a:lnTo>
                  <a:pt x="1311667" y="2804313"/>
                </a:lnTo>
                <a:lnTo>
                  <a:pt x="1308981" y="2805415"/>
                </a:lnTo>
                <a:lnTo>
                  <a:pt x="1310797" y="2804119"/>
                </a:lnTo>
                <a:cubicBezTo>
                  <a:pt x="1313864" y="2801941"/>
                  <a:pt x="1316114" y="2800227"/>
                  <a:pt x="1315843" y="2799797"/>
                </a:cubicBezTo>
                <a:cubicBezTo>
                  <a:pt x="1318664" y="2797226"/>
                  <a:pt x="1324844" y="2792942"/>
                  <a:pt x="1330843" y="2788371"/>
                </a:cubicBezTo>
                <a:cubicBezTo>
                  <a:pt x="1333843" y="2786086"/>
                  <a:pt x="1333664" y="2785799"/>
                  <a:pt x="1336843" y="2783800"/>
                </a:cubicBezTo>
                <a:cubicBezTo>
                  <a:pt x="1333304" y="2785227"/>
                  <a:pt x="1329943" y="2786939"/>
                  <a:pt x="1320404" y="2792936"/>
                </a:cubicBezTo>
                <a:cubicBezTo>
                  <a:pt x="1304503" y="2802929"/>
                  <a:pt x="1304503" y="2802929"/>
                  <a:pt x="1303424" y="2801210"/>
                </a:cubicBezTo>
                <a:cubicBezTo>
                  <a:pt x="1300064" y="2802923"/>
                  <a:pt x="1300064" y="2802923"/>
                  <a:pt x="1300064" y="2802923"/>
                </a:cubicBezTo>
                <a:cubicBezTo>
                  <a:pt x="1293524" y="2806634"/>
                  <a:pt x="1290885" y="2809491"/>
                  <a:pt x="1281165" y="2815201"/>
                </a:cubicBezTo>
                <a:cubicBezTo>
                  <a:pt x="1281165" y="2815201"/>
                  <a:pt x="1274805" y="2819199"/>
                  <a:pt x="1274805" y="2819199"/>
                </a:cubicBezTo>
                <a:cubicBezTo>
                  <a:pt x="1274265" y="2818340"/>
                  <a:pt x="1264725" y="2824335"/>
                  <a:pt x="1258366" y="2828333"/>
                </a:cubicBezTo>
                <a:cubicBezTo>
                  <a:pt x="1248825" y="2834329"/>
                  <a:pt x="1239286" y="2840326"/>
                  <a:pt x="1232927" y="2844323"/>
                </a:cubicBezTo>
                <a:cubicBezTo>
                  <a:pt x="1229747" y="2846322"/>
                  <a:pt x="1229747" y="2846322"/>
                  <a:pt x="1226747" y="2848607"/>
                </a:cubicBezTo>
                <a:cubicBezTo>
                  <a:pt x="1226927" y="2848894"/>
                  <a:pt x="1230287" y="2847182"/>
                  <a:pt x="1230287" y="2847182"/>
                </a:cubicBezTo>
                <a:cubicBezTo>
                  <a:pt x="1233466" y="2845182"/>
                  <a:pt x="1233466" y="2845182"/>
                  <a:pt x="1236647" y="2843184"/>
                </a:cubicBezTo>
                <a:cubicBezTo>
                  <a:pt x="1243006" y="2839186"/>
                  <a:pt x="1246367" y="2837474"/>
                  <a:pt x="1246727" y="2838047"/>
                </a:cubicBezTo>
                <a:cubicBezTo>
                  <a:pt x="1249906" y="2836048"/>
                  <a:pt x="1237727" y="2844902"/>
                  <a:pt x="1231187" y="2848613"/>
                </a:cubicBezTo>
                <a:cubicBezTo>
                  <a:pt x="1224287" y="2851752"/>
                  <a:pt x="1221287" y="2854037"/>
                  <a:pt x="1215288" y="2858607"/>
                </a:cubicBezTo>
                <a:cubicBezTo>
                  <a:pt x="1212288" y="2860892"/>
                  <a:pt x="1212288" y="2860892"/>
                  <a:pt x="1209108" y="2862891"/>
                </a:cubicBezTo>
                <a:cubicBezTo>
                  <a:pt x="1199749" y="2869172"/>
                  <a:pt x="1190389" y="2875456"/>
                  <a:pt x="1181389" y="2882311"/>
                </a:cubicBezTo>
                <a:cubicBezTo>
                  <a:pt x="1178389" y="2884597"/>
                  <a:pt x="1168850" y="2890594"/>
                  <a:pt x="1162850" y="2895164"/>
                </a:cubicBezTo>
                <a:cubicBezTo>
                  <a:pt x="1153671" y="2901732"/>
                  <a:pt x="1146771" y="2904870"/>
                  <a:pt x="1140231" y="2908581"/>
                </a:cubicBezTo>
                <a:cubicBezTo>
                  <a:pt x="1127332" y="2916290"/>
                  <a:pt x="1114613" y="2924284"/>
                  <a:pt x="1101892" y="2932280"/>
                </a:cubicBezTo>
                <a:cubicBezTo>
                  <a:pt x="1098713" y="2934279"/>
                  <a:pt x="1092353" y="2938276"/>
                  <a:pt x="1089173" y="2940275"/>
                </a:cubicBezTo>
                <a:cubicBezTo>
                  <a:pt x="1078734" y="2944839"/>
                  <a:pt x="1066375" y="2953406"/>
                  <a:pt x="1053655" y="2961402"/>
                </a:cubicBezTo>
                <a:cubicBezTo>
                  <a:pt x="1054015" y="2961974"/>
                  <a:pt x="1054375" y="2962547"/>
                  <a:pt x="1054554" y="2962833"/>
                </a:cubicBezTo>
                <a:cubicBezTo>
                  <a:pt x="1054735" y="2963120"/>
                  <a:pt x="1055094" y="2963693"/>
                  <a:pt x="1048556" y="2967404"/>
                </a:cubicBezTo>
                <a:cubicBezTo>
                  <a:pt x="1039016" y="2973400"/>
                  <a:pt x="1036376" y="2976258"/>
                  <a:pt x="1030376" y="2980828"/>
                </a:cubicBezTo>
                <a:cubicBezTo>
                  <a:pt x="1027377" y="2983113"/>
                  <a:pt x="1027736" y="2983686"/>
                  <a:pt x="1021376" y="2987684"/>
                </a:cubicBezTo>
                <a:cubicBezTo>
                  <a:pt x="1015017" y="2991681"/>
                  <a:pt x="1011477" y="2993107"/>
                  <a:pt x="1001938" y="2999103"/>
                </a:cubicBezTo>
                <a:cubicBezTo>
                  <a:pt x="1001938" y="2999103"/>
                  <a:pt x="1001938" y="2999103"/>
                  <a:pt x="1001758" y="2998816"/>
                </a:cubicBezTo>
                <a:cubicBezTo>
                  <a:pt x="1004397" y="2995959"/>
                  <a:pt x="1001038" y="2997670"/>
                  <a:pt x="991497" y="3003667"/>
                </a:cubicBezTo>
                <a:lnTo>
                  <a:pt x="981825" y="3009747"/>
                </a:lnTo>
                <a:lnTo>
                  <a:pt x="968296" y="3011911"/>
                </a:lnTo>
                <a:cubicBezTo>
                  <a:pt x="949044" y="3011634"/>
                  <a:pt x="929846" y="3003854"/>
                  <a:pt x="912155" y="2983623"/>
                </a:cubicBezTo>
                <a:cubicBezTo>
                  <a:pt x="899813" y="2967112"/>
                  <a:pt x="878874" y="2965264"/>
                  <a:pt x="860728" y="2968537"/>
                </a:cubicBezTo>
                <a:cubicBezTo>
                  <a:pt x="855613" y="2971332"/>
                  <a:pt x="846542" y="2972969"/>
                  <a:pt x="841424" y="2975765"/>
                </a:cubicBezTo>
                <a:cubicBezTo>
                  <a:pt x="813736" y="2967644"/>
                  <a:pt x="776972" y="2961155"/>
                  <a:pt x="768116" y="2932773"/>
                </a:cubicBezTo>
                <a:cubicBezTo>
                  <a:pt x="759256" y="2904391"/>
                  <a:pt x="786000" y="2886451"/>
                  <a:pt x="810421" y="2876429"/>
                </a:cubicBezTo>
                <a:cubicBezTo>
                  <a:pt x="892284" y="2831686"/>
                  <a:pt x="964601" y="2775550"/>
                  <a:pt x="1025740" y="2698945"/>
                </a:cubicBezTo>
                <a:cubicBezTo>
                  <a:pt x="1044571" y="2678687"/>
                  <a:pt x="1040143" y="2664495"/>
                  <a:pt x="1028964" y="2644026"/>
                </a:cubicBezTo>
                <a:cubicBezTo>
                  <a:pt x="1014988" y="2618439"/>
                  <a:pt x="997317" y="2634743"/>
                  <a:pt x="981968" y="2643132"/>
                </a:cubicBezTo>
                <a:cubicBezTo>
                  <a:pt x="946153" y="2662704"/>
                  <a:pt x="910339" y="2682278"/>
                  <a:pt x="875684" y="2697897"/>
                </a:cubicBezTo>
                <a:cubicBezTo>
                  <a:pt x="856379" y="2705127"/>
                  <a:pt x="834279" y="2707236"/>
                  <a:pt x="828216" y="2683971"/>
                </a:cubicBezTo>
                <a:cubicBezTo>
                  <a:pt x="822152" y="2660706"/>
                  <a:pt x="849843" y="2668828"/>
                  <a:pt x="865190" y="2660441"/>
                </a:cubicBezTo>
                <a:cubicBezTo>
                  <a:pt x="874264" y="2658805"/>
                  <a:pt x="884494" y="2653213"/>
                  <a:pt x="893570" y="2651577"/>
                </a:cubicBezTo>
                <a:cubicBezTo>
                  <a:pt x="964038" y="2616384"/>
                  <a:pt x="965197" y="2612428"/>
                  <a:pt x="897007" y="2566638"/>
                </a:cubicBezTo>
                <a:cubicBezTo>
                  <a:pt x="879548" y="2552924"/>
                  <a:pt x="885826" y="2546169"/>
                  <a:pt x="890469" y="2530342"/>
                </a:cubicBezTo>
                <a:cubicBezTo>
                  <a:pt x="924390" y="2458645"/>
                  <a:pt x="963901" y="2397183"/>
                  <a:pt x="1049034" y="2370589"/>
                </a:cubicBezTo>
                <a:cubicBezTo>
                  <a:pt x="1126252" y="2341674"/>
                  <a:pt x="1191134" y="2296248"/>
                  <a:pt x="1250423" y="2240589"/>
                </a:cubicBezTo>
                <a:cubicBezTo>
                  <a:pt x="1266525" y="2225974"/>
                  <a:pt x="1283994" y="2213105"/>
                  <a:pt x="1302017" y="2200868"/>
                </a:cubicBezTo>
                <a:lnTo>
                  <a:pt x="1305276" y="2198734"/>
                </a:lnTo>
                <a:lnTo>
                  <a:pt x="1293811" y="2192982"/>
                </a:lnTo>
                <a:cubicBezTo>
                  <a:pt x="1287691" y="2190985"/>
                  <a:pt x="1281504" y="2190213"/>
                  <a:pt x="1275318" y="2191243"/>
                </a:cubicBezTo>
                <a:cubicBezTo>
                  <a:pt x="1209344" y="2211854"/>
                  <a:pt x="1168108" y="2170632"/>
                  <a:pt x="1118627" y="2145896"/>
                </a:cubicBezTo>
                <a:cubicBezTo>
                  <a:pt x="1085639" y="2129406"/>
                  <a:pt x="1077390" y="2100549"/>
                  <a:pt x="1102133" y="2084060"/>
                </a:cubicBezTo>
                <a:cubicBezTo>
                  <a:pt x="1117596" y="2071693"/>
                  <a:pt x="1129450" y="2057007"/>
                  <a:pt x="1139695" y="2041355"/>
                </a:cubicBezTo>
                <a:lnTo>
                  <a:pt x="1160634" y="2004950"/>
                </a:lnTo>
                <a:lnTo>
                  <a:pt x="1145883" y="2007933"/>
                </a:lnTo>
                <a:lnTo>
                  <a:pt x="1122592" y="2018707"/>
                </a:lnTo>
                <a:cubicBezTo>
                  <a:pt x="1085991" y="2036843"/>
                  <a:pt x="1050002" y="2056098"/>
                  <a:pt x="1014884" y="2076951"/>
                </a:cubicBezTo>
                <a:cubicBezTo>
                  <a:pt x="947211" y="2117259"/>
                  <a:pt x="881856" y="2149654"/>
                  <a:pt x="799948" y="2121328"/>
                </a:cubicBezTo>
                <a:cubicBezTo>
                  <a:pt x="784127" y="2116686"/>
                  <a:pt x="765981" y="2119959"/>
                  <a:pt x="749471" y="2132303"/>
                </a:cubicBezTo>
                <a:cubicBezTo>
                  <a:pt x="687389" y="2182848"/>
                  <a:pt x="610854" y="2194774"/>
                  <a:pt x="535956" y="2215772"/>
                </a:cubicBezTo>
                <a:cubicBezTo>
                  <a:pt x="484317" y="2230708"/>
                  <a:pt x="436636" y="2246800"/>
                  <a:pt x="388953" y="2262893"/>
                </a:cubicBezTo>
                <a:cubicBezTo>
                  <a:pt x="365691" y="2268961"/>
                  <a:pt x="338478" y="2273868"/>
                  <a:pt x="317064" y="2258992"/>
                </a:cubicBezTo>
                <a:cubicBezTo>
                  <a:pt x="296813" y="2240160"/>
                  <a:pt x="276562" y="2221325"/>
                  <a:pt x="314698" y="2193838"/>
                </a:cubicBezTo>
                <a:cubicBezTo>
                  <a:pt x="377256" y="2156326"/>
                  <a:pt x="412811" y="2093703"/>
                  <a:pt x="473262" y="2034085"/>
                </a:cubicBezTo>
                <a:cubicBezTo>
                  <a:pt x="389980" y="2039735"/>
                  <a:pt x="318087" y="2035835"/>
                  <a:pt x="258324" y="2078464"/>
                </a:cubicBezTo>
                <a:cubicBezTo>
                  <a:pt x="246933" y="2088012"/>
                  <a:pt x="232743" y="2092444"/>
                  <a:pt x="218082" y="2083846"/>
                </a:cubicBezTo>
                <a:cubicBezTo>
                  <a:pt x="204581" y="2071289"/>
                  <a:pt x="215975" y="2061741"/>
                  <a:pt x="223412" y="2051032"/>
                </a:cubicBezTo>
                <a:cubicBezTo>
                  <a:pt x="233171" y="2032407"/>
                  <a:pt x="224787" y="2017056"/>
                  <a:pt x="210125" y="2008456"/>
                </a:cubicBezTo>
                <a:cubicBezTo>
                  <a:pt x="188713" y="1993582"/>
                  <a:pt x="174996" y="2011045"/>
                  <a:pt x="170355" y="2026873"/>
                </a:cubicBezTo>
                <a:cubicBezTo>
                  <a:pt x="161069" y="2058523"/>
                  <a:pt x="138968" y="2060637"/>
                  <a:pt x="115235" y="2053675"/>
                </a:cubicBezTo>
                <a:cubicBezTo>
                  <a:pt x="82430" y="2048348"/>
                  <a:pt x="54268" y="2027193"/>
                  <a:pt x="58435" y="1998335"/>
                </a:cubicBezTo>
                <a:cubicBezTo>
                  <a:pt x="66562" y="1970637"/>
                  <a:pt x="97046" y="1983879"/>
                  <a:pt x="121941" y="1986885"/>
                </a:cubicBezTo>
                <a:cubicBezTo>
                  <a:pt x="129851" y="1989205"/>
                  <a:pt x="134969" y="1986408"/>
                  <a:pt x="146834" y="1989889"/>
                </a:cubicBezTo>
                <a:cubicBezTo>
                  <a:pt x="145889" y="1963829"/>
                  <a:pt x="122630" y="1969898"/>
                  <a:pt x="113084" y="1958504"/>
                </a:cubicBezTo>
                <a:cubicBezTo>
                  <a:pt x="96788" y="1940829"/>
                  <a:pt x="80489" y="1923156"/>
                  <a:pt x="117938" y="1912658"/>
                </a:cubicBezTo>
                <a:cubicBezTo>
                  <a:pt x="132129" y="1908225"/>
                  <a:pt x="136082" y="1909386"/>
                  <a:pt x="136771" y="1892396"/>
                </a:cubicBezTo>
                <a:cubicBezTo>
                  <a:pt x="141522" y="1861561"/>
                  <a:pt x="150926" y="1833165"/>
                  <a:pt x="163007" y="1806628"/>
                </a:cubicBezTo>
                <a:lnTo>
                  <a:pt x="171025" y="1792483"/>
                </a:lnTo>
                <a:lnTo>
                  <a:pt x="175813" y="1788943"/>
                </a:lnTo>
                <a:cubicBezTo>
                  <a:pt x="178168" y="1785813"/>
                  <a:pt x="177505" y="1784916"/>
                  <a:pt x="176463" y="1784297"/>
                </a:cubicBezTo>
                <a:lnTo>
                  <a:pt x="176073" y="1783578"/>
                </a:lnTo>
                <a:lnTo>
                  <a:pt x="179732" y="1777122"/>
                </a:lnTo>
                <a:lnTo>
                  <a:pt x="209090" y="1751848"/>
                </a:lnTo>
                <a:cubicBezTo>
                  <a:pt x="212109" y="1749616"/>
                  <a:pt x="212773" y="1750513"/>
                  <a:pt x="218812" y="1746049"/>
                </a:cubicBezTo>
                <a:cubicBezTo>
                  <a:pt x="221830" y="1743816"/>
                  <a:pt x="224187" y="1740687"/>
                  <a:pt x="222859" y="1738892"/>
                </a:cubicBezTo>
                <a:cubicBezTo>
                  <a:pt x="222196" y="1737994"/>
                  <a:pt x="220868" y="1736199"/>
                  <a:pt x="214830" y="1740664"/>
                </a:cubicBezTo>
                <a:cubicBezTo>
                  <a:pt x="206436" y="1748257"/>
                  <a:pt x="196715" y="1754056"/>
                  <a:pt x="191340" y="1759417"/>
                </a:cubicBezTo>
                <a:lnTo>
                  <a:pt x="188853" y="1761032"/>
                </a:lnTo>
                <a:lnTo>
                  <a:pt x="205301" y="1732014"/>
                </a:lnTo>
                <a:lnTo>
                  <a:pt x="208511" y="1727321"/>
                </a:lnTo>
                <a:lnTo>
                  <a:pt x="225812" y="1713264"/>
                </a:lnTo>
                <a:cubicBezTo>
                  <a:pt x="225812" y="1713264"/>
                  <a:pt x="228168" y="1710135"/>
                  <a:pt x="227503" y="1709237"/>
                </a:cubicBezTo>
                <a:cubicBezTo>
                  <a:pt x="232878" y="1703875"/>
                  <a:pt x="235236" y="1700746"/>
                  <a:pt x="237591" y="1697616"/>
                </a:cubicBezTo>
                <a:cubicBezTo>
                  <a:pt x="247012" y="1685097"/>
                  <a:pt x="259090" y="1676169"/>
                  <a:pt x="276177" y="1667701"/>
                </a:cubicBezTo>
                <a:cubicBezTo>
                  <a:pt x="279860" y="1666367"/>
                  <a:pt x="283543" y="1665033"/>
                  <a:pt x="287225" y="1663698"/>
                </a:cubicBezTo>
                <a:cubicBezTo>
                  <a:pt x="291572" y="1663262"/>
                  <a:pt x="319043" y="1649893"/>
                  <a:pt x="322063" y="1647660"/>
                </a:cubicBezTo>
                <a:cubicBezTo>
                  <a:pt x="329794" y="1639169"/>
                  <a:pt x="335467" y="1640528"/>
                  <a:pt x="343862" y="1632934"/>
                </a:cubicBezTo>
                <a:cubicBezTo>
                  <a:pt x="358294" y="1620876"/>
                  <a:pt x="367717" y="1608358"/>
                  <a:pt x="385832" y="1594966"/>
                </a:cubicBezTo>
                <a:cubicBezTo>
                  <a:pt x="388852" y="1592733"/>
                  <a:pt x="388188" y="1591836"/>
                  <a:pt x="387524" y="1590937"/>
                </a:cubicBezTo>
                <a:cubicBezTo>
                  <a:pt x="395254" y="1582446"/>
                  <a:pt x="402322" y="1573057"/>
                  <a:pt x="412043" y="1567259"/>
                </a:cubicBezTo>
                <a:cubicBezTo>
                  <a:pt x="421101" y="1560562"/>
                  <a:pt x="433842" y="1552533"/>
                  <a:pt x="442535" y="1551658"/>
                </a:cubicBezTo>
                <a:cubicBezTo>
                  <a:pt x="443198" y="1552556"/>
                  <a:pt x="498508" y="1519997"/>
                  <a:pt x="500862" y="1516868"/>
                </a:cubicBezTo>
                <a:cubicBezTo>
                  <a:pt x="513968" y="1503015"/>
                  <a:pt x="535103" y="1487389"/>
                  <a:pt x="547545" y="1472639"/>
                </a:cubicBezTo>
                <a:cubicBezTo>
                  <a:pt x="554612" y="1463250"/>
                  <a:pt x="566024" y="1453423"/>
                  <a:pt x="577073" y="1449420"/>
                </a:cubicBezTo>
                <a:cubicBezTo>
                  <a:pt x="591141" y="1443185"/>
                  <a:pt x="606900" y="1432923"/>
                  <a:pt x="621334" y="1420865"/>
                </a:cubicBezTo>
                <a:cubicBezTo>
                  <a:pt x="627371" y="1416401"/>
                  <a:pt x="636430" y="1409705"/>
                  <a:pt x="645487" y="1403008"/>
                </a:cubicBezTo>
                <a:cubicBezTo>
                  <a:pt x="651526" y="1398545"/>
                  <a:pt x="654545" y="1396311"/>
                  <a:pt x="656902" y="1393182"/>
                </a:cubicBezTo>
                <a:cubicBezTo>
                  <a:pt x="663968" y="1383794"/>
                  <a:pt x="676709" y="1375763"/>
                  <a:pt x="688786" y="1366834"/>
                </a:cubicBezTo>
                <a:cubicBezTo>
                  <a:pt x="691804" y="1364603"/>
                  <a:pt x="698506" y="1361036"/>
                  <a:pt x="700200" y="1357008"/>
                </a:cubicBezTo>
                <a:cubicBezTo>
                  <a:pt x="711977" y="1341359"/>
                  <a:pt x="723755" y="1325712"/>
                  <a:pt x="722130" y="1317196"/>
                </a:cubicBezTo>
                <a:cubicBezTo>
                  <a:pt x="721830" y="1310476"/>
                  <a:pt x="717186" y="1304192"/>
                  <a:pt x="741339" y="1286335"/>
                </a:cubicBezTo>
                <a:cubicBezTo>
                  <a:pt x="750397" y="1279640"/>
                  <a:pt x="757464" y="1270251"/>
                  <a:pt x="755472" y="1267558"/>
                </a:cubicBezTo>
                <a:cubicBezTo>
                  <a:pt x="756503" y="1262633"/>
                  <a:pt x="758194" y="1258606"/>
                  <a:pt x="762241" y="1251448"/>
                </a:cubicBezTo>
                <a:cubicBezTo>
                  <a:pt x="761578" y="1250551"/>
                  <a:pt x="760914" y="1249653"/>
                  <a:pt x="760914" y="1249653"/>
                </a:cubicBezTo>
                <a:cubicBezTo>
                  <a:pt x="742500" y="1256325"/>
                  <a:pt x="727105" y="1260764"/>
                  <a:pt x="708990" y="1274158"/>
                </a:cubicBezTo>
                <a:cubicBezTo>
                  <a:pt x="654643" y="1314335"/>
                  <a:pt x="603316" y="1352279"/>
                  <a:pt x="551988" y="1390225"/>
                </a:cubicBezTo>
                <a:cubicBezTo>
                  <a:pt x="548969" y="1392457"/>
                  <a:pt x="541239" y="1400948"/>
                  <a:pt x="538584" y="1397357"/>
                </a:cubicBezTo>
                <a:cubicBezTo>
                  <a:pt x="537257" y="1395562"/>
                  <a:pt x="546979" y="1389764"/>
                  <a:pt x="549998" y="1387532"/>
                </a:cubicBezTo>
                <a:cubicBezTo>
                  <a:pt x="562075" y="1378604"/>
                  <a:pt x="574152" y="1369676"/>
                  <a:pt x="584237" y="1358054"/>
                </a:cubicBezTo>
                <a:cubicBezTo>
                  <a:pt x="605438" y="1329887"/>
                  <a:pt x="639679" y="1300409"/>
                  <a:pt x="678266" y="1270495"/>
                </a:cubicBezTo>
                <a:cubicBezTo>
                  <a:pt x="696381" y="1257103"/>
                  <a:pt x="718179" y="1242376"/>
                  <a:pt x="737987" y="1224955"/>
                </a:cubicBezTo>
                <a:cubicBezTo>
                  <a:pt x="748737" y="1214233"/>
                  <a:pt x="764497" y="1203969"/>
                  <a:pt x="777237" y="1195939"/>
                </a:cubicBezTo>
                <a:cubicBezTo>
                  <a:pt x="789314" y="1187010"/>
                  <a:pt x="799401" y="1175390"/>
                  <a:pt x="812142" y="1167359"/>
                </a:cubicBezTo>
                <a:cubicBezTo>
                  <a:pt x="818180" y="1162895"/>
                  <a:pt x="831584" y="1155762"/>
                  <a:pt x="825910" y="1154404"/>
                </a:cubicBezTo>
                <a:cubicBezTo>
                  <a:pt x="823919" y="1151710"/>
                  <a:pt x="816188" y="1160202"/>
                  <a:pt x="809487" y="1163769"/>
                </a:cubicBezTo>
                <a:cubicBezTo>
                  <a:pt x="772591" y="1189655"/>
                  <a:pt x="741371" y="1216901"/>
                  <a:pt x="705139" y="1243686"/>
                </a:cubicBezTo>
                <a:cubicBezTo>
                  <a:pt x="687024" y="1257078"/>
                  <a:pt x="674649" y="1259286"/>
                  <a:pt x="655869" y="1271781"/>
                </a:cubicBezTo>
                <a:cubicBezTo>
                  <a:pt x="655869" y="1271781"/>
                  <a:pt x="655205" y="1270883"/>
                  <a:pt x="654542" y="1269987"/>
                </a:cubicBezTo>
                <a:cubicBezTo>
                  <a:pt x="653879" y="1269089"/>
                  <a:pt x="649532" y="1269524"/>
                  <a:pt x="654907" y="1264164"/>
                </a:cubicBezTo>
                <a:cubicBezTo>
                  <a:pt x="663965" y="1257467"/>
                  <a:pt x="673024" y="1250771"/>
                  <a:pt x="682081" y="1244074"/>
                </a:cubicBezTo>
                <a:cubicBezTo>
                  <a:pt x="691139" y="1237379"/>
                  <a:pt x="692830" y="1233351"/>
                  <a:pt x="698869" y="1228887"/>
                </a:cubicBezTo>
                <a:cubicBezTo>
                  <a:pt x="701888" y="1226655"/>
                  <a:pt x="701225" y="1225758"/>
                  <a:pt x="700562" y="1224860"/>
                </a:cubicBezTo>
                <a:cubicBezTo>
                  <a:pt x="699898" y="1223962"/>
                  <a:pt x="696878" y="1226194"/>
                  <a:pt x="693859" y="1228426"/>
                </a:cubicBezTo>
                <a:cubicBezTo>
                  <a:pt x="684801" y="1235122"/>
                  <a:pt x="675743" y="1241819"/>
                  <a:pt x="666685" y="1248514"/>
                </a:cubicBezTo>
                <a:cubicBezTo>
                  <a:pt x="663666" y="1250746"/>
                  <a:pt x="657628" y="1255211"/>
                  <a:pt x="656301" y="1253416"/>
                </a:cubicBezTo>
                <a:cubicBezTo>
                  <a:pt x="655637" y="1252517"/>
                  <a:pt x="661676" y="1248053"/>
                  <a:pt x="661012" y="1247157"/>
                </a:cubicBezTo>
                <a:cubicBezTo>
                  <a:pt x="671098" y="1235536"/>
                  <a:pt x="681848" y="1224812"/>
                  <a:pt x="693926" y="1215883"/>
                </a:cubicBezTo>
                <a:cubicBezTo>
                  <a:pt x="715060" y="1200259"/>
                  <a:pt x="726837" y="1184610"/>
                  <a:pt x="748637" y="1169883"/>
                </a:cubicBezTo>
                <a:cubicBezTo>
                  <a:pt x="748637" y="1169883"/>
                  <a:pt x="747973" y="1168985"/>
                  <a:pt x="747973" y="1168985"/>
                </a:cubicBezTo>
                <a:cubicBezTo>
                  <a:pt x="747310" y="1168088"/>
                  <a:pt x="747310" y="1168088"/>
                  <a:pt x="746645" y="1167190"/>
                </a:cubicBezTo>
                <a:cubicBezTo>
                  <a:pt x="743626" y="1169423"/>
                  <a:pt x="737588" y="1173887"/>
                  <a:pt x="734568" y="1176119"/>
                </a:cubicBezTo>
                <a:cubicBezTo>
                  <a:pt x="721828" y="1184149"/>
                  <a:pt x="721165" y="1183252"/>
                  <a:pt x="721529" y="1177430"/>
                </a:cubicBezTo>
                <a:cubicBezTo>
                  <a:pt x="723885" y="1174299"/>
                  <a:pt x="723221" y="1173403"/>
                  <a:pt x="716520" y="1176969"/>
                </a:cubicBezTo>
                <a:cubicBezTo>
                  <a:pt x="706798" y="1182766"/>
                  <a:pt x="697740" y="1189463"/>
                  <a:pt x="687355" y="1194365"/>
                </a:cubicBezTo>
                <a:cubicBezTo>
                  <a:pt x="696413" y="1187668"/>
                  <a:pt x="702452" y="1183204"/>
                  <a:pt x="708489" y="1178740"/>
                </a:cubicBezTo>
                <a:cubicBezTo>
                  <a:pt x="714529" y="1174276"/>
                  <a:pt x="713201" y="1172480"/>
                  <a:pt x="709517" y="1173815"/>
                </a:cubicBezTo>
                <a:cubicBezTo>
                  <a:pt x="708855" y="1172917"/>
                  <a:pt x="702816" y="1177381"/>
                  <a:pt x="708191" y="1172019"/>
                </a:cubicBezTo>
                <a:cubicBezTo>
                  <a:pt x="708191" y="1172019"/>
                  <a:pt x="710547" y="1168889"/>
                  <a:pt x="711210" y="1169787"/>
                </a:cubicBezTo>
                <a:cubicBezTo>
                  <a:pt x="721595" y="1164886"/>
                  <a:pt x="733009" y="1155061"/>
                  <a:pt x="742066" y="1148365"/>
                </a:cubicBezTo>
                <a:cubicBezTo>
                  <a:pt x="745086" y="1146133"/>
                  <a:pt x="748105" y="1143901"/>
                  <a:pt x="747440" y="1143003"/>
                </a:cubicBezTo>
                <a:cubicBezTo>
                  <a:pt x="746777" y="1142105"/>
                  <a:pt x="746777" y="1142105"/>
                  <a:pt x="743095" y="1143440"/>
                </a:cubicBezTo>
                <a:cubicBezTo>
                  <a:pt x="735729" y="1146108"/>
                  <a:pt x="726671" y="1152804"/>
                  <a:pt x="722324" y="1153242"/>
                </a:cubicBezTo>
                <a:cubicBezTo>
                  <a:pt x="717979" y="1153678"/>
                  <a:pt x="711276" y="1157245"/>
                  <a:pt x="715988" y="1150985"/>
                </a:cubicBezTo>
                <a:cubicBezTo>
                  <a:pt x="718343" y="1147856"/>
                  <a:pt x="717016" y="1146061"/>
                  <a:pt x="720036" y="1143828"/>
                </a:cubicBezTo>
                <a:cubicBezTo>
                  <a:pt x="726074" y="1139364"/>
                  <a:pt x="731449" y="1134002"/>
                  <a:pt x="735132" y="1132668"/>
                </a:cubicBezTo>
                <a:cubicBezTo>
                  <a:pt x="748536" y="1125535"/>
                  <a:pt x="761276" y="1117504"/>
                  <a:pt x="774017" y="1109474"/>
                </a:cubicBezTo>
                <a:cubicBezTo>
                  <a:pt x="784402" y="1104573"/>
                  <a:pt x="783739" y="1103675"/>
                  <a:pt x="787786" y="1096519"/>
                </a:cubicBezTo>
                <a:cubicBezTo>
                  <a:pt x="786459" y="1094723"/>
                  <a:pt x="787487" y="1089797"/>
                  <a:pt x="792862" y="1084436"/>
                </a:cubicBezTo>
                <a:cubicBezTo>
                  <a:pt x="801920" y="1077740"/>
                  <a:pt x="806631" y="1071480"/>
                  <a:pt x="818709" y="1062552"/>
                </a:cubicBezTo>
                <a:cubicBezTo>
                  <a:pt x="825411" y="1058986"/>
                  <a:pt x="833804" y="1051392"/>
                  <a:pt x="843526" y="1045594"/>
                </a:cubicBezTo>
                <a:cubicBezTo>
                  <a:pt x="849565" y="1041130"/>
                  <a:pt x="848237" y="1039334"/>
                  <a:pt x="847573" y="1038437"/>
                </a:cubicBezTo>
                <a:cubicBezTo>
                  <a:pt x="846246" y="1036641"/>
                  <a:pt x="842564" y="1037976"/>
                  <a:pt x="839544" y="1040209"/>
                </a:cubicBezTo>
                <a:cubicBezTo>
                  <a:pt x="833506" y="1044672"/>
                  <a:pt x="834169" y="1045570"/>
                  <a:pt x="831150" y="1047801"/>
                </a:cubicBezTo>
                <a:cubicBezTo>
                  <a:pt x="817382" y="1060757"/>
                  <a:pt x="804640" y="1068787"/>
                  <a:pt x="792928" y="1071892"/>
                </a:cubicBezTo>
                <a:cubicBezTo>
                  <a:pt x="788581" y="1072330"/>
                  <a:pt x="793292" y="1066071"/>
                  <a:pt x="785928" y="1068739"/>
                </a:cubicBezTo>
                <a:cubicBezTo>
                  <a:pt x="776870" y="1075435"/>
                  <a:pt x="767812" y="1082131"/>
                  <a:pt x="758753" y="1088828"/>
                </a:cubicBezTo>
                <a:cubicBezTo>
                  <a:pt x="752052" y="1092394"/>
                  <a:pt x="744322" y="1100886"/>
                  <a:pt x="733937" y="1105786"/>
                </a:cubicBezTo>
                <a:cubicBezTo>
                  <a:pt x="722887" y="1109790"/>
                  <a:pt x="722523" y="1115612"/>
                  <a:pt x="713466" y="1122308"/>
                </a:cubicBezTo>
                <a:cubicBezTo>
                  <a:pt x="685628" y="1141500"/>
                  <a:pt x="663465" y="1162050"/>
                  <a:pt x="638648" y="1179009"/>
                </a:cubicBezTo>
                <a:cubicBezTo>
                  <a:pt x="626571" y="1187935"/>
                  <a:pt x="617512" y="1194633"/>
                  <a:pt x="605436" y="1203561"/>
                </a:cubicBezTo>
                <a:cubicBezTo>
                  <a:pt x="587321" y="1216953"/>
                  <a:pt x="572224" y="1228114"/>
                  <a:pt x="557426" y="1245993"/>
                </a:cubicBezTo>
                <a:cubicBezTo>
                  <a:pt x="553744" y="1247329"/>
                  <a:pt x="552416" y="1245533"/>
                  <a:pt x="549397" y="1247764"/>
                </a:cubicBezTo>
                <a:cubicBezTo>
                  <a:pt x="534002" y="1252205"/>
                  <a:pt x="530983" y="1254437"/>
                  <a:pt x="515522" y="1271420"/>
                </a:cubicBezTo>
                <a:cubicBezTo>
                  <a:pt x="510811" y="1277679"/>
                  <a:pt x="503080" y="1286171"/>
                  <a:pt x="494022" y="1292867"/>
                </a:cubicBezTo>
                <a:cubicBezTo>
                  <a:pt x="485629" y="1300460"/>
                  <a:pt x="480916" y="1306721"/>
                  <a:pt x="474215" y="1310287"/>
                </a:cubicBezTo>
                <a:cubicBezTo>
                  <a:pt x="457792" y="1319651"/>
                  <a:pt x="439676" y="1333043"/>
                  <a:pt x="426637" y="1334354"/>
                </a:cubicBezTo>
                <a:cubicBezTo>
                  <a:pt x="418606" y="1336125"/>
                  <a:pt x="408223" y="1341027"/>
                  <a:pt x="399828" y="1348620"/>
                </a:cubicBezTo>
                <a:lnTo>
                  <a:pt x="384369" y="1362606"/>
                </a:lnTo>
                <a:lnTo>
                  <a:pt x="381872" y="1349789"/>
                </a:lnTo>
                <a:lnTo>
                  <a:pt x="378204" y="1339608"/>
                </a:lnTo>
                <a:lnTo>
                  <a:pt x="372455" y="1348229"/>
                </a:lnTo>
                <a:cubicBezTo>
                  <a:pt x="347713" y="1385331"/>
                  <a:pt x="316787" y="1415219"/>
                  <a:pt x="282768" y="1441499"/>
                </a:cubicBezTo>
                <a:lnTo>
                  <a:pt x="252016" y="1461848"/>
                </a:lnTo>
                <a:lnTo>
                  <a:pt x="249530" y="1461120"/>
                </a:lnTo>
                <a:cubicBezTo>
                  <a:pt x="248866" y="1460223"/>
                  <a:pt x="244519" y="1460660"/>
                  <a:pt x="239146" y="1466021"/>
                </a:cubicBezTo>
                <a:lnTo>
                  <a:pt x="227658" y="1477965"/>
                </a:lnTo>
                <a:lnTo>
                  <a:pt x="174524" y="1513123"/>
                </a:lnTo>
                <a:cubicBezTo>
                  <a:pt x="153907" y="1527553"/>
                  <a:pt x="133290" y="1529615"/>
                  <a:pt x="115250" y="1522401"/>
                </a:cubicBezTo>
                <a:lnTo>
                  <a:pt x="113408" y="1521109"/>
                </a:lnTo>
                <a:lnTo>
                  <a:pt x="133669" y="1506515"/>
                </a:lnTo>
                <a:cubicBezTo>
                  <a:pt x="137352" y="1505181"/>
                  <a:pt x="140371" y="1502949"/>
                  <a:pt x="142727" y="1499819"/>
                </a:cubicBezTo>
                <a:cubicBezTo>
                  <a:pt x="164890" y="1479269"/>
                  <a:pt x="190371" y="1463208"/>
                  <a:pt x="213861" y="1444454"/>
                </a:cubicBezTo>
                <a:cubicBezTo>
                  <a:pt x="228957" y="1433294"/>
                  <a:pt x="247736" y="1420798"/>
                  <a:pt x="261141" y="1413666"/>
                </a:cubicBezTo>
                <a:cubicBezTo>
                  <a:pt x="276901" y="1403403"/>
                  <a:pt x="292661" y="1393141"/>
                  <a:pt x="304074" y="1383315"/>
                </a:cubicBezTo>
                <a:cubicBezTo>
                  <a:pt x="314824" y="1372592"/>
                  <a:pt x="330584" y="1362329"/>
                  <a:pt x="341332" y="1351605"/>
                </a:cubicBezTo>
                <a:cubicBezTo>
                  <a:pt x="370564" y="1321667"/>
                  <a:pt x="404804" y="1292190"/>
                  <a:pt x="441036" y="1265405"/>
                </a:cubicBezTo>
                <a:cubicBezTo>
                  <a:pt x="462169" y="1249780"/>
                  <a:pt x="480285" y="1236388"/>
                  <a:pt x="501420" y="1220764"/>
                </a:cubicBezTo>
                <a:cubicBezTo>
                  <a:pt x="504439" y="1218532"/>
                  <a:pt x="511141" y="1214964"/>
                  <a:pt x="512833" y="1210937"/>
                </a:cubicBezTo>
                <a:cubicBezTo>
                  <a:pt x="514525" y="1206911"/>
                  <a:pt x="507160" y="1209578"/>
                  <a:pt x="504140" y="1211811"/>
                </a:cubicBezTo>
                <a:cubicBezTo>
                  <a:pt x="491400" y="1219841"/>
                  <a:pt x="481015" y="1224742"/>
                  <a:pt x="468274" y="1232773"/>
                </a:cubicBezTo>
                <a:cubicBezTo>
                  <a:pt x="452515" y="1243036"/>
                  <a:pt x="437419" y="1254196"/>
                  <a:pt x="420331" y="1262663"/>
                </a:cubicBezTo>
                <a:cubicBezTo>
                  <a:pt x="425706" y="1257302"/>
                  <a:pt x="424378" y="1255507"/>
                  <a:pt x="430417" y="1251042"/>
                </a:cubicBezTo>
                <a:cubicBezTo>
                  <a:pt x="442494" y="1242114"/>
                  <a:pt x="449561" y="1232724"/>
                  <a:pt x="457956" y="1225131"/>
                </a:cubicBezTo>
                <a:cubicBezTo>
                  <a:pt x="460974" y="1222900"/>
                  <a:pt x="462667" y="1218872"/>
                  <a:pt x="462003" y="1217974"/>
                </a:cubicBezTo>
                <a:cubicBezTo>
                  <a:pt x="457656" y="1218411"/>
                  <a:pt x="455301" y="1221540"/>
                  <a:pt x="452281" y="1223773"/>
                </a:cubicBezTo>
                <a:cubicBezTo>
                  <a:pt x="449263" y="1226005"/>
                  <a:pt x="446243" y="1228238"/>
                  <a:pt x="440204" y="1232702"/>
                </a:cubicBezTo>
                <a:cubicBezTo>
                  <a:pt x="423781" y="1242066"/>
                  <a:pt x="411340" y="1256817"/>
                  <a:pt x="392560" y="1269311"/>
                </a:cubicBezTo>
                <a:cubicBezTo>
                  <a:pt x="383503" y="1276008"/>
                  <a:pt x="371427" y="1284936"/>
                  <a:pt x="362369" y="1291631"/>
                </a:cubicBezTo>
                <a:cubicBezTo>
                  <a:pt x="353973" y="1299226"/>
                  <a:pt x="345944" y="1300997"/>
                  <a:pt x="333867" y="1309926"/>
                </a:cubicBezTo>
                <a:cubicBezTo>
                  <a:pt x="305002" y="1334041"/>
                  <a:pt x="272156" y="1352771"/>
                  <a:pt x="242625" y="1375989"/>
                </a:cubicBezTo>
                <a:cubicBezTo>
                  <a:pt x="239607" y="1378221"/>
                  <a:pt x="236587" y="1380454"/>
                  <a:pt x="232904" y="1381788"/>
                </a:cubicBezTo>
                <a:cubicBezTo>
                  <a:pt x="229221" y="1383122"/>
                  <a:pt x="226203" y="1385353"/>
                  <a:pt x="226203" y="1385353"/>
                </a:cubicBezTo>
                <a:cubicBezTo>
                  <a:pt x="216116" y="1396975"/>
                  <a:pt x="203376" y="1405007"/>
                  <a:pt x="192627" y="1415730"/>
                </a:cubicBezTo>
                <a:cubicBezTo>
                  <a:pt x="178857" y="1428685"/>
                  <a:pt x="164425" y="1440743"/>
                  <a:pt x="149030" y="1445183"/>
                </a:cubicBezTo>
                <a:cubicBezTo>
                  <a:pt x="146010" y="1447416"/>
                  <a:pt x="146010" y="1447416"/>
                  <a:pt x="142991" y="1449647"/>
                </a:cubicBezTo>
                <a:cubicBezTo>
                  <a:pt x="130915" y="1458575"/>
                  <a:pt x="118174" y="1466606"/>
                  <a:pt x="109779" y="1474200"/>
                </a:cubicBezTo>
                <a:cubicBezTo>
                  <a:pt x="102231" y="1479780"/>
                  <a:pt x="95695" y="1483571"/>
                  <a:pt x="89619" y="1487195"/>
                </a:cubicBezTo>
                <a:lnTo>
                  <a:pt x="82143" y="1492349"/>
                </a:lnTo>
                <a:lnTo>
                  <a:pt x="71437" y="1476023"/>
                </a:lnTo>
                <a:cubicBezTo>
                  <a:pt x="63192" y="1463656"/>
                  <a:pt x="54943" y="1467780"/>
                  <a:pt x="42572" y="1463656"/>
                </a:cubicBezTo>
                <a:cubicBezTo>
                  <a:pt x="-2786" y="1459534"/>
                  <a:pt x="-11034" y="1443045"/>
                  <a:pt x="13708" y="1401822"/>
                </a:cubicBezTo>
                <a:cubicBezTo>
                  <a:pt x="30204" y="1381208"/>
                  <a:pt x="46697" y="1360598"/>
                  <a:pt x="67312" y="1339986"/>
                </a:cubicBezTo>
                <a:cubicBezTo>
                  <a:pt x="96177" y="1315250"/>
                  <a:pt x="108550" y="1265782"/>
                  <a:pt x="166278" y="1286394"/>
                </a:cubicBezTo>
                <a:cubicBezTo>
                  <a:pt x="178649" y="1290517"/>
                  <a:pt x="191019" y="1274028"/>
                  <a:pt x="182773" y="1261660"/>
                </a:cubicBezTo>
                <a:cubicBezTo>
                  <a:pt x="149782" y="1208069"/>
                  <a:pt x="199267" y="1208069"/>
                  <a:pt x="224007" y="1199825"/>
                </a:cubicBezTo>
                <a:cubicBezTo>
                  <a:pt x="248749" y="1195702"/>
                  <a:pt x="256997" y="1187456"/>
                  <a:pt x="273490" y="1166845"/>
                </a:cubicBezTo>
                <a:cubicBezTo>
                  <a:pt x="318848" y="1105009"/>
                  <a:pt x="355961" y="1034929"/>
                  <a:pt x="417812" y="993705"/>
                </a:cubicBezTo>
                <a:cubicBezTo>
                  <a:pt x="461109" y="960726"/>
                  <a:pt x="498222" y="921563"/>
                  <a:pt x="533786" y="880854"/>
                </a:cubicBezTo>
                <a:lnTo>
                  <a:pt x="545315" y="867658"/>
                </a:lnTo>
                <a:lnTo>
                  <a:pt x="544228" y="866090"/>
                </a:lnTo>
                <a:cubicBezTo>
                  <a:pt x="532889" y="856299"/>
                  <a:pt x="516394" y="854238"/>
                  <a:pt x="489592" y="864545"/>
                </a:cubicBezTo>
                <a:cubicBezTo>
                  <a:pt x="452478" y="881034"/>
                  <a:pt x="411244" y="897524"/>
                  <a:pt x="378256" y="922259"/>
                </a:cubicBezTo>
                <a:cubicBezTo>
                  <a:pt x="345268" y="951114"/>
                  <a:pt x="308159" y="967603"/>
                  <a:pt x="258675" y="967603"/>
                </a:cubicBezTo>
                <a:cubicBezTo>
                  <a:pt x="221562" y="967603"/>
                  <a:pt x="180330" y="967602"/>
                  <a:pt x="143217" y="988217"/>
                </a:cubicBezTo>
                <a:cubicBezTo>
                  <a:pt x="126723" y="996460"/>
                  <a:pt x="114352" y="992339"/>
                  <a:pt x="101983" y="975850"/>
                </a:cubicBezTo>
                <a:cubicBezTo>
                  <a:pt x="89611" y="955237"/>
                  <a:pt x="97858" y="942870"/>
                  <a:pt x="118477" y="930503"/>
                </a:cubicBezTo>
                <a:cubicBezTo>
                  <a:pt x="287539" y="831566"/>
                  <a:pt x="423615" y="683160"/>
                  <a:pt x="584435" y="567735"/>
                </a:cubicBezTo>
                <a:cubicBezTo>
                  <a:pt x="617421" y="542998"/>
                  <a:pt x="671026" y="530631"/>
                  <a:pt x="666904" y="468797"/>
                </a:cubicBezTo>
                <a:cubicBezTo>
                  <a:pt x="662780" y="464672"/>
                  <a:pt x="675149" y="460551"/>
                  <a:pt x="679274" y="456429"/>
                </a:cubicBezTo>
                <a:cubicBezTo>
                  <a:pt x="724632" y="406961"/>
                  <a:pt x="769991" y="361615"/>
                  <a:pt x="827720" y="332757"/>
                </a:cubicBezTo>
                <a:lnTo>
                  <a:pt x="852098" y="314972"/>
                </a:lnTo>
                <a:lnTo>
                  <a:pt x="906350" y="236085"/>
                </a:lnTo>
                <a:lnTo>
                  <a:pt x="897820" y="209088"/>
                </a:lnTo>
                <a:cubicBezTo>
                  <a:pt x="881326" y="192598"/>
                  <a:pt x="868956" y="209087"/>
                  <a:pt x="852462" y="213208"/>
                </a:cubicBezTo>
                <a:lnTo>
                  <a:pt x="782061" y="244705"/>
                </a:lnTo>
                <a:lnTo>
                  <a:pt x="776559" y="249099"/>
                </a:lnTo>
                <a:lnTo>
                  <a:pt x="725963" y="277552"/>
                </a:lnTo>
                <a:lnTo>
                  <a:pt x="675150" y="312147"/>
                </a:lnTo>
                <a:cubicBezTo>
                  <a:pt x="668964" y="316783"/>
                  <a:pt x="662907" y="320068"/>
                  <a:pt x="656956" y="322258"/>
                </a:cubicBezTo>
                <a:lnTo>
                  <a:pt x="646196" y="324429"/>
                </a:lnTo>
                <a:lnTo>
                  <a:pt x="638937" y="332577"/>
                </a:lnTo>
                <a:cubicBezTo>
                  <a:pt x="634298" y="342369"/>
                  <a:pt x="636359" y="354735"/>
                  <a:pt x="648731" y="371225"/>
                </a:cubicBezTo>
                <a:cubicBezTo>
                  <a:pt x="656976" y="379472"/>
                  <a:pt x="669349" y="391836"/>
                  <a:pt x="652855" y="404204"/>
                </a:cubicBezTo>
                <a:cubicBezTo>
                  <a:pt x="644605" y="412449"/>
                  <a:pt x="632237" y="408325"/>
                  <a:pt x="623988" y="400082"/>
                </a:cubicBezTo>
                <a:cubicBezTo>
                  <a:pt x="603372" y="375346"/>
                  <a:pt x="591001" y="383593"/>
                  <a:pt x="570382" y="404204"/>
                </a:cubicBezTo>
                <a:cubicBezTo>
                  <a:pt x="545640" y="428940"/>
                  <a:pt x="520902" y="453673"/>
                  <a:pt x="516778" y="490775"/>
                </a:cubicBezTo>
                <a:cubicBezTo>
                  <a:pt x="512655" y="503140"/>
                  <a:pt x="512656" y="523752"/>
                  <a:pt x="496160" y="523752"/>
                </a:cubicBezTo>
                <a:cubicBezTo>
                  <a:pt x="450803" y="523752"/>
                  <a:pt x="430185" y="560856"/>
                  <a:pt x="401319" y="585588"/>
                </a:cubicBezTo>
                <a:cubicBezTo>
                  <a:pt x="360082" y="614446"/>
                  <a:pt x="298229" y="606201"/>
                  <a:pt x="273489" y="569100"/>
                </a:cubicBezTo>
                <a:cubicBezTo>
                  <a:pt x="256995" y="548488"/>
                  <a:pt x="236376" y="548488"/>
                  <a:pt x="219883" y="531998"/>
                </a:cubicBezTo>
                <a:cubicBezTo>
                  <a:pt x="232256" y="515509"/>
                  <a:pt x="244625" y="503140"/>
                  <a:pt x="248751" y="486651"/>
                </a:cubicBezTo>
                <a:cubicBezTo>
                  <a:pt x="279675" y="406267"/>
                  <a:pt x="347713" y="356024"/>
                  <a:pt x="405893" y="299406"/>
                </a:cubicBezTo>
                <a:lnTo>
                  <a:pt x="456196" y="242532"/>
                </a:lnTo>
                <a:lnTo>
                  <a:pt x="444749" y="245672"/>
                </a:lnTo>
                <a:cubicBezTo>
                  <a:pt x="421555" y="251342"/>
                  <a:pt x="398874" y="252371"/>
                  <a:pt x="378256" y="229700"/>
                </a:cubicBezTo>
                <a:cubicBezTo>
                  <a:pt x="370009" y="221453"/>
                  <a:pt x="361761" y="237942"/>
                  <a:pt x="357640" y="242065"/>
                </a:cubicBezTo>
                <a:cubicBezTo>
                  <a:pt x="349394" y="254432"/>
                  <a:pt x="345267" y="270920"/>
                  <a:pt x="324652" y="266798"/>
                </a:cubicBezTo>
                <a:cubicBezTo>
                  <a:pt x="328774" y="217332"/>
                  <a:pt x="328774" y="217332"/>
                  <a:pt x="279293" y="221453"/>
                </a:cubicBezTo>
                <a:cubicBezTo>
                  <a:pt x="254551" y="225576"/>
                  <a:pt x="200947" y="180229"/>
                  <a:pt x="200947" y="147250"/>
                </a:cubicBezTo>
                <a:cubicBezTo>
                  <a:pt x="200947" y="89537"/>
                  <a:pt x="209193" y="35946"/>
                  <a:pt x="271046" y="2968"/>
                </a:cubicBezTo>
                <a:close/>
              </a:path>
            </a:pathLst>
          </a:custGeom>
          <a:solidFill>
            <a:schemeClr val="bg1">
              <a:alpha val="85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Oval 9">
            <a:extLst>
              <a:ext uri="{FF2B5EF4-FFF2-40B4-BE49-F238E27FC236}">
                <a16:creationId xmlns="" xmlns:a16="http://schemas.microsoft.com/office/drawing/2014/main" id="{F5155E69-92B8-4E5D-A422-842D5EF24A64}"/>
              </a:ext>
            </a:extLst>
          </p:cNvPr>
          <p:cNvSpPr>
            <a:spLocks noGrp="1"/>
          </p:cNvSpPr>
          <p:nvPr>
            <p:ph type="pic" idx="16"/>
          </p:nvPr>
        </p:nvSpPr>
        <p:spPr>
          <a:prstGeom prst="ellipse">
            <a:avLst/>
          </a:prstGeom>
          <a:blipFill>
            <a:blip r:embed="rId2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100000"/>
                      </a14:imgEffect>
                    </a14:imgLayer>
                  </a14:imgProps>
                </a:ext>
              </a:extLst>
            </a:blip>
            <a:srcRect/>
            <a:stretch>
              <a:fillRect l="-23305" r="-42566" b="559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4" name="Text Placeholder 13">
            <a:extLst>
              <a:ext uri="{FF2B5EF4-FFF2-40B4-BE49-F238E27FC236}">
                <a16:creationId xmlns="" xmlns:a16="http://schemas.microsoft.com/office/drawing/2014/main" id="{12870466-8F6F-4035-B8BE-F6B81C7C33CE}"/>
              </a:ext>
            </a:extLst>
          </p:cNvPr>
          <p:cNvSpPr txBox="1">
            <a:spLocks/>
          </p:cNvSpPr>
          <p:nvPr/>
        </p:nvSpPr>
        <p:spPr>
          <a:xfrm>
            <a:off x="7156188" y="1663934"/>
            <a:ext cx="4594794" cy="1890222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10000"/>
              </a:lnSpc>
              <a:buNone/>
            </a:pPr>
            <a:r>
              <a:rPr lang="id-ID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Our Conclusion is.....</a:t>
            </a:r>
            <a:endParaRPr lang="en-US" altLang="ko-KR" sz="4000" b="1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cs typeface="Arial" pitchFamily="34" charset="0"/>
            </a:endParaRPr>
          </a:p>
        </p:txBody>
      </p:sp>
      <p:sp>
        <p:nvSpPr>
          <p:cNvPr id="9" name="자유형: 도형 51">
            <a:extLst>
              <a:ext uri="{FF2B5EF4-FFF2-40B4-BE49-F238E27FC236}">
                <a16:creationId xmlns="" xmlns:a16="http://schemas.microsoft.com/office/drawing/2014/main" id="{46CFD480-7DA8-4E52-B2FE-CBC00011E818}"/>
              </a:ext>
            </a:extLst>
          </p:cNvPr>
          <p:cNvSpPr/>
          <p:nvPr/>
        </p:nvSpPr>
        <p:spPr>
          <a:xfrm>
            <a:off x="-78377" y="0"/>
            <a:ext cx="3997234" cy="6871063"/>
          </a:xfrm>
          <a:custGeom>
            <a:avLst/>
            <a:gdLst>
              <a:gd name="connsiteX0" fmla="*/ 3605348 w 3605348"/>
              <a:gd name="connsiteY0" fmla="*/ 17417 h 6888480"/>
              <a:gd name="connsiteX1" fmla="*/ 3309257 w 3605348"/>
              <a:gd name="connsiteY1" fmla="*/ 444137 h 6888480"/>
              <a:gd name="connsiteX2" fmla="*/ 2682240 w 3605348"/>
              <a:gd name="connsiteY2" fmla="*/ 1105988 h 6888480"/>
              <a:gd name="connsiteX3" fmla="*/ 2708366 w 3605348"/>
              <a:gd name="connsiteY3" fmla="*/ 1541417 h 6888480"/>
              <a:gd name="connsiteX4" fmla="*/ 2142308 w 3605348"/>
              <a:gd name="connsiteY4" fmla="*/ 2420983 h 6888480"/>
              <a:gd name="connsiteX5" fmla="*/ 1593668 w 3605348"/>
              <a:gd name="connsiteY5" fmla="*/ 2760617 h 6888480"/>
              <a:gd name="connsiteX6" fmla="*/ 1645920 w 3605348"/>
              <a:gd name="connsiteY6" fmla="*/ 3335383 h 6888480"/>
              <a:gd name="connsiteX7" fmla="*/ 1628503 w 3605348"/>
              <a:gd name="connsiteY7" fmla="*/ 3448594 h 6888480"/>
              <a:gd name="connsiteX8" fmla="*/ 1436914 w 3605348"/>
              <a:gd name="connsiteY8" fmla="*/ 4058194 h 6888480"/>
              <a:gd name="connsiteX9" fmla="*/ 1071154 w 3605348"/>
              <a:gd name="connsiteY9" fmla="*/ 4345577 h 6888480"/>
              <a:gd name="connsiteX10" fmla="*/ 896983 w 3605348"/>
              <a:gd name="connsiteY10" fmla="*/ 5390606 h 6888480"/>
              <a:gd name="connsiteX11" fmla="*/ 748937 w 3605348"/>
              <a:gd name="connsiteY11" fmla="*/ 6087291 h 6888480"/>
              <a:gd name="connsiteX12" fmla="*/ 566057 w 3605348"/>
              <a:gd name="connsiteY12" fmla="*/ 6749143 h 6888480"/>
              <a:gd name="connsiteX13" fmla="*/ 522514 w 3605348"/>
              <a:gd name="connsiteY13" fmla="*/ 6879771 h 6888480"/>
              <a:gd name="connsiteX14" fmla="*/ 0 w 3605348"/>
              <a:gd name="connsiteY14" fmla="*/ 6888480 h 6888480"/>
              <a:gd name="connsiteX15" fmla="*/ 87086 w 3605348"/>
              <a:gd name="connsiteY15" fmla="*/ 0 h 6888480"/>
              <a:gd name="connsiteX16" fmla="*/ 3605348 w 3605348"/>
              <a:gd name="connsiteY16" fmla="*/ 17417 h 6888480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436914 w 3605348"/>
              <a:gd name="connsiteY8" fmla="*/ 4049485 h 6879771"/>
              <a:gd name="connsiteX9" fmla="*/ 1071154 w 3605348"/>
              <a:gd name="connsiteY9" fmla="*/ 4336868 h 6879771"/>
              <a:gd name="connsiteX10" fmla="*/ 896983 w 3605348"/>
              <a:gd name="connsiteY10" fmla="*/ 5381897 h 6879771"/>
              <a:gd name="connsiteX11" fmla="*/ 748937 w 3605348"/>
              <a:gd name="connsiteY11" fmla="*/ 6078582 h 6879771"/>
              <a:gd name="connsiteX12" fmla="*/ 566057 w 3605348"/>
              <a:gd name="connsiteY12" fmla="*/ 6740434 h 6879771"/>
              <a:gd name="connsiteX13" fmla="*/ 522514 w 3605348"/>
              <a:gd name="connsiteY13" fmla="*/ 6871062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436914 w 3605348"/>
              <a:gd name="connsiteY8" fmla="*/ 4049485 h 6879771"/>
              <a:gd name="connsiteX9" fmla="*/ 1071154 w 3605348"/>
              <a:gd name="connsiteY9" fmla="*/ 4336868 h 6879771"/>
              <a:gd name="connsiteX10" fmla="*/ 896983 w 3605348"/>
              <a:gd name="connsiteY10" fmla="*/ 5381897 h 6879771"/>
              <a:gd name="connsiteX11" fmla="*/ 748937 w 3605348"/>
              <a:gd name="connsiteY11" fmla="*/ 6078582 h 6879771"/>
              <a:gd name="connsiteX12" fmla="*/ 670560 w 3605348"/>
              <a:gd name="connsiteY12" fmla="*/ 6470469 h 6879771"/>
              <a:gd name="connsiteX13" fmla="*/ 522514 w 3605348"/>
              <a:gd name="connsiteY13" fmla="*/ 6871062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436914 w 3605348"/>
              <a:gd name="connsiteY8" fmla="*/ 4049485 h 6879771"/>
              <a:gd name="connsiteX9" fmla="*/ 1071154 w 3605348"/>
              <a:gd name="connsiteY9" fmla="*/ 4336868 h 6879771"/>
              <a:gd name="connsiteX10" fmla="*/ 896983 w 3605348"/>
              <a:gd name="connsiteY10" fmla="*/ 5381897 h 6879771"/>
              <a:gd name="connsiteX11" fmla="*/ 827314 w 3605348"/>
              <a:gd name="connsiteY11" fmla="*/ 6061165 h 6879771"/>
              <a:gd name="connsiteX12" fmla="*/ 670560 w 3605348"/>
              <a:gd name="connsiteY12" fmla="*/ 6470469 h 6879771"/>
              <a:gd name="connsiteX13" fmla="*/ 522514 w 3605348"/>
              <a:gd name="connsiteY13" fmla="*/ 6871062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436914 w 3605348"/>
              <a:gd name="connsiteY8" fmla="*/ 4049485 h 6879771"/>
              <a:gd name="connsiteX9" fmla="*/ 1071154 w 3605348"/>
              <a:gd name="connsiteY9" fmla="*/ 4336868 h 6879771"/>
              <a:gd name="connsiteX10" fmla="*/ 1001486 w 3605348"/>
              <a:gd name="connsiteY10" fmla="*/ 5381897 h 6879771"/>
              <a:gd name="connsiteX11" fmla="*/ 827314 w 3605348"/>
              <a:gd name="connsiteY11" fmla="*/ 6061165 h 6879771"/>
              <a:gd name="connsiteX12" fmla="*/ 670560 w 3605348"/>
              <a:gd name="connsiteY12" fmla="*/ 6470469 h 6879771"/>
              <a:gd name="connsiteX13" fmla="*/ 522514 w 3605348"/>
              <a:gd name="connsiteY13" fmla="*/ 6871062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436914 w 3605348"/>
              <a:gd name="connsiteY8" fmla="*/ 4049485 h 6879771"/>
              <a:gd name="connsiteX9" fmla="*/ 1071154 w 3605348"/>
              <a:gd name="connsiteY9" fmla="*/ 4336868 h 6879771"/>
              <a:gd name="connsiteX10" fmla="*/ 1001486 w 3605348"/>
              <a:gd name="connsiteY10" fmla="*/ 5381897 h 6879771"/>
              <a:gd name="connsiteX11" fmla="*/ 827314 w 3605348"/>
              <a:gd name="connsiteY11" fmla="*/ 6061165 h 6879771"/>
              <a:gd name="connsiteX12" fmla="*/ 670560 w 3605348"/>
              <a:gd name="connsiteY12" fmla="*/ 6470469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436914 w 3605348"/>
              <a:gd name="connsiteY8" fmla="*/ 4049485 h 6879771"/>
              <a:gd name="connsiteX9" fmla="*/ 1071154 w 3605348"/>
              <a:gd name="connsiteY9" fmla="*/ 4336868 h 6879771"/>
              <a:gd name="connsiteX10" fmla="*/ 1001486 w 3605348"/>
              <a:gd name="connsiteY10" fmla="*/ 5381897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436914 w 3605348"/>
              <a:gd name="connsiteY8" fmla="*/ 4049485 h 6879771"/>
              <a:gd name="connsiteX9" fmla="*/ 1071154 w 3605348"/>
              <a:gd name="connsiteY9" fmla="*/ 4336868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436914 w 3605348"/>
              <a:gd name="connsiteY8" fmla="*/ 4049485 h 6879771"/>
              <a:gd name="connsiteX9" fmla="*/ 1071154 w 3605348"/>
              <a:gd name="connsiteY9" fmla="*/ 4336868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436914 w 3605348"/>
              <a:gd name="connsiteY8" fmla="*/ 4049485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436914 w 3605348"/>
              <a:gd name="connsiteY8" fmla="*/ 4049485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28503 w 3605348"/>
              <a:gd name="connsiteY7" fmla="*/ 3439885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45920 w 3605348"/>
              <a:gd name="connsiteY6" fmla="*/ 3326674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593668 w 3605348"/>
              <a:gd name="connsiteY5" fmla="*/ 2751908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663336 w 3605348"/>
              <a:gd name="connsiteY5" fmla="*/ 2481943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142308 w 3605348"/>
              <a:gd name="connsiteY4" fmla="*/ 2412274 h 6879771"/>
              <a:gd name="connsiteX5" fmla="*/ 1663336 w 3605348"/>
              <a:gd name="connsiteY5" fmla="*/ 2481943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220686 w 3605348"/>
              <a:gd name="connsiteY4" fmla="*/ 2229394 h 6879771"/>
              <a:gd name="connsiteX5" fmla="*/ 1663336 w 3605348"/>
              <a:gd name="connsiteY5" fmla="*/ 2481943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220686 w 3605348"/>
              <a:gd name="connsiteY4" fmla="*/ 2229394 h 6879771"/>
              <a:gd name="connsiteX5" fmla="*/ 1663336 w 3605348"/>
              <a:gd name="connsiteY5" fmla="*/ 2481943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220686 w 3605348"/>
              <a:gd name="connsiteY4" fmla="*/ 2229394 h 6879771"/>
              <a:gd name="connsiteX5" fmla="*/ 1663336 w 3605348"/>
              <a:gd name="connsiteY5" fmla="*/ 2481943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238103 w 3605348"/>
              <a:gd name="connsiteY4" fmla="*/ 2081348 h 6879771"/>
              <a:gd name="connsiteX5" fmla="*/ 1663336 w 3605348"/>
              <a:gd name="connsiteY5" fmla="*/ 2481943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238103 w 3605348"/>
              <a:gd name="connsiteY4" fmla="*/ 2081348 h 6879771"/>
              <a:gd name="connsiteX5" fmla="*/ 1663336 w 3605348"/>
              <a:gd name="connsiteY5" fmla="*/ 2481943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238103 w 3605348"/>
              <a:gd name="connsiteY4" fmla="*/ 2081348 h 6879771"/>
              <a:gd name="connsiteX5" fmla="*/ 1689462 w 3605348"/>
              <a:gd name="connsiteY5" fmla="*/ 2508069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708366 w 3605348"/>
              <a:gd name="connsiteY3" fmla="*/ 1532708 h 6879771"/>
              <a:gd name="connsiteX4" fmla="*/ 2238103 w 3605348"/>
              <a:gd name="connsiteY4" fmla="*/ 2081348 h 6879771"/>
              <a:gd name="connsiteX5" fmla="*/ 1689462 w 3605348"/>
              <a:gd name="connsiteY5" fmla="*/ 2508069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804160 w 3605348"/>
              <a:gd name="connsiteY3" fmla="*/ 1497873 h 6879771"/>
              <a:gd name="connsiteX4" fmla="*/ 2238103 w 3605348"/>
              <a:gd name="connsiteY4" fmla="*/ 2081348 h 6879771"/>
              <a:gd name="connsiteX5" fmla="*/ 1689462 w 3605348"/>
              <a:gd name="connsiteY5" fmla="*/ 2508069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682240 w 3605348"/>
              <a:gd name="connsiteY2" fmla="*/ 1097279 h 6879771"/>
              <a:gd name="connsiteX3" fmla="*/ 2804160 w 3605348"/>
              <a:gd name="connsiteY3" fmla="*/ 1497873 h 6879771"/>
              <a:gd name="connsiteX4" fmla="*/ 2238103 w 3605348"/>
              <a:gd name="connsiteY4" fmla="*/ 2081348 h 6879771"/>
              <a:gd name="connsiteX5" fmla="*/ 1689462 w 3605348"/>
              <a:gd name="connsiteY5" fmla="*/ 2508069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882538 w 3605348"/>
              <a:gd name="connsiteY2" fmla="*/ 879565 h 6879771"/>
              <a:gd name="connsiteX3" fmla="*/ 2804160 w 3605348"/>
              <a:gd name="connsiteY3" fmla="*/ 1497873 h 6879771"/>
              <a:gd name="connsiteX4" fmla="*/ 2238103 w 3605348"/>
              <a:gd name="connsiteY4" fmla="*/ 2081348 h 6879771"/>
              <a:gd name="connsiteX5" fmla="*/ 1689462 w 3605348"/>
              <a:gd name="connsiteY5" fmla="*/ 2508069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882538 w 3605348"/>
              <a:gd name="connsiteY2" fmla="*/ 879565 h 6879771"/>
              <a:gd name="connsiteX3" fmla="*/ 2804160 w 3605348"/>
              <a:gd name="connsiteY3" fmla="*/ 1497873 h 6879771"/>
              <a:gd name="connsiteX4" fmla="*/ 2238103 w 3605348"/>
              <a:gd name="connsiteY4" fmla="*/ 2081348 h 6879771"/>
              <a:gd name="connsiteX5" fmla="*/ 1689462 w 3605348"/>
              <a:gd name="connsiteY5" fmla="*/ 2508069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309257 w 3605348"/>
              <a:gd name="connsiteY1" fmla="*/ 435428 h 6879771"/>
              <a:gd name="connsiteX2" fmla="*/ 2882538 w 3605348"/>
              <a:gd name="connsiteY2" fmla="*/ 879565 h 6879771"/>
              <a:gd name="connsiteX3" fmla="*/ 2804160 w 3605348"/>
              <a:gd name="connsiteY3" fmla="*/ 1497873 h 6879771"/>
              <a:gd name="connsiteX4" fmla="*/ 2238103 w 3605348"/>
              <a:gd name="connsiteY4" fmla="*/ 2081348 h 6879771"/>
              <a:gd name="connsiteX5" fmla="*/ 1689462 w 3605348"/>
              <a:gd name="connsiteY5" fmla="*/ 2508069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526971 w 3605348"/>
              <a:gd name="connsiteY1" fmla="*/ 374468 h 6879771"/>
              <a:gd name="connsiteX2" fmla="*/ 2882538 w 3605348"/>
              <a:gd name="connsiteY2" fmla="*/ 879565 h 6879771"/>
              <a:gd name="connsiteX3" fmla="*/ 2804160 w 3605348"/>
              <a:gd name="connsiteY3" fmla="*/ 1497873 h 6879771"/>
              <a:gd name="connsiteX4" fmla="*/ 2238103 w 3605348"/>
              <a:gd name="connsiteY4" fmla="*/ 2081348 h 6879771"/>
              <a:gd name="connsiteX5" fmla="*/ 1689462 w 3605348"/>
              <a:gd name="connsiteY5" fmla="*/ 2508069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526971 w 3605348"/>
              <a:gd name="connsiteY1" fmla="*/ 374468 h 6879771"/>
              <a:gd name="connsiteX2" fmla="*/ 2882538 w 3605348"/>
              <a:gd name="connsiteY2" fmla="*/ 879565 h 6879771"/>
              <a:gd name="connsiteX3" fmla="*/ 2804160 w 3605348"/>
              <a:gd name="connsiteY3" fmla="*/ 1497873 h 6879771"/>
              <a:gd name="connsiteX4" fmla="*/ 2238103 w 3605348"/>
              <a:gd name="connsiteY4" fmla="*/ 2081348 h 6879771"/>
              <a:gd name="connsiteX5" fmla="*/ 1689462 w 3605348"/>
              <a:gd name="connsiteY5" fmla="*/ 2508069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605348 w 3605348"/>
              <a:gd name="connsiteY0" fmla="*/ 8708 h 6879771"/>
              <a:gd name="connsiteX1" fmla="*/ 3526971 w 3605348"/>
              <a:gd name="connsiteY1" fmla="*/ 374468 h 6879771"/>
              <a:gd name="connsiteX2" fmla="*/ 2882538 w 3605348"/>
              <a:gd name="connsiteY2" fmla="*/ 879565 h 6879771"/>
              <a:gd name="connsiteX3" fmla="*/ 2804160 w 3605348"/>
              <a:gd name="connsiteY3" fmla="*/ 1497873 h 6879771"/>
              <a:gd name="connsiteX4" fmla="*/ 2238103 w 3605348"/>
              <a:gd name="connsiteY4" fmla="*/ 2081348 h 6879771"/>
              <a:gd name="connsiteX5" fmla="*/ 1689462 w 3605348"/>
              <a:gd name="connsiteY5" fmla="*/ 2508069 h 6879771"/>
              <a:gd name="connsiteX6" fmla="*/ 1628503 w 3605348"/>
              <a:gd name="connsiteY6" fmla="*/ 3100251 h 6879771"/>
              <a:gd name="connsiteX7" fmla="*/ 1680755 w 3605348"/>
              <a:gd name="connsiteY7" fmla="*/ 3457302 h 6879771"/>
              <a:gd name="connsiteX8" fmla="*/ 1550125 w 3605348"/>
              <a:gd name="connsiteY8" fmla="*/ 3918856 h 6879771"/>
              <a:gd name="connsiteX9" fmla="*/ 1158240 w 3605348"/>
              <a:gd name="connsiteY9" fmla="*/ 4432663 h 6879771"/>
              <a:gd name="connsiteX10" fmla="*/ 1132114 w 3605348"/>
              <a:gd name="connsiteY10" fmla="*/ 5242560 h 6879771"/>
              <a:gd name="connsiteX11" fmla="*/ 827314 w 3605348"/>
              <a:gd name="connsiteY11" fmla="*/ 6061165 h 6879771"/>
              <a:gd name="connsiteX12" fmla="*/ 818606 w 3605348"/>
              <a:gd name="connsiteY12" fmla="*/ 6496595 h 6879771"/>
              <a:gd name="connsiteX13" fmla="*/ 722811 w 3605348"/>
              <a:gd name="connsiteY13" fmla="*/ 6853645 h 6879771"/>
              <a:gd name="connsiteX14" fmla="*/ 0 w 3605348"/>
              <a:gd name="connsiteY14" fmla="*/ 6879771 h 6879771"/>
              <a:gd name="connsiteX15" fmla="*/ 87086 w 3605348"/>
              <a:gd name="connsiteY15" fmla="*/ 0 h 6879771"/>
              <a:gd name="connsiteX16" fmla="*/ 3605348 w 3605348"/>
              <a:gd name="connsiteY16" fmla="*/ 8708 h 6879771"/>
              <a:gd name="connsiteX0" fmla="*/ 3997234 w 3997234"/>
              <a:gd name="connsiteY0" fmla="*/ 8708 h 6879771"/>
              <a:gd name="connsiteX1" fmla="*/ 3526971 w 3997234"/>
              <a:gd name="connsiteY1" fmla="*/ 374468 h 6879771"/>
              <a:gd name="connsiteX2" fmla="*/ 2882538 w 3997234"/>
              <a:gd name="connsiteY2" fmla="*/ 879565 h 6879771"/>
              <a:gd name="connsiteX3" fmla="*/ 2804160 w 3997234"/>
              <a:gd name="connsiteY3" fmla="*/ 1497873 h 6879771"/>
              <a:gd name="connsiteX4" fmla="*/ 2238103 w 3997234"/>
              <a:gd name="connsiteY4" fmla="*/ 2081348 h 6879771"/>
              <a:gd name="connsiteX5" fmla="*/ 1689462 w 3997234"/>
              <a:gd name="connsiteY5" fmla="*/ 2508069 h 6879771"/>
              <a:gd name="connsiteX6" fmla="*/ 1628503 w 3997234"/>
              <a:gd name="connsiteY6" fmla="*/ 3100251 h 6879771"/>
              <a:gd name="connsiteX7" fmla="*/ 1680755 w 3997234"/>
              <a:gd name="connsiteY7" fmla="*/ 3457302 h 6879771"/>
              <a:gd name="connsiteX8" fmla="*/ 1550125 w 3997234"/>
              <a:gd name="connsiteY8" fmla="*/ 3918856 h 6879771"/>
              <a:gd name="connsiteX9" fmla="*/ 1158240 w 3997234"/>
              <a:gd name="connsiteY9" fmla="*/ 4432663 h 6879771"/>
              <a:gd name="connsiteX10" fmla="*/ 1132114 w 3997234"/>
              <a:gd name="connsiteY10" fmla="*/ 5242560 h 6879771"/>
              <a:gd name="connsiteX11" fmla="*/ 827314 w 3997234"/>
              <a:gd name="connsiteY11" fmla="*/ 6061165 h 6879771"/>
              <a:gd name="connsiteX12" fmla="*/ 818606 w 3997234"/>
              <a:gd name="connsiteY12" fmla="*/ 6496595 h 6879771"/>
              <a:gd name="connsiteX13" fmla="*/ 722811 w 3997234"/>
              <a:gd name="connsiteY13" fmla="*/ 6853645 h 6879771"/>
              <a:gd name="connsiteX14" fmla="*/ 0 w 3997234"/>
              <a:gd name="connsiteY14" fmla="*/ 6879771 h 6879771"/>
              <a:gd name="connsiteX15" fmla="*/ 87086 w 3997234"/>
              <a:gd name="connsiteY15" fmla="*/ 0 h 6879771"/>
              <a:gd name="connsiteX16" fmla="*/ 3997234 w 3997234"/>
              <a:gd name="connsiteY16" fmla="*/ 8708 h 6879771"/>
              <a:gd name="connsiteX0" fmla="*/ 3997234 w 3997234"/>
              <a:gd name="connsiteY0" fmla="*/ 8708 h 6879771"/>
              <a:gd name="connsiteX1" fmla="*/ 3526971 w 3997234"/>
              <a:gd name="connsiteY1" fmla="*/ 374468 h 6879771"/>
              <a:gd name="connsiteX2" fmla="*/ 2882538 w 3997234"/>
              <a:gd name="connsiteY2" fmla="*/ 879565 h 6879771"/>
              <a:gd name="connsiteX3" fmla="*/ 2804160 w 3997234"/>
              <a:gd name="connsiteY3" fmla="*/ 1497873 h 6879771"/>
              <a:gd name="connsiteX4" fmla="*/ 2238103 w 3997234"/>
              <a:gd name="connsiteY4" fmla="*/ 2081348 h 6879771"/>
              <a:gd name="connsiteX5" fmla="*/ 1689462 w 3997234"/>
              <a:gd name="connsiteY5" fmla="*/ 2508069 h 6879771"/>
              <a:gd name="connsiteX6" fmla="*/ 1628503 w 3997234"/>
              <a:gd name="connsiteY6" fmla="*/ 3100251 h 6879771"/>
              <a:gd name="connsiteX7" fmla="*/ 1680755 w 3997234"/>
              <a:gd name="connsiteY7" fmla="*/ 3457302 h 6879771"/>
              <a:gd name="connsiteX8" fmla="*/ 1550125 w 3997234"/>
              <a:gd name="connsiteY8" fmla="*/ 3918856 h 6879771"/>
              <a:gd name="connsiteX9" fmla="*/ 1158240 w 3997234"/>
              <a:gd name="connsiteY9" fmla="*/ 4432663 h 6879771"/>
              <a:gd name="connsiteX10" fmla="*/ 1132114 w 3997234"/>
              <a:gd name="connsiteY10" fmla="*/ 5242560 h 6879771"/>
              <a:gd name="connsiteX11" fmla="*/ 827314 w 3997234"/>
              <a:gd name="connsiteY11" fmla="*/ 6061165 h 6879771"/>
              <a:gd name="connsiteX12" fmla="*/ 818606 w 3997234"/>
              <a:gd name="connsiteY12" fmla="*/ 6496595 h 6879771"/>
              <a:gd name="connsiteX13" fmla="*/ 722811 w 3997234"/>
              <a:gd name="connsiteY13" fmla="*/ 6853645 h 6879771"/>
              <a:gd name="connsiteX14" fmla="*/ 0 w 3997234"/>
              <a:gd name="connsiteY14" fmla="*/ 6879771 h 6879771"/>
              <a:gd name="connsiteX15" fmla="*/ 87086 w 3997234"/>
              <a:gd name="connsiteY15" fmla="*/ 0 h 6879771"/>
              <a:gd name="connsiteX16" fmla="*/ 3997234 w 3997234"/>
              <a:gd name="connsiteY16" fmla="*/ 8708 h 6879771"/>
              <a:gd name="connsiteX0" fmla="*/ 3997234 w 3997234"/>
              <a:gd name="connsiteY0" fmla="*/ 8708 h 6879771"/>
              <a:gd name="connsiteX1" fmla="*/ 3526971 w 3997234"/>
              <a:gd name="connsiteY1" fmla="*/ 374468 h 6879771"/>
              <a:gd name="connsiteX2" fmla="*/ 2882538 w 3997234"/>
              <a:gd name="connsiteY2" fmla="*/ 879565 h 6879771"/>
              <a:gd name="connsiteX3" fmla="*/ 2664823 w 3997234"/>
              <a:gd name="connsiteY3" fmla="*/ 1558833 h 6879771"/>
              <a:gd name="connsiteX4" fmla="*/ 2238103 w 3997234"/>
              <a:gd name="connsiteY4" fmla="*/ 2081348 h 6879771"/>
              <a:gd name="connsiteX5" fmla="*/ 1689462 w 3997234"/>
              <a:gd name="connsiteY5" fmla="*/ 2508069 h 6879771"/>
              <a:gd name="connsiteX6" fmla="*/ 1628503 w 3997234"/>
              <a:gd name="connsiteY6" fmla="*/ 3100251 h 6879771"/>
              <a:gd name="connsiteX7" fmla="*/ 1680755 w 3997234"/>
              <a:gd name="connsiteY7" fmla="*/ 3457302 h 6879771"/>
              <a:gd name="connsiteX8" fmla="*/ 1550125 w 3997234"/>
              <a:gd name="connsiteY8" fmla="*/ 3918856 h 6879771"/>
              <a:gd name="connsiteX9" fmla="*/ 1158240 w 3997234"/>
              <a:gd name="connsiteY9" fmla="*/ 4432663 h 6879771"/>
              <a:gd name="connsiteX10" fmla="*/ 1132114 w 3997234"/>
              <a:gd name="connsiteY10" fmla="*/ 5242560 h 6879771"/>
              <a:gd name="connsiteX11" fmla="*/ 827314 w 3997234"/>
              <a:gd name="connsiteY11" fmla="*/ 6061165 h 6879771"/>
              <a:gd name="connsiteX12" fmla="*/ 818606 w 3997234"/>
              <a:gd name="connsiteY12" fmla="*/ 6496595 h 6879771"/>
              <a:gd name="connsiteX13" fmla="*/ 722811 w 3997234"/>
              <a:gd name="connsiteY13" fmla="*/ 6853645 h 6879771"/>
              <a:gd name="connsiteX14" fmla="*/ 0 w 3997234"/>
              <a:gd name="connsiteY14" fmla="*/ 6879771 h 6879771"/>
              <a:gd name="connsiteX15" fmla="*/ 87086 w 3997234"/>
              <a:gd name="connsiteY15" fmla="*/ 0 h 6879771"/>
              <a:gd name="connsiteX16" fmla="*/ 3997234 w 3997234"/>
              <a:gd name="connsiteY16" fmla="*/ 8708 h 6879771"/>
              <a:gd name="connsiteX0" fmla="*/ 3997234 w 3997234"/>
              <a:gd name="connsiteY0" fmla="*/ 0 h 6871063"/>
              <a:gd name="connsiteX1" fmla="*/ 3526971 w 3997234"/>
              <a:gd name="connsiteY1" fmla="*/ 365760 h 6871063"/>
              <a:gd name="connsiteX2" fmla="*/ 2882538 w 3997234"/>
              <a:gd name="connsiteY2" fmla="*/ 870857 h 6871063"/>
              <a:gd name="connsiteX3" fmla="*/ 2664823 w 3997234"/>
              <a:gd name="connsiteY3" fmla="*/ 1550125 h 6871063"/>
              <a:gd name="connsiteX4" fmla="*/ 2238103 w 3997234"/>
              <a:gd name="connsiteY4" fmla="*/ 2072640 h 6871063"/>
              <a:gd name="connsiteX5" fmla="*/ 1689462 w 3997234"/>
              <a:gd name="connsiteY5" fmla="*/ 2499361 h 6871063"/>
              <a:gd name="connsiteX6" fmla="*/ 1628503 w 3997234"/>
              <a:gd name="connsiteY6" fmla="*/ 3091543 h 6871063"/>
              <a:gd name="connsiteX7" fmla="*/ 1680755 w 3997234"/>
              <a:gd name="connsiteY7" fmla="*/ 3448594 h 6871063"/>
              <a:gd name="connsiteX8" fmla="*/ 1550125 w 3997234"/>
              <a:gd name="connsiteY8" fmla="*/ 3910148 h 6871063"/>
              <a:gd name="connsiteX9" fmla="*/ 1158240 w 3997234"/>
              <a:gd name="connsiteY9" fmla="*/ 4423955 h 6871063"/>
              <a:gd name="connsiteX10" fmla="*/ 1132114 w 3997234"/>
              <a:gd name="connsiteY10" fmla="*/ 5233852 h 6871063"/>
              <a:gd name="connsiteX11" fmla="*/ 827314 w 3997234"/>
              <a:gd name="connsiteY11" fmla="*/ 6052457 h 6871063"/>
              <a:gd name="connsiteX12" fmla="*/ 818606 w 3997234"/>
              <a:gd name="connsiteY12" fmla="*/ 6487887 h 6871063"/>
              <a:gd name="connsiteX13" fmla="*/ 722811 w 3997234"/>
              <a:gd name="connsiteY13" fmla="*/ 6844937 h 6871063"/>
              <a:gd name="connsiteX14" fmla="*/ 0 w 3997234"/>
              <a:gd name="connsiteY14" fmla="*/ 6871063 h 6871063"/>
              <a:gd name="connsiteX15" fmla="*/ 78377 w 3997234"/>
              <a:gd name="connsiteY15" fmla="*/ 0 h 6871063"/>
              <a:gd name="connsiteX16" fmla="*/ 3997234 w 3997234"/>
              <a:gd name="connsiteY16" fmla="*/ 0 h 6871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97234" h="6871063">
                <a:moveTo>
                  <a:pt x="3997234" y="0"/>
                </a:moveTo>
                <a:cubicBezTo>
                  <a:pt x="3918857" y="121920"/>
                  <a:pt x="3587932" y="261257"/>
                  <a:pt x="3526971" y="365760"/>
                </a:cubicBezTo>
                <a:cubicBezTo>
                  <a:pt x="3358605" y="635726"/>
                  <a:pt x="2981235" y="592182"/>
                  <a:pt x="2882538" y="870857"/>
                </a:cubicBezTo>
                <a:cubicBezTo>
                  <a:pt x="2853510" y="1082765"/>
                  <a:pt x="2711268" y="1381760"/>
                  <a:pt x="2664823" y="1550125"/>
                </a:cubicBezTo>
                <a:cubicBezTo>
                  <a:pt x="2502263" y="1782354"/>
                  <a:pt x="2513875" y="1840411"/>
                  <a:pt x="2238103" y="2072640"/>
                </a:cubicBezTo>
                <a:cubicBezTo>
                  <a:pt x="1982652" y="2217783"/>
                  <a:pt x="1753324" y="2362926"/>
                  <a:pt x="1689462" y="2499361"/>
                </a:cubicBezTo>
                <a:lnTo>
                  <a:pt x="1628503" y="3091543"/>
                </a:lnTo>
                <a:cubicBezTo>
                  <a:pt x="1608567" y="3181255"/>
                  <a:pt x="1680755" y="3386997"/>
                  <a:pt x="1680755" y="3448594"/>
                </a:cubicBezTo>
                <a:cubicBezTo>
                  <a:pt x="1654629" y="3608251"/>
                  <a:pt x="1628502" y="3733073"/>
                  <a:pt x="1550125" y="3910148"/>
                </a:cubicBezTo>
                <a:cubicBezTo>
                  <a:pt x="1457234" y="4037874"/>
                  <a:pt x="1242422" y="4130766"/>
                  <a:pt x="1158240" y="4423955"/>
                </a:cubicBezTo>
                <a:cubicBezTo>
                  <a:pt x="1178560" y="4725852"/>
                  <a:pt x="1164045" y="4923247"/>
                  <a:pt x="1132114" y="5233852"/>
                </a:cubicBezTo>
                <a:lnTo>
                  <a:pt x="827314" y="6052457"/>
                </a:lnTo>
                <a:lnTo>
                  <a:pt x="818606" y="6487887"/>
                </a:lnTo>
                <a:lnTo>
                  <a:pt x="722811" y="6844937"/>
                </a:lnTo>
                <a:lnTo>
                  <a:pt x="0" y="6871063"/>
                </a:lnTo>
                <a:lnTo>
                  <a:pt x="78377" y="0"/>
                </a:lnTo>
                <a:lnTo>
                  <a:pt x="399723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ectangle 18">
            <a:extLst>
              <a:ext uri="{FF2B5EF4-FFF2-40B4-BE49-F238E27FC236}">
                <a16:creationId xmlns="" xmlns:a16="http://schemas.microsoft.com/office/drawing/2014/main" id="{CE23E9E8-E5DF-49F9-87E2-451E412499E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136174" y="-1"/>
            <a:ext cx="31482" cy="1965010"/>
          </a:xfrm>
          <a:custGeom>
            <a:avLst/>
            <a:gdLst>
              <a:gd name="connsiteX0" fmla="*/ 0 w 41795"/>
              <a:gd name="connsiteY0" fmla="*/ 0 h 2880000"/>
              <a:gd name="connsiteX1" fmla="*/ 41795 w 41795"/>
              <a:gd name="connsiteY1" fmla="*/ 0 h 2880000"/>
              <a:gd name="connsiteX2" fmla="*/ 41795 w 41795"/>
              <a:gd name="connsiteY2" fmla="*/ 2880000 h 2880000"/>
              <a:gd name="connsiteX3" fmla="*/ 0 w 41795"/>
              <a:gd name="connsiteY3" fmla="*/ 2880000 h 2880000"/>
              <a:gd name="connsiteX4" fmla="*/ 0 w 41795"/>
              <a:gd name="connsiteY4" fmla="*/ 0 h 2880000"/>
              <a:gd name="connsiteX0" fmla="*/ 0 w 41795"/>
              <a:gd name="connsiteY0" fmla="*/ 0 h 2880000"/>
              <a:gd name="connsiteX1" fmla="*/ 41795 w 41795"/>
              <a:gd name="connsiteY1" fmla="*/ 0 h 2880000"/>
              <a:gd name="connsiteX2" fmla="*/ 38883 w 41795"/>
              <a:gd name="connsiteY2" fmla="*/ 2871263 h 2880000"/>
              <a:gd name="connsiteX3" fmla="*/ 0 w 41795"/>
              <a:gd name="connsiteY3" fmla="*/ 2880000 h 2880000"/>
              <a:gd name="connsiteX4" fmla="*/ 0 w 41795"/>
              <a:gd name="connsiteY4" fmla="*/ 0 h 2880000"/>
              <a:gd name="connsiteX0" fmla="*/ 0 w 41795"/>
              <a:gd name="connsiteY0" fmla="*/ 0 h 2948537"/>
              <a:gd name="connsiteX1" fmla="*/ 41795 w 41795"/>
              <a:gd name="connsiteY1" fmla="*/ 0 h 2948537"/>
              <a:gd name="connsiteX2" fmla="*/ 38883 w 41795"/>
              <a:gd name="connsiteY2" fmla="*/ 2948537 h 2948537"/>
              <a:gd name="connsiteX3" fmla="*/ 0 w 41795"/>
              <a:gd name="connsiteY3" fmla="*/ 2880000 h 2948537"/>
              <a:gd name="connsiteX4" fmla="*/ 0 w 41795"/>
              <a:gd name="connsiteY4" fmla="*/ 0 h 2948537"/>
              <a:gd name="connsiteX0" fmla="*/ 0 w 42490"/>
              <a:gd name="connsiteY0" fmla="*/ 0 h 2926214"/>
              <a:gd name="connsiteX1" fmla="*/ 41795 w 42490"/>
              <a:gd name="connsiteY1" fmla="*/ 0 h 2926214"/>
              <a:gd name="connsiteX2" fmla="*/ 42254 w 42490"/>
              <a:gd name="connsiteY2" fmla="*/ 2926214 h 2926214"/>
              <a:gd name="connsiteX3" fmla="*/ 0 w 42490"/>
              <a:gd name="connsiteY3" fmla="*/ 2880000 h 2926214"/>
              <a:gd name="connsiteX4" fmla="*/ 0 w 42490"/>
              <a:gd name="connsiteY4" fmla="*/ 0 h 2926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490" h="2926214">
                <a:moveTo>
                  <a:pt x="0" y="0"/>
                </a:moveTo>
                <a:lnTo>
                  <a:pt x="41795" y="0"/>
                </a:lnTo>
                <a:cubicBezTo>
                  <a:pt x="40824" y="957088"/>
                  <a:pt x="43225" y="1969126"/>
                  <a:pt x="42254" y="2926214"/>
                </a:cubicBezTo>
                <a:lnTo>
                  <a:pt x="0" y="28800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18" name="Freeform 16">
            <a:extLst>
              <a:ext uri="{FF2B5EF4-FFF2-40B4-BE49-F238E27FC236}">
                <a16:creationId xmlns="" xmlns:a16="http://schemas.microsoft.com/office/drawing/2014/main" id="{A954CA2A-37C1-4695-B140-456CB3A71E9C}"/>
              </a:ext>
            </a:extLst>
          </p:cNvPr>
          <p:cNvSpPr>
            <a:spLocks noEditPoints="1"/>
          </p:cNvSpPr>
          <p:nvPr/>
        </p:nvSpPr>
        <p:spPr bwMode="auto">
          <a:xfrm flipH="1">
            <a:off x="2209456" y="1662008"/>
            <a:ext cx="2718927" cy="3954523"/>
          </a:xfrm>
          <a:custGeom>
            <a:avLst/>
            <a:gdLst>
              <a:gd name="T0" fmla="*/ 710 w 2862"/>
              <a:gd name="T1" fmla="*/ 1220 h 4163"/>
              <a:gd name="T2" fmla="*/ 633 w 2862"/>
              <a:gd name="T3" fmla="*/ 677 h 4163"/>
              <a:gd name="T4" fmla="*/ 654 w 2862"/>
              <a:gd name="T5" fmla="*/ 691 h 4163"/>
              <a:gd name="T6" fmla="*/ 680 w 2862"/>
              <a:gd name="T7" fmla="*/ 629 h 4163"/>
              <a:gd name="T8" fmla="*/ 722 w 2862"/>
              <a:gd name="T9" fmla="*/ 624 h 4163"/>
              <a:gd name="T10" fmla="*/ 747 w 2862"/>
              <a:gd name="T11" fmla="*/ 497 h 4163"/>
              <a:gd name="T12" fmla="*/ 776 w 2862"/>
              <a:gd name="T13" fmla="*/ 478 h 4163"/>
              <a:gd name="T14" fmla="*/ 900 w 2862"/>
              <a:gd name="T15" fmla="*/ 802 h 4163"/>
              <a:gd name="T16" fmla="*/ 2856 w 2862"/>
              <a:gd name="T17" fmla="*/ 2858 h 4163"/>
              <a:gd name="T18" fmla="*/ 2618 w 2862"/>
              <a:gd name="T19" fmla="*/ 2813 h 4163"/>
              <a:gd name="T20" fmla="*/ 2386 w 2862"/>
              <a:gd name="T21" fmla="*/ 2709 h 4163"/>
              <a:gd name="T22" fmla="*/ 2036 w 2862"/>
              <a:gd name="T23" fmla="*/ 2266 h 4163"/>
              <a:gd name="T24" fmla="*/ 1827 w 2862"/>
              <a:gd name="T25" fmla="*/ 1941 h 4163"/>
              <a:gd name="T26" fmla="*/ 1184 w 2862"/>
              <a:gd name="T27" fmla="*/ 1622 h 4163"/>
              <a:gd name="T28" fmla="*/ 843 w 2862"/>
              <a:gd name="T29" fmla="*/ 1510 h 4163"/>
              <a:gd name="T30" fmla="*/ 757 w 2862"/>
              <a:gd name="T31" fmla="*/ 1456 h 4163"/>
              <a:gd name="T32" fmla="*/ 764 w 2862"/>
              <a:gd name="T33" fmla="*/ 1329 h 4163"/>
              <a:gd name="T34" fmla="*/ 878 w 2862"/>
              <a:gd name="T35" fmla="*/ 1278 h 4163"/>
              <a:gd name="T36" fmla="*/ 831 w 2862"/>
              <a:gd name="T37" fmla="*/ 1166 h 4163"/>
              <a:gd name="T38" fmla="*/ 776 w 2862"/>
              <a:gd name="T39" fmla="*/ 1083 h 4163"/>
              <a:gd name="T40" fmla="*/ 779 w 2862"/>
              <a:gd name="T41" fmla="*/ 985 h 4163"/>
              <a:gd name="T42" fmla="*/ 1109 w 2862"/>
              <a:gd name="T43" fmla="*/ 1017 h 4163"/>
              <a:gd name="T44" fmla="*/ 1052 w 2862"/>
              <a:gd name="T45" fmla="*/ 593 h 4163"/>
              <a:gd name="T46" fmla="*/ 789 w 2862"/>
              <a:gd name="T47" fmla="*/ 270 h 4163"/>
              <a:gd name="T48" fmla="*/ 678 w 2862"/>
              <a:gd name="T49" fmla="*/ 72 h 4163"/>
              <a:gd name="T50" fmla="*/ 347 w 2862"/>
              <a:gd name="T51" fmla="*/ 44 h 4163"/>
              <a:gd name="T52" fmla="*/ 216 w 2862"/>
              <a:gd name="T53" fmla="*/ 180 h 4163"/>
              <a:gd name="T54" fmla="*/ 173 w 2862"/>
              <a:gd name="T55" fmla="*/ 269 h 4163"/>
              <a:gd name="T56" fmla="*/ 162 w 2862"/>
              <a:gd name="T57" fmla="*/ 294 h 4163"/>
              <a:gd name="T58" fmla="*/ 130 w 2862"/>
              <a:gd name="T59" fmla="*/ 336 h 4163"/>
              <a:gd name="T60" fmla="*/ 123 w 2862"/>
              <a:gd name="T61" fmla="*/ 347 h 4163"/>
              <a:gd name="T62" fmla="*/ 162 w 2862"/>
              <a:gd name="T63" fmla="*/ 333 h 4163"/>
              <a:gd name="T64" fmla="*/ 152 w 2862"/>
              <a:gd name="T65" fmla="*/ 351 h 4163"/>
              <a:gd name="T66" fmla="*/ 127 w 2862"/>
              <a:gd name="T67" fmla="*/ 420 h 4163"/>
              <a:gd name="T68" fmla="*/ 101 w 2862"/>
              <a:gd name="T69" fmla="*/ 489 h 4163"/>
              <a:gd name="T70" fmla="*/ 164 w 2862"/>
              <a:gd name="T71" fmla="*/ 438 h 4163"/>
              <a:gd name="T72" fmla="*/ 124 w 2862"/>
              <a:gd name="T73" fmla="*/ 587 h 4163"/>
              <a:gd name="T74" fmla="*/ 146 w 2862"/>
              <a:gd name="T75" fmla="*/ 540 h 4163"/>
              <a:gd name="T76" fmla="*/ 147 w 2862"/>
              <a:gd name="T77" fmla="*/ 575 h 4163"/>
              <a:gd name="T78" fmla="*/ 162 w 2862"/>
              <a:gd name="T79" fmla="*/ 611 h 4163"/>
              <a:gd name="T80" fmla="*/ 175 w 2862"/>
              <a:gd name="T81" fmla="*/ 583 h 4163"/>
              <a:gd name="T82" fmla="*/ 176 w 2862"/>
              <a:gd name="T83" fmla="*/ 629 h 4163"/>
              <a:gd name="T84" fmla="*/ 118 w 2862"/>
              <a:gd name="T85" fmla="*/ 697 h 4163"/>
              <a:gd name="T86" fmla="*/ 76 w 2862"/>
              <a:gd name="T87" fmla="*/ 834 h 4163"/>
              <a:gd name="T88" fmla="*/ 79 w 2862"/>
              <a:gd name="T89" fmla="*/ 1334 h 4163"/>
              <a:gd name="T90" fmla="*/ 194 w 2862"/>
              <a:gd name="T91" fmla="*/ 1372 h 4163"/>
              <a:gd name="T92" fmla="*/ 171 w 2862"/>
              <a:gd name="T93" fmla="*/ 1619 h 4163"/>
              <a:gd name="T94" fmla="*/ 377 w 2862"/>
              <a:gd name="T95" fmla="*/ 2127 h 4163"/>
              <a:gd name="T96" fmla="*/ 957 w 2862"/>
              <a:gd name="T97" fmla="*/ 2690 h 4163"/>
              <a:gd name="T98" fmla="*/ 1162 w 2862"/>
              <a:gd name="T99" fmla="*/ 3245 h 4163"/>
              <a:gd name="T100" fmla="*/ 1294 w 2862"/>
              <a:gd name="T101" fmla="*/ 3456 h 4163"/>
              <a:gd name="T102" fmla="*/ 1436 w 2862"/>
              <a:gd name="T103" fmla="*/ 3787 h 4163"/>
              <a:gd name="T104" fmla="*/ 1546 w 2862"/>
              <a:gd name="T105" fmla="*/ 4006 h 4163"/>
              <a:gd name="T106" fmla="*/ 1646 w 2862"/>
              <a:gd name="T107" fmla="*/ 3751 h 4163"/>
              <a:gd name="T108" fmla="*/ 1306 w 2862"/>
              <a:gd name="T109" fmla="*/ 2682 h 4163"/>
              <a:gd name="T110" fmla="*/ 887 w 2862"/>
              <a:gd name="T111" fmla="*/ 1987 h 4163"/>
              <a:gd name="T112" fmla="*/ 1039 w 2862"/>
              <a:gd name="T113" fmla="*/ 2000 h 4163"/>
              <a:gd name="T114" fmla="*/ 1606 w 2862"/>
              <a:gd name="T115" fmla="*/ 2101 h 4163"/>
              <a:gd name="T116" fmla="*/ 1658 w 2862"/>
              <a:gd name="T117" fmla="*/ 2184 h 4163"/>
              <a:gd name="T118" fmla="*/ 2255 w 2862"/>
              <a:gd name="T119" fmla="*/ 2965 h 4163"/>
              <a:gd name="T120" fmla="*/ 2472 w 2862"/>
              <a:gd name="T121" fmla="*/ 2993 h 4163"/>
              <a:gd name="T122" fmla="*/ 2678 w 2862"/>
              <a:gd name="T123" fmla="*/ 3011 h 4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2862" h="4163">
                <a:moveTo>
                  <a:pt x="710" y="1220"/>
                </a:moveTo>
                <a:cubicBezTo>
                  <a:pt x="710" y="1219"/>
                  <a:pt x="710" y="1217"/>
                  <a:pt x="710" y="1216"/>
                </a:cubicBezTo>
                <a:cubicBezTo>
                  <a:pt x="709" y="1214"/>
                  <a:pt x="709" y="1209"/>
                  <a:pt x="709" y="1205"/>
                </a:cubicBezTo>
                <a:cubicBezTo>
                  <a:pt x="709" y="1209"/>
                  <a:pt x="709" y="1209"/>
                  <a:pt x="710" y="1213"/>
                </a:cubicBezTo>
                <a:cubicBezTo>
                  <a:pt x="711" y="1215"/>
                  <a:pt x="712" y="1216"/>
                  <a:pt x="711" y="1218"/>
                </a:cubicBezTo>
                <a:cubicBezTo>
                  <a:pt x="711" y="1218"/>
                  <a:pt x="711" y="1219"/>
                  <a:pt x="710" y="1220"/>
                </a:cubicBezTo>
                <a:close/>
                <a:moveTo>
                  <a:pt x="656" y="706"/>
                </a:moveTo>
                <a:cubicBezTo>
                  <a:pt x="655" y="705"/>
                  <a:pt x="654" y="705"/>
                  <a:pt x="653" y="705"/>
                </a:cubicBezTo>
                <a:cubicBezTo>
                  <a:pt x="649" y="704"/>
                  <a:pt x="646" y="703"/>
                  <a:pt x="645" y="699"/>
                </a:cubicBezTo>
                <a:cubicBezTo>
                  <a:pt x="643" y="699"/>
                  <a:pt x="642" y="698"/>
                  <a:pt x="641" y="698"/>
                </a:cubicBezTo>
                <a:cubicBezTo>
                  <a:pt x="636" y="693"/>
                  <a:pt x="633" y="687"/>
                  <a:pt x="633" y="682"/>
                </a:cubicBezTo>
                <a:cubicBezTo>
                  <a:pt x="633" y="680"/>
                  <a:pt x="633" y="679"/>
                  <a:pt x="633" y="677"/>
                </a:cubicBezTo>
                <a:cubicBezTo>
                  <a:pt x="629" y="664"/>
                  <a:pt x="638" y="651"/>
                  <a:pt x="643" y="638"/>
                </a:cubicBezTo>
                <a:cubicBezTo>
                  <a:pt x="643" y="636"/>
                  <a:pt x="643" y="635"/>
                  <a:pt x="642" y="633"/>
                </a:cubicBezTo>
                <a:cubicBezTo>
                  <a:pt x="643" y="635"/>
                  <a:pt x="643" y="636"/>
                  <a:pt x="644" y="638"/>
                </a:cubicBezTo>
                <a:cubicBezTo>
                  <a:pt x="647" y="655"/>
                  <a:pt x="639" y="676"/>
                  <a:pt x="654" y="693"/>
                </a:cubicBezTo>
                <a:cubicBezTo>
                  <a:pt x="654" y="694"/>
                  <a:pt x="655" y="695"/>
                  <a:pt x="656" y="695"/>
                </a:cubicBezTo>
                <a:cubicBezTo>
                  <a:pt x="655" y="694"/>
                  <a:pt x="654" y="692"/>
                  <a:pt x="654" y="691"/>
                </a:cubicBezTo>
                <a:cubicBezTo>
                  <a:pt x="648" y="675"/>
                  <a:pt x="653" y="659"/>
                  <a:pt x="670" y="650"/>
                </a:cubicBezTo>
                <a:cubicBezTo>
                  <a:pt x="671" y="648"/>
                  <a:pt x="671" y="647"/>
                  <a:pt x="672" y="645"/>
                </a:cubicBezTo>
                <a:cubicBezTo>
                  <a:pt x="672" y="644"/>
                  <a:pt x="673" y="642"/>
                  <a:pt x="673" y="641"/>
                </a:cubicBezTo>
                <a:cubicBezTo>
                  <a:pt x="674" y="640"/>
                  <a:pt x="675" y="638"/>
                  <a:pt x="675" y="637"/>
                </a:cubicBezTo>
                <a:cubicBezTo>
                  <a:pt x="676" y="636"/>
                  <a:pt x="677" y="635"/>
                  <a:pt x="678" y="633"/>
                </a:cubicBezTo>
                <a:cubicBezTo>
                  <a:pt x="678" y="632"/>
                  <a:pt x="679" y="630"/>
                  <a:pt x="680" y="629"/>
                </a:cubicBezTo>
                <a:cubicBezTo>
                  <a:pt x="682" y="616"/>
                  <a:pt x="709" y="602"/>
                  <a:pt x="695" y="585"/>
                </a:cubicBezTo>
                <a:cubicBezTo>
                  <a:pt x="718" y="593"/>
                  <a:pt x="704" y="620"/>
                  <a:pt x="707" y="639"/>
                </a:cubicBezTo>
                <a:cubicBezTo>
                  <a:pt x="707" y="640"/>
                  <a:pt x="707" y="642"/>
                  <a:pt x="707" y="643"/>
                </a:cubicBezTo>
                <a:cubicBezTo>
                  <a:pt x="706" y="652"/>
                  <a:pt x="707" y="661"/>
                  <a:pt x="718" y="669"/>
                </a:cubicBezTo>
                <a:cubicBezTo>
                  <a:pt x="718" y="658"/>
                  <a:pt x="718" y="645"/>
                  <a:pt x="720" y="633"/>
                </a:cubicBezTo>
                <a:cubicBezTo>
                  <a:pt x="721" y="630"/>
                  <a:pt x="721" y="627"/>
                  <a:pt x="722" y="624"/>
                </a:cubicBezTo>
                <a:cubicBezTo>
                  <a:pt x="722" y="616"/>
                  <a:pt x="726" y="607"/>
                  <a:pt x="732" y="600"/>
                </a:cubicBezTo>
                <a:cubicBezTo>
                  <a:pt x="733" y="598"/>
                  <a:pt x="735" y="595"/>
                  <a:pt x="736" y="592"/>
                </a:cubicBezTo>
                <a:cubicBezTo>
                  <a:pt x="739" y="583"/>
                  <a:pt x="741" y="574"/>
                  <a:pt x="743" y="565"/>
                </a:cubicBezTo>
                <a:cubicBezTo>
                  <a:pt x="743" y="563"/>
                  <a:pt x="744" y="561"/>
                  <a:pt x="744" y="560"/>
                </a:cubicBezTo>
                <a:cubicBezTo>
                  <a:pt x="737" y="537"/>
                  <a:pt x="747" y="527"/>
                  <a:pt x="748" y="507"/>
                </a:cubicBezTo>
                <a:cubicBezTo>
                  <a:pt x="747" y="504"/>
                  <a:pt x="747" y="500"/>
                  <a:pt x="747" y="497"/>
                </a:cubicBezTo>
                <a:cubicBezTo>
                  <a:pt x="747" y="497"/>
                  <a:pt x="747" y="497"/>
                  <a:pt x="747" y="497"/>
                </a:cubicBezTo>
                <a:cubicBezTo>
                  <a:pt x="746" y="492"/>
                  <a:pt x="745" y="487"/>
                  <a:pt x="745" y="483"/>
                </a:cubicBezTo>
                <a:cubicBezTo>
                  <a:pt x="745" y="481"/>
                  <a:pt x="745" y="480"/>
                  <a:pt x="745" y="478"/>
                </a:cubicBezTo>
                <a:cubicBezTo>
                  <a:pt x="744" y="474"/>
                  <a:pt x="744" y="465"/>
                  <a:pt x="744" y="461"/>
                </a:cubicBezTo>
                <a:cubicBezTo>
                  <a:pt x="757" y="465"/>
                  <a:pt x="766" y="469"/>
                  <a:pt x="774" y="477"/>
                </a:cubicBezTo>
                <a:cubicBezTo>
                  <a:pt x="775" y="477"/>
                  <a:pt x="775" y="478"/>
                  <a:pt x="776" y="478"/>
                </a:cubicBezTo>
                <a:cubicBezTo>
                  <a:pt x="777" y="479"/>
                  <a:pt x="779" y="480"/>
                  <a:pt x="780" y="481"/>
                </a:cubicBezTo>
                <a:cubicBezTo>
                  <a:pt x="792" y="486"/>
                  <a:pt x="801" y="493"/>
                  <a:pt x="806" y="503"/>
                </a:cubicBezTo>
                <a:cubicBezTo>
                  <a:pt x="875" y="572"/>
                  <a:pt x="902" y="691"/>
                  <a:pt x="921" y="788"/>
                </a:cubicBezTo>
                <a:cubicBezTo>
                  <a:pt x="922" y="794"/>
                  <a:pt x="923" y="801"/>
                  <a:pt x="925" y="807"/>
                </a:cubicBezTo>
                <a:cubicBezTo>
                  <a:pt x="916" y="809"/>
                  <a:pt x="911" y="807"/>
                  <a:pt x="904" y="804"/>
                </a:cubicBezTo>
                <a:cubicBezTo>
                  <a:pt x="903" y="804"/>
                  <a:pt x="901" y="803"/>
                  <a:pt x="900" y="802"/>
                </a:cubicBezTo>
                <a:cubicBezTo>
                  <a:pt x="851" y="775"/>
                  <a:pt x="793" y="780"/>
                  <a:pt x="748" y="750"/>
                </a:cubicBezTo>
                <a:cubicBezTo>
                  <a:pt x="747" y="749"/>
                  <a:pt x="745" y="749"/>
                  <a:pt x="744" y="748"/>
                </a:cubicBezTo>
                <a:cubicBezTo>
                  <a:pt x="714" y="733"/>
                  <a:pt x="685" y="718"/>
                  <a:pt x="656" y="706"/>
                </a:cubicBezTo>
                <a:close/>
                <a:moveTo>
                  <a:pt x="2860" y="2923"/>
                </a:moveTo>
                <a:cubicBezTo>
                  <a:pt x="2860" y="2919"/>
                  <a:pt x="2860" y="2917"/>
                  <a:pt x="2859" y="2913"/>
                </a:cubicBezTo>
                <a:cubicBezTo>
                  <a:pt x="2857" y="2897"/>
                  <a:pt x="2857" y="2875"/>
                  <a:pt x="2856" y="2858"/>
                </a:cubicBezTo>
                <a:cubicBezTo>
                  <a:pt x="2855" y="2855"/>
                  <a:pt x="2853" y="2853"/>
                  <a:pt x="2850" y="2851"/>
                </a:cubicBezTo>
                <a:cubicBezTo>
                  <a:pt x="2839" y="2842"/>
                  <a:pt x="2823" y="2835"/>
                  <a:pt x="2807" y="2832"/>
                </a:cubicBezTo>
                <a:cubicBezTo>
                  <a:pt x="2805" y="2832"/>
                  <a:pt x="2802" y="2831"/>
                  <a:pt x="2799" y="2831"/>
                </a:cubicBezTo>
                <a:cubicBezTo>
                  <a:pt x="2787" y="2830"/>
                  <a:pt x="2775" y="2828"/>
                  <a:pt x="2763" y="2827"/>
                </a:cubicBezTo>
                <a:cubicBezTo>
                  <a:pt x="2760" y="2827"/>
                  <a:pt x="2757" y="2827"/>
                  <a:pt x="2753" y="2827"/>
                </a:cubicBezTo>
                <a:cubicBezTo>
                  <a:pt x="2711" y="2835"/>
                  <a:pt x="2662" y="2831"/>
                  <a:pt x="2618" y="2813"/>
                </a:cubicBezTo>
                <a:lnTo>
                  <a:pt x="2623" y="2813"/>
                </a:lnTo>
                <a:cubicBezTo>
                  <a:pt x="2585" y="2810"/>
                  <a:pt x="2553" y="2791"/>
                  <a:pt x="2528" y="2765"/>
                </a:cubicBezTo>
                <a:cubicBezTo>
                  <a:pt x="2525" y="2762"/>
                  <a:pt x="2523" y="2760"/>
                  <a:pt x="2521" y="2758"/>
                </a:cubicBezTo>
                <a:cubicBezTo>
                  <a:pt x="2485" y="2747"/>
                  <a:pt x="2450" y="2747"/>
                  <a:pt x="2433" y="2712"/>
                </a:cubicBezTo>
                <a:cubicBezTo>
                  <a:pt x="2431" y="2712"/>
                  <a:pt x="2429" y="2712"/>
                  <a:pt x="2426" y="2712"/>
                </a:cubicBezTo>
                <a:cubicBezTo>
                  <a:pt x="2413" y="2713"/>
                  <a:pt x="2401" y="2710"/>
                  <a:pt x="2386" y="2709"/>
                </a:cubicBezTo>
                <a:cubicBezTo>
                  <a:pt x="2384" y="2708"/>
                  <a:pt x="2382" y="2706"/>
                  <a:pt x="2380" y="2703"/>
                </a:cubicBezTo>
                <a:cubicBezTo>
                  <a:pt x="2373" y="2695"/>
                  <a:pt x="2367" y="2686"/>
                  <a:pt x="2360" y="2680"/>
                </a:cubicBezTo>
                <a:cubicBezTo>
                  <a:pt x="2355" y="2674"/>
                  <a:pt x="2350" y="2668"/>
                  <a:pt x="2345" y="2663"/>
                </a:cubicBezTo>
                <a:cubicBezTo>
                  <a:pt x="2326" y="2640"/>
                  <a:pt x="2310" y="2617"/>
                  <a:pt x="2301" y="2606"/>
                </a:cubicBezTo>
                <a:cubicBezTo>
                  <a:pt x="2272" y="2573"/>
                  <a:pt x="2244" y="2539"/>
                  <a:pt x="2216" y="2504"/>
                </a:cubicBezTo>
                <a:cubicBezTo>
                  <a:pt x="2153" y="2428"/>
                  <a:pt x="2087" y="2351"/>
                  <a:pt x="2036" y="2266"/>
                </a:cubicBezTo>
                <a:cubicBezTo>
                  <a:pt x="2034" y="2263"/>
                  <a:pt x="2032" y="2259"/>
                  <a:pt x="2030" y="2255"/>
                </a:cubicBezTo>
                <a:cubicBezTo>
                  <a:pt x="2028" y="2252"/>
                  <a:pt x="2026" y="2248"/>
                  <a:pt x="2024" y="2243"/>
                </a:cubicBezTo>
                <a:cubicBezTo>
                  <a:pt x="1968" y="2164"/>
                  <a:pt x="1917" y="2066"/>
                  <a:pt x="1856" y="1982"/>
                </a:cubicBezTo>
                <a:cubicBezTo>
                  <a:pt x="1854" y="1979"/>
                  <a:pt x="1852" y="1976"/>
                  <a:pt x="1850" y="1974"/>
                </a:cubicBezTo>
                <a:cubicBezTo>
                  <a:pt x="1845" y="1965"/>
                  <a:pt x="1839" y="1957"/>
                  <a:pt x="1833" y="1949"/>
                </a:cubicBezTo>
                <a:cubicBezTo>
                  <a:pt x="1831" y="1946"/>
                  <a:pt x="1829" y="1943"/>
                  <a:pt x="1827" y="1941"/>
                </a:cubicBezTo>
                <a:cubicBezTo>
                  <a:pt x="1776" y="1865"/>
                  <a:pt x="1692" y="1829"/>
                  <a:pt x="1611" y="1793"/>
                </a:cubicBezTo>
                <a:cubicBezTo>
                  <a:pt x="1608" y="1792"/>
                  <a:pt x="1604" y="1790"/>
                  <a:pt x="1601" y="1789"/>
                </a:cubicBezTo>
                <a:cubicBezTo>
                  <a:pt x="1528" y="1761"/>
                  <a:pt x="1451" y="1739"/>
                  <a:pt x="1384" y="1704"/>
                </a:cubicBezTo>
                <a:cubicBezTo>
                  <a:pt x="1378" y="1701"/>
                  <a:pt x="1372" y="1698"/>
                  <a:pt x="1366" y="1696"/>
                </a:cubicBezTo>
                <a:cubicBezTo>
                  <a:pt x="1312" y="1674"/>
                  <a:pt x="1258" y="1655"/>
                  <a:pt x="1204" y="1632"/>
                </a:cubicBezTo>
                <a:cubicBezTo>
                  <a:pt x="1198" y="1628"/>
                  <a:pt x="1191" y="1625"/>
                  <a:pt x="1184" y="1622"/>
                </a:cubicBezTo>
                <a:cubicBezTo>
                  <a:pt x="1178" y="1619"/>
                  <a:pt x="1171" y="1616"/>
                  <a:pt x="1164" y="1613"/>
                </a:cubicBezTo>
                <a:cubicBezTo>
                  <a:pt x="1157" y="1610"/>
                  <a:pt x="1151" y="1608"/>
                  <a:pt x="1144" y="1605"/>
                </a:cubicBezTo>
                <a:cubicBezTo>
                  <a:pt x="1137" y="1602"/>
                  <a:pt x="1130" y="1600"/>
                  <a:pt x="1124" y="1597"/>
                </a:cubicBezTo>
                <a:cubicBezTo>
                  <a:pt x="1042" y="1567"/>
                  <a:pt x="957" y="1541"/>
                  <a:pt x="871" y="1517"/>
                </a:cubicBezTo>
                <a:cubicBezTo>
                  <a:pt x="867" y="1516"/>
                  <a:pt x="862" y="1515"/>
                  <a:pt x="857" y="1513"/>
                </a:cubicBezTo>
                <a:cubicBezTo>
                  <a:pt x="852" y="1512"/>
                  <a:pt x="848" y="1511"/>
                  <a:pt x="843" y="1510"/>
                </a:cubicBezTo>
                <a:cubicBezTo>
                  <a:pt x="838" y="1508"/>
                  <a:pt x="833" y="1507"/>
                  <a:pt x="828" y="1506"/>
                </a:cubicBezTo>
                <a:cubicBezTo>
                  <a:pt x="823" y="1504"/>
                  <a:pt x="819" y="1503"/>
                  <a:pt x="814" y="1502"/>
                </a:cubicBezTo>
                <a:cubicBezTo>
                  <a:pt x="807" y="1500"/>
                  <a:pt x="800" y="1498"/>
                  <a:pt x="793" y="1496"/>
                </a:cubicBezTo>
                <a:cubicBezTo>
                  <a:pt x="788" y="1493"/>
                  <a:pt x="784" y="1490"/>
                  <a:pt x="782" y="1487"/>
                </a:cubicBezTo>
                <a:cubicBezTo>
                  <a:pt x="781" y="1479"/>
                  <a:pt x="776" y="1479"/>
                  <a:pt x="773" y="1476"/>
                </a:cubicBezTo>
                <a:cubicBezTo>
                  <a:pt x="768" y="1471"/>
                  <a:pt x="761" y="1465"/>
                  <a:pt x="757" y="1456"/>
                </a:cubicBezTo>
                <a:cubicBezTo>
                  <a:pt x="755" y="1453"/>
                  <a:pt x="753" y="1450"/>
                  <a:pt x="751" y="1446"/>
                </a:cubicBezTo>
                <a:cubicBezTo>
                  <a:pt x="744" y="1433"/>
                  <a:pt x="742" y="1418"/>
                  <a:pt x="739" y="1404"/>
                </a:cubicBezTo>
                <a:cubicBezTo>
                  <a:pt x="728" y="1384"/>
                  <a:pt x="721" y="1362"/>
                  <a:pt x="726" y="1342"/>
                </a:cubicBezTo>
                <a:cubicBezTo>
                  <a:pt x="730" y="1327"/>
                  <a:pt x="746" y="1322"/>
                  <a:pt x="759" y="1329"/>
                </a:cubicBezTo>
                <a:cubicBezTo>
                  <a:pt x="759" y="1329"/>
                  <a:pt x="759" y="1329"/>
                  <a:pt x="759" y="1329"/>
                </a:cubicBezTo>
                <a:cubicBezTo>
                  <a:pt x="761" y="1329"/>
                  <a:pt x="762" y="1329"/>
                  <a:pt x="764" y="1329"/>
                </a:cubicBezTo>
                <a:cubicBezTo>
                  <a:pt x="793" y="1347"/>
                  <a:pt x="828" y="1342"/>
                  <a:pt x="861" y="1327"/>
                </a:cubicBezTo>
                <a:cubicBezTo>
                  <a:pt x="863" y="1326"/>
                  <a:pt x="864" y="1325"/>
                  <a:pt x="865" y="1324"/>
                </a:cubicBezTo>
                <a:cubicBezTo>
                  <a:pt x="866" y="1324"/>
                  <a:pt x="867" y="1323"/>
                  <a:pt x="868" y="1322"/>
                </a:cubicBezTo>
                <a:cubicBezTo>
                  <a:pt x="882" y="1311"/>
                  <a:pt x="882" y="1302"/>
                  <a:pt x="875" y="1295"/>
                </a:cubicBezTo>
                <a:cubicBezTo>
                  <a:pt x="875" y="1293"/>
                  <a:pt x="875" y="1292"/>
                  <a:pt x="875" y="1291"/>
                </a:cubicBezTo>
                <a:cubicBezTo>
                  <a:pt x="875" y="1286"/>
                  <a:pt x="877" y="1282"/>
                  <a:pt x="878" y="1278"/>
                </a:cubicBezTo>
                <a:cubicBezTo>
                  <a:pt x="878" y="1276"/>
                  <a:pt x="879" y="1273"/>
                  <a:pt x="879" y="1271"/>
                </a:cubicBezTo>
                <a:cubicBezTo>
                  <a:pt x="880" y="1268"/>
                  <a:pt x="880" y="1264"/>
                  <a:pt x="879" y="1261"/>
                </a:cubicBezTo>
                <a:cubicBezTo>
                  <a:pt x="879" y="1258"/>
                  <a:pt x="879" y="1255"/>
                  <a:pt x="878" y="1252"/>
                </a:cubicBezTo>
                <a:cubicBezTo>
                  <a:pt x="876" y="1239"/>
                  <a:pt x="871" y="1226"/>
                  <a:pt x="870" y="1214"/>
                </a:cubicBezTo>
                <a:cubicBezTo>
                  <a:pt x="870" y="1199"/>
                  <a:pt x="881" y="1187"/>
                  <a:pt x="867" y="1175"/>
                </a:cubicBezTo>
                <a:cubicBezTo>
                  <a:pt x="858" y="1168"/>
                  <a:pt x="843" y="1166"/>
                  <a:pt x="831" y="1166"/>
                </a:cubicBezTo>
                <a:cubicBezTo>
                  <a:pt x="827" y="1166"/>
                  <a:pt x="822" y="1166"/>
                  <a:pt x="817" y="1166"/>
                </a:cubicBezTo>
                <a:cubicBezTo>
                  <a:pt x="816" y="1166"/>
                  <a:pt x="815" y="1166"/>
                  <a:pt x="814" y="1167"/>
                </a:cubicBezTo>
                <a:cubicBezTo>
                  <a:pt x="775" y="1169"/>
                  <a:pt x="744" y="1183"/>
                  <a:pt x="715" y="1208"/>
                </a:cubicBezTo>
                <a:cubicBezTo>
                  <a:pt x="714" y="1208"/>
                  <a:pt x="713" y="1209"/>
                  <a:pt x="712" y="1209"/>
                </a:cubicBezTo>
                <a:cubicBezTo>
                  <a:pt x="678" y="1161"/>
                  <a:pt x="740" y="1116"/>
                  <a:pt x="774" y="1085"/>
                </a:cubicBezTo>
                <a:cubicBezTo>
                  <a:pt x="774" y="1084"/>
                  <a:pt x="775" y="1084"/>
                  <a:pt x="776" y="1083"/>
                </a:cubicBezTo>
                <a:cubicBezTo>
                  <a:pt x="777" y="1082"/>
                  <a:pt x="778" y="1081"/>
                  <a:pt x="779" y="1080"/>
                </a:cubicBezTo>
                <a:cubicBezTo>
                  <a:pt x="780" y="1079"/>
                  <a:pt x="781" y="1077"/>
                  <a:pt x="781" y="1076"/>
                </a:cubicBezTo>
                <a:cubicBezTo>
                  <a:pt x="782" y="1074"/>
                  <a:pt x="783" y="1073"/>
                  <a:pt x="784" y="1072"/>
                </a:cubicBezTo>
                <a:cubicBezTo>
                  <a:pt x="790" y="1046"/>
                  <a:pt x="786" y="1022"/>
                  <a:pt x="782" y="999"/>
                </a:cubicBezTo>
                <a:cubicBezTo>
                  <a:pt x="782" y="998"/>
                  <a:pt x="781" y="996"/>
                  <a:pt x="781" y="994"/>
                </a:cubicBezTo>
                <a:cubicBezTo>
                  <a:pt x="780" y="992"/>
                  <a:pt x="780" y="988"/>
                  <a:pt x="779" y="985"/>
                </a:cubicBezTo>
                <a:cubicBezTo>
                  <a:pt x="779" y="983"/>
                  <a:pt x="778" y="982"/>
                  <a:pt x="777" y="981"/>
                </a:cubicBezTo>
                <a:cubicBezTo>
                  <a:pt x="771" y="974"/>
                  <a:pt x="764" y="969"/>
                  <a:pt x="766" y="961"/>
                </a:cubicBezTo>
                <a:cubicBezTo>
                  <a:pt x="771" y="962"/>
                  <a:pt x="775" y="963"/>
                  <a:pt x="780" y="965"/>
                </a:cubicBezTo>
                <a:cubicBezTo>
                  <a:pt x="782" y="965"/>
                  <a:pt x="784" y="965"/>
                  <a:pt x="785" y="966"/>
                </a:cubicBezTo>
                <a:cubicBezTo>
                  <a:pt x="886" y="997"/>
                  <a:pt x="1001" y="1050"/>
                  <a:pt x="1105" y="1019"/>
                </a:cubicBezTo>
                <a:cubicBezTo>
                  <a:pt x="1106" y="1018"/>
                  <a:pt x="1107" y="1018"/>
                  <a:pt x="1109" y="1017"/>
                </a:cubicBezTo>
                <a:cubicBezTo>
                  <a:pt x="1141" y="997"/>
                  <a:pt x="1164" y="966"/>
                  <a:pt x="1171" y="922"/>
                </a:cubicBezTo>
                <a:cubicBezTo>
                  <a:pt x="1171" y="916"/>
                  <a:pt x="1172" y="910"/>
                  <a:pt x="1172" y="904"/>
                </a:cubicBezTo>
                <a:cubicBezTo>
                  <a:pt x="1171" y="831"/>
                  <a:pt x="1140" y="751"/>
                  <a:pt x="1105" y="690"/>
                </a:cubicBezTo>
                <a:cubicBezTo>
                  <a:pt x="1102" y="684"/>
                  <a:pt x="1099" y="679"/>
                  <a:pt x="1097" y="674"/>
                </a:cubicBezTo>
                <a:cubicBezTo>
                  <a:pt x="1085" y="652"/>
                  <a:pt x="1073" y="631"/>
                  <a:pt x="1062" y="610"/>
                </a:cubicBezTo>
                <a:cubicBezTo>
                  <a:pt x="1058" y="604"/>
                  <a:pt x="1055" y="599"/>
                  <a:pt x="1052" y="593"/>
                </a:cubicBezTo>
                <a:cubicBezTo>
                  <a:pt x="1041" y="576"/>
                  <a:pt x="1031" y="560"/>
                  <a:pt x="1022" y="543"/>
                </a:cubicBezTo>
                <a:cubicBezTo>
                  <a:pt x="1018" y="538"/>
                  <a:pt x="1015" y="532"/>
                  <a:pt x="1011" y="526"/>
                </a:cubicBezTo>
                <a:cubicBezTo>
                  <a:pt x="1008" y="521"/>
                  <a:pt x="1004" y="515"/>
                  <a:pt x="1001" y="509"/>
                </a:cubicBezTo>
                <a:cubicBezTo>
                  <a:pt x="958" y="434"/>
                  <a:pt x="890" y="376"/>
                  <a:pt x="834" y="307"/>
                </a:cubicBezTo>
                <a:cubicBezTo>
                  <a:pt x="830" y="302"/>
                  <a:pt x="826" y="297"/>
                  <a:pt x="822" y="291"/>
                </a:cubicBezTo>
                <a:cubicBezTo>
                  <a:pt x="810" y="285"/>
                  <a:pt x="800" y="277"/>
                  <a:pt x="789" y="270"/>
                </a:cubicBezTo>
                <a:cubicBezTo>
                  <a:pt x="784" y="266"/>
                  <a:pt x="780" y="262"/>
                  <a:pt x="775" y="258"/>
                </a:cubicBezTo>
                <a:cubicBezTo>
                  <a:pt x="763" y="221"/>
                  <a:pt x="750" y="185"/>
                  <a:pt x="732" y="151"/>
                </a:cubicBezTo>
                <a:cubicBezTo>
                  <a:pt x="731" y="150"/>
                  <a:pt x="730" y="148"/>
                  <a:pt x="730" y="147"/>
                </a:cubicBezTo>
                <a:cubicBezTo>
                  <a:pt x="729" y="145"/>
                  <a:pt x="728" y="144"/>
                  <a:pt x="727" y="142"/>
                </a:cubicBezTo>
                <a:cubicBezTo>
                  <a:pt x="726" y="141"/>
                  <a:pt x="725" y="139"/>
                  <a:pt x="724" y="138"/>
                </a:cubicBezTo>
                <a:cubicBezTo>
                  <a:pt x="704" y="118"/>
                  <a:pt x="691" y="96"/>
                  <a:pt x="678" y="72"/>
                </a:cubicBezTo>
                <a:cubicBezTo>
                  <a:pt x="678" y="71"/>
                  <a:pt x="677" y="70"/>
                  <a:pt x="676" y="68"/>
                </a:cubicBezTo>
                <a:cubicBezTo>
                  <a:pt x="667" y="59"/>
                  <a:pt x="655" y="52"/>
                  <a:pt x="643" y="45"/>
                </a:cubicBezTo>
                <a:cubicBezTo>
                  <a:pt x="642" y="44"/>
                  <a:pt x="641" y="43"/>
                  <a:pt x="640" y="42"/>
                </a:cubicBezTo>
                <a:cubicBezTo>
                  <a:pt x="614" y="28"/>
                  <a:pt x="586" y="17"/>
                  <a:pt x="558" y="12"/>
                </a:cubicBezTo>
                <a:cubicBezTo>
                  <a:pt x="556" y="11"/>
                  <a:pt x="554" y="11"/>
                  <a:pt x="552" y="11"/>
                </a:cubicBezTo>
                <a:cubicBezTo>
                  <a:pt x="483" y="0"/>
                  <a:pt x="412" y="18"/>
                  <a:pt x="347" y="44"/>
                </a:cubicBezTo>
                <a:cubicBezTo>
                  <a:pt x="346" y="45"/>
                  <a:pt x="345" y="45"/>
                  <a:pt x="344" y="45"/>
                </a:cubicBezTo>
                <a:cubicBezTo>
                  <a:pt x="343" y="45"/>
                  <a:pt x="342" y="46"/>
                  <a:pt x="341" y="46"/>
                </a:cubicBezTo>
                <a:cubicBezTo>
                  <a:pt x="299" y="60"/>
                  <a:pt x="262" y="97"/>
                  <a:pt x="237" y="135"/>
                </a:cubicBezTo>
                <a:cubicBezTo>
                  <a:pt x="234" y="140"/>
                  <a:pt x="232" y="146"/>
                  <a:pt x="230" y="151"/>
                </a:cubicBezTo>
                <a:cubicBezTo>
                  <a:pt x="228" y="156"/>
                  <a:pt x="227" y="161"/>
                  <a:pt x="225" y="167"/>
                </a:cubicBezTo>
                <a:cubicBezTo>
                  <a:pt x="222" y="171"/>
                  <a:pt x="219" y="176"/>
                  <a:pt x="216" y="180"/>
                </a:cubicBezTo>
                <a:cubicBezTo>
                  <a:pt x="209" y="192"/>
                  <a:pt x="203" y="204"/>
                  <a:pt x="198" y="217"/>
                </a:cubicBezTo>
                <a:cubicBezTo>
                  <a:pt x="197" y="219"/>
                  <a:pt x="197" y="220"/>
                  <a:pt x="196" y="221"/>
                </a:cubicBezTo>
                <a:cubicBezTo>
                  <a:pt x="195" y="223"/>
                  <a:pt x="194" y="224"/>
                  <a:pt x="193" y="226"/>
                </a:cubicBezTo>
                <a:cubicBezTo>
                  <a:pt x="192" y="227"/>
                  <a:pt x="192" y="229"/>
                  <a:pt x="191" y="230"/>
                </a:cubicBezTo>
                <a:cubicBezTo>
                  <a:pt x="181" y="240"/>
                  <a:pt x="178" y="253"/>
                  <a:pt x="174" y="265"/>
                </a:cubicBezTo>
                <a:cubicBezTo>
                  <a:pt x="173" y="266"/>
                  <a:pt x="173" y="267"/>
                  <a:pt x="173" y="269"/>
                </a:cubicBezTo>
                <a:cubicBezTo>
                  <a:pt x="173" y="270"/>
                  <a:pt x="173" y="274"/>
                  <a:pt x="172" y="277"/>
                </a:cubicBezTo>
                <a:cubicBezTo>
                  <a:pt x="171" y="278"/>
                  <a:pt x="170" y="279"/>
                  <a:pt x="170" y="280"/>
                </a:cubicBezTo>
                <a:cubicBezTo>
                  <a:pt x="169" y="281"/>
                  <a:pt x="168" y="283"/>
                  <a:pt x="168" y="284"/>
                </a:cubicBezTo>
                <a:cubicBezTo>
                  <a:pt x="167" y="285"/>
                  <a:pt x="167" y="286"/>
                  <a:pt x="166" y="287"/>
                </a:cubicBezTo>
                <a:cubicBezTo>
                  <a:pt x="165" y="288"/>
                  <a:pt x="165" y="289"/>
                  <a:pt x="164" y="290"/>
                </a:cubicBezTo>
                <a:cubicBezTo>
                  <a:pt x="163" y="291"/>
                  <a:pt x="163" y="293"/>
                  <a:pt x="162" y="294"/>
                </a:cubicBezTo>
                <a:cubicBezTo>
                  <a:pt x="162" y="295"/>
                  <a:pt x="161" y="297"/>
                  <a:pt x="161" y="298"/>
                </a:cubicBezTo>
                <a:cubicBezTo>
                  <a:pt x="160" y="301"/>
                  <a:pt x="159" y="304"/>
                  <a:pt x="157" y="307"/>
                </a:cubicBezTo>
                <a:cubicBezTo>
                  <a:pt x="157" y="309"/>
                  <a:pt x="156" y="310"/>
                  <a:pt x="155" y="311"/>
                </a:cubicBezTo>
                <a:cubicBezTo>
                  <a:pt x="154" y="319"/>
                  <a:pt x="150" y="324"/>
                  <a:pt x="144" y="328"/>
                </a:cubicBezTo>
                <a:cubicBezTo>
                  <a:pt x="143" y="329"/>
                  <a:pt x="142" y="330"/>
                  <a:pt x="141" y="330"/>
                </a:cubicBezTo>
                <a:cubicBezTo>
                  <a:pt x="137" y="332"/>
                  <a:pt x="133" y="332"/>
                  <a:pt x="130" y="336"/>
                </a:cubicBezTo>
                <a:cubicBezTo>
                  <a:pt x="129" y="337"/>
                  <a:pt x="128" y="337"/>
                  <a:pt x="126" y="338"/>
                </a:cubicBezTo>
                <a:cubicBezTo>
                  <a:pt x="125" y="339"/>
                  <a:pt x="124" y="340"/>
                  <a:pt x="123" y="341"/>
                </a:cubicBezTo>
                <a:cubicBezTo>
                  <a:pt x="121" y="342"/>
                  <a:pt x="120" y="342"/>
                  <a:pt x="119" y="343"/>
                </a:cubicBezTo>
                <a:cubicBezTo>
                  <a:pt x="119" y="344"/>
                  <a:pt x="118" y="346"/>
                  <a:pt x="117" y="347"/>
                </a:cubicBezTo>
                <a:cubicBezTo>
                  <a:pt x="115" y="354"/>
                  <a:pt x="115" y="363"/>
                  <a:pt x="111" y="372"/>
                </a:cubicBezTo>
                <a:cubicBezTo>
                  <a:pt x="118" y="364"/>
                  <a:pt x="116" y="353"/>
                  <a:pt x="123" y="347"/>
                </a:cubicBezTo>
                <a:cubicBezTo>
                  <a:pt x="124" y="346"/>
                  <a:pt x="125" y="346"/>
                  <a:pt x="126" y="345"/>
                </a:cubicBezTo>
                <a:cubicBezTo>
                  <a:pt x="128" y="344"/>
                  <a:pt x="130" y="343"/>
                  <a:pt x="131" y="342"/>
                </a:cubicBezTo>
                <a:cubicBezTo>
                  <a:pt x="132" y="342"/>
                  <a:pt x="133" y="341"/>
                  <a:pt x="134" y="341"/>
                </a:cubicBezTo>
                <a:cubicBezTo>
                  <a:pt x="139" y="338"/>
                  <a:pt x="145" y="337"/>
                  <a:pt x="151" y="336"/>
                </a:cubicBezTo>
                <a:cubicBezTo>
                  <a:pt x="152" y="335"/>
                  <a:pt x="154" y="335"/>
                  <a:pt x="155" y="335"/>
                </a:cubicBezTo>
                <a:cubicBezTo>
                  <a:pt x="157" y="334"/>
                  <a:pt x="160" y="334"/>
                  <a:pt x="162" y="333"/>
                </a:cubicBezTo>
                <a:cubicBezTo>
                  <a:pt x="164" y="333"/>
                  <a:pt x="165" y="333"/>
                  <a:pt x="166" y="333"/>
                </a:cubicBezTo>
                <a:cubicBezTo>
                  <a:pt x="173" y="332"/>
                  <a:pt x="182" y="332"/>
                  <a:pt x="182" y="323"/>
                </a:cubicBezTo>
                <a:cubicBezTo>
                  <a:pt x="186" y="332"/>
                  <a:pt x="168" y="332"/>
                  <a:pt x="166" y="341"/>
                </a:cubicBezTo>
                <a:cubicBezTo>
                  <a:pt x="165" y="342"/>
                  <a:pt x="164" y="342"/>
                  <a:pt x="162" y="343"/>
                </a:cubicBezTo>
                <a:cubicBezTo>
                  <a:pt x="160" y="345"/>
                  <a:pt x="157" y="346"/>
                  <a:pt x="155" y="348"/>
                </a:cubicBezTo>
                <a:cubicBezTo>
                  <a:pt x="154" y="349"/>
                  <a:pt x="153" y="350"/>
                  <a:pt x="152" y="351"/>
                </a:cubicBezTo>
                <a:cubicBezTo>
                  <a:pt x="151" y="354"/>
                  <a:pt x="150" y="357"/>
                  <a:pt x="149" y="360"/>
                </a:cubicBezTo>
                <a:cubicBezTo>
                  <a:pt x="149" y="361"/>
                  <a:pt x="149" y="362"/>
                  <a:pt x="150" y="363"/>
                </a:cubicBezTo>
                <a:cubicBezTo>
                  <a:pt x="151" y="365"/>
                  <a:pt x="151" y="368"/>
                  <a:pt x="151" y="370"/>
                </a:cubicBezTo>
                <a:cubicBezTo>
                  <a:pt x="151" y="371"/>
                  <a:pt x="151" y="372"/>
                  <a:pt x="151" y="373"/>
                </a:cubicBezTo>
                <a:cubicBezTo>
                  <a:pt x="155" y="399"/>
                  <a:pt x="151" y="407"/>
                  <a:pt x="128" y="418"/>
                </a:cubicBezTo>
                <a:cubicBezTo>
                  <a:pt x="128" y="419"/>
                  <a:pt x="128" y="420"/>
                  <a:pt x="127" y="420"/>
                </a:cubicBezTo>
                <a:cubicBezTo>
                  <a:pt x="125" y="423"/>
                  <a:pt x="123" y="426"/>
                  <a:pt x="120" y="429"/>
                </a:cubicBezTo>
                <a:cubicBezTo>
                  <a:pt x="119" y="430"/>
                  <a:pt x="118" y="431"/>
                  <a:pt x="117" y="432"/>
                </a:cubicBezTo>
                <a:cubicBezTo>
                  <a:pt x="108" y="444"/>
                  <a:pt x="109" y="453"/>
                  <a:pt x="111" y="463"/>
                </a:cubicBezTo>
                <a:cubicBezTo>
                  <a:pt x="111" y="464"/>
                  <a:pt x="112" y="466"/>
                  <a:pt x="112" y="467"/>
                </a:cubicBezTo>
                <a:cubicBezTo>
                  <a:pt x="108" y="474"/>
                  <a:pt x="105" y="480"/>
                  <a:pt x="102" y="486"/>
                </a:cubicBezTo>
                <a:cubicBezTo>
                  <a:pt x="102" y="487"/>
                  <a:pt x="101" y="488"/>
                  <a:pt x="101" y="489"/>
                </a:cubicBezTo>
                <a:cubicBezTo>
                  <a:pt x="93" y="496"/>
                  <a:pt x="102" y="505"/>
                  <a:pt x="106" y="509"/>
                </a:cubicBezTo>
                <a:cubicBezTo>
                  <a:pt x="106" y="500"/>
                  <a:pt x="106" y="496"/>
                  <a:pt x="108" y="489"/>
                </a:cubicBezTo>
                <a:cubicBezTo>
                  <a:pt x="108" y="488"/>
                  <a:pt x="109" y="487"/>
                  <a:pt x="110" y="485"/>
                </a:cubicBezTo>
                <a:cubicBezTo>
                  <a:pt x="114" y="480"/>
                  <a:pt x="122" y="476"/>
                  <a:pt x="129" y="472"/>
                </a:cubicBezTo>
                <a:cubicBezTo>
                  <a:pt x="130" y="472"/>
                  <a:pt x="131" y="471"/>
                  <a:pt x="133" y="470"/>
                </a:cubicBezTo>
                <a:cubicBezTo>
                  <a:pt x="151" y="465"/>
                  <a:pt x="155" y="447"/>
                  <a:pt x="164" y="438"/>
                </a:cubicBezTo>
                <a:cubicBezTo>
                  <a:pt x="151" y="452"/>
                  <a:pt x="159" y="478"/>
                  <a:pt x="137" y="487"/>
                </a:cubicBezTo>
                <a:cubicBezTo>
                  <a:pt x="137" y="488"/>
                  <a:pt x="136" y="489"/>
                  <a:pt x="135" y="491"/>
                </a:cubicBezTo>
                <a:cubicBezTo>
                  <a:pt x="132" y="499"/>
                  <a:pt x="132" y="510"/>
                  <a:pt x="125" y="517"/>
                </a:cubicBezTo>
                <a:cubicBezTo>
                  <a:pt x="125" y="518"/>
                  <a:pt x="124" y="519"/>
                  <a:pt x="124" y="521"/>
                </a:cubicBezTo>
                <a:cubicBezTo>
                  <a:pt x="124" y="545"/>
                  <a:pt x="133" y="562"/>
                  <a:pt x="125" y="583"/>
                </a:cubicBezTo>
                <a:cubicBezTo>
                  <a:pt x="125" y="585"/>
                  <a:pt x="124" y="586"/>
                  <a:pt x="124" y="587"/>
                </a:cubicBezTo>
                <a:cubicBezTo>
                  <a:pt x="123" y="595"/>
                  <a:pt x="121" y="603"/>
                  <a:pt x="120" y="611"/>
                </a:cubicBezTo>
                <a:cubicBezTo>
                  <a:pt x="124" y="603"/>
                  <a:pt x="126" y="594"/>
                  <a:pt x="128" y="586"/>
                </a:cubicBezTo>
                <a:cubicBezTo>
                  <a:pt x="129" y="584"/>
                  <a:pt x="129" y="583"/>
                  <a:pt x="130" y="582"/>
                </a:cubicBezTo>
                <a:cubicBezTo>
                  <a:pt x="142" y="571"/>
                  <a:pt x="133" y="558"/>
                  <a:pt x="141" y="548"/>
                </a:cubicBezTo>
                <a:cubicBezTo>
                  <a:pt x="142" y="546"/>
                  <a:pt x="142" y="545"/>
                  <a:pt x="143" y="544"/>
                </a:cubicBezTo>
                <a:cubicBezTo>
                  <a:pt x="144" y="543"/>
                  <a:pt x="145" y="541"/>
                  <a:pt x="146" y="540"/>
                </a:cubicBezTo>
                <a:cubicBezTo>
                  <a:pt x="145" y="542"/>
                  <a:pt x="145" y="545"/>
                  <a:pt x="145" y="548"/>
                </a:cubicBezTo>
                <a:cubicBezTo>
                  <a:pt x="145" y="549"/>
                  <a:pt x="145" y="550"/>
                  <a:pt x="145" y="552"/>
                </a:cubicBezTo>
                <a:cubicBezTo>
                  <a:pt x="146" y="554"/>
                  <a:pt x="146" y="558"/>
                  <a:pt x="147" y="560"/>
                </a:cubicBezTo>
                <a:cubicBezTo>
                  <a:pt x="148" y="561"/>
                  <a:pt x="148" y="562"/>
                  <a:pt x="148" y="564"/>
                </a:cubicBezTo>
                <a:cubicBezTo>
                  <a:pt x="148" y="566"/>
                  <a:pt x="148" y="569"/>
                  <a:pt x="148" y="571"/>
                </a:cubicBezTo>
                <a:cubicBezTo>
                  <a:pt x="147" y="572"/>
                  <a:pt x="147" y="573"/>
                  <a:pt x="147" y="575"/>
                </a:cubicBezTo>
                <a:cubicBezTo>
                  <a:pt x="143" y="587"/>
                  <a:pt x="138" y="598"/>
                  <a:pt x="142" y="612"/>
                </a:cubicBezTo>
                <a:cubicBezTo>
                  <a:pt x="142" y="613"/>
                  <a:pt x="143" y="615"/>
                  <a:pt x="143" y="616"/>
                </a:cubicBezTo>
                <a:cubicBezTo>
                  <a:pt x="147" y="632"/>
                  <a:pt x="146" y="646"/>
                  <a:pt x="128" y="660"/>
                </a:cubicBezTo>
                <a:cubicBezTo>
                  <a:pt x="151" y="660"/>
                  <a:pt x="151" y="642"/>
                  <a:pt x="158" y="622"/>
                </a:cubicBezTo>
                <a:cubicBezTo>
                  <a:pt x="158" y="621"/>
                  <a:pt x="158" y="620"/>
                  <a:pt x="159" y="619"/>
                </a:cubicBezTo>
                <a:cubicBezTo>
                  <a:pt x="160" y="617"/>
                  <a:pt x="161" y="614"/>
                  <a:pt x="162" y="611"/>
                </a:cubicBezTo>
                <a:cubicBezTo>
                  <a:pt x="163" y="610"/>
                  <a:pt x="164" y="609"/>
                  <a:pt x="165" y="607"/>
                </a:cubicBezTo>
                <a:cubicBezTo>
                  <a:pt x="165" y="606"/>
                  <a:pt x="166" y="605"/>
                  <a:pt x="166" y="604"/>
                </a:cubicBezTo>
                <a:cubicBezTo>
                  <a:pt x="167" y="602"/>
                  <a:pt x="167" y="601"/>
                  <a:pt x="168" y="600"/>
                </a:cubicBezTo>
                <a:cubicBezTo>
                  <a:pt x="164" y="598"/>
                  <a:pt x="177" y="593"/>
                  <a:pt x="172" y="590"/>
                </a:cubicBezTo>
                <a:cubicBezTo>
                  <a:pt x="173" y="589"/>
                  <a:pt x="173" y="588"/>
                  <a:pt x="174" y="587"/>
                </a:cubicBezTo>
                <a:cubicBezTo>
                  <a:pt x="174" y="586"/>
                  <a:pt x="175" y="585"/>
                  <a:pt x="175" y="583"/>
                </a:cubicBezTo>
                <a:lnTo>
                  <a:pt x="177" y="580"/>
                </a:lnTo>
                <a:lnTo>
                  <a:pt x="177" y="585"/>
                </a:lnTo>
                <a:cubicBezTo>
                  <a:pt x="177" y="592"/>
                  <a:pt x="177" y="599"/>
                  <a:pt x="176" y="606"/>
                </a:cubicBezTo>
                <a:cubicBezTo>
                  <a:pt x="176" y="608"/>
                  <a:pt x="175" y="609"/>
                  <a:pt x="175" y="611"/>
                </a:cubicBezTo>
                <a:cubicBezTo>
                  <a:pt x="173" y="615"/>
                  <a:pt x="172" y="620"/>
                  <a:pt x="174" y="625"/>
                </a:cubicBezTo>
                <a:cubicBezTo>
                  <a:pt x="175" y="626"/>
                  <a:pt x="176" y="628"/>
                  <a:pt x="176" y="629"/>
                </a:cubicBezTo>
                <a:cubicBezTo>
                  <a:pt x="178" y="633"/>
                  <a:pt x="180" y="637"/>
                  <a:pt x="179" y="641"/>
                </a:cubicBezTo>
                <a:cubicBezTo>
                  <a:pt x="179" y="643"/>
                  <a:pt x="179" y="645"/>
                  <a:pt x="178" y="646"/>
                </a:cubicBezTo>
                <a:cubicBezTo>
                  <a:pt x="176" y="650"/>
                  <a:pt x="173" y="654"/>
                  <a:pt x="170" y="656"/>
                </a:cubicBezTo>
                <a:cubicBezTo>
                  <a:pt x="169" y="657"/>
                  <a:pt x="168" y="658"/>
                  <a:pt x="167" y="658"/>
                </a:cubicBezTo>
                <a:cubicBezTo>
                  <a:pt x="146" y="669"/>
                  <a:pt x="120" y="664"/>
                  <a:pt x="120" y="694"/>
                </a:cubicBezTo>
                <a:cubicBezTo>
                  <a:pt x="119" y="695"/>
                  <a:pt x="118" y="696"/>
                  <a:pt x="118" y="697"/>
                </a:cubicBezTo>
                <a:cubicBezTo>
                  <a:pt x="116" y="700"/>
                  <a:pt x="114" y="704"/>
                  <a:pt x="112" y="707"/>
                </a:cubicBezTo>
                <a:cubicBezTo>
                  <a:pt x="111" y="708"/>
                  <a:pt x="110" y="710"/>
                  <a:pt x="110" y="711"/>
                </a:cubicBezTo>
                <a:cubicBezTo>
                  <a:pt x="106" y="717"/>
                  <a:pt x="102" y="722"/>
                  <a:pt x="101" y="730"/>
                </a:cubicBezTo>
                <a:cubicBezTo>
                  <a:pt x="100" y="731"/>
                  <a:pt x="100" y="733"/>
                  <a:pt x="99" y="734"/>
                </a:cubicBezTo>
                <a:cubicBezTo>
                  <a:pt x="91" y="753"/>
                  <a:pt x="86" y="773"/>
                  <a:pt x="82" y="792"/>
                </a:cubicBezTo>
                <a:cubicBezTo>
                  <a:pt x="80" y="806"/>
                  <a:pt x="78" y="820"/>
                  <a:pt x="76" y="834"/>
                </a:cubicBezTo>
                <a:cubicBezTo>
                  <a:pt x="75" y="842"/>
                  <a:pt x="74" y="849"/>
                  <a:pt x="73" y="856"/>
                </a:cubicBezTo>
                <a:cubicBezTo>
                  <a:pt x="70" y="902"/>
                  <a:pt x="64" y="947"/>
                  <a:pt x="59" y="993"/>
                </a:cubicBezTo>
                <a:cubicBezTo>
                  <a:pt x="59" y="996"/>
                  <a:pt x="58" y="1000"/>
                  <a:pt x="58" y="1003"/>
                </a:cubicBezTo>
                <a:cubicBezTo>
                  <a:pt x="58" y="1015"/>
                  <a:pt x="57" y="1028"/>
                  <a:pt x="56" y="1040"/>
                </a:cubicBezTo>
                <a:cubicBezTo>
                  <a:pt x="56" y="1042"/>
                  <a:pt x="55" y="1043"/>
                  <a:pt x="55" y="1045"/>
                </a:cubicBezTo>
                <a:cubicBezTo>
                  <a:pt x="53" y="1138"/>
                  <a:pt x="0" y="1271"/>
                  <a:pt x="79" y="1334"/>
                </a:cubicBezTo>
                <a:cubicBezTo>
                  <a:pt x="80" y="1336"/>
                  <a:pt x="81" y="1337"/>
                  <a:pt x="82" y="1338"/>
                </a:cubicBezTo>
                <a:cubicBezTo>
                  <a:pt x="94" y="1349"/>
                  <a:pt x="108" y="1359"/>
                  <a:pt x="124" y="1365"/>
                </a:cubicBezTo>
                <a:cubicBezTo>
                  <a:pt x="138" y="1370"/>
                  <a:pt x="154" y="1372"/>
                  <a:pt x="170" y="1374"/>
                </a:cubicBezTo>
                <a:cubicBezTo>
                  <a:pt x="171" y="1374"/>
                  <a:pt x="173" y="1375"/>
                  <a:pt x="174" y="1375"/>
                </a:cubicBezTo>
                <a:cubicBezTo>
                  <a:pt x="179" y="1374"/>
                  <a:pt x="184" y="1374"/>
                  <a:pt x="189" y="1373"/>
                </a:cubicBezTo>
                <a:cubicBezTo>
                  <a:pt x="191" y="1373"/>
                  <a:pt x="192" y="1372"/>
                  <a:pt x="194" y="1372"/>
                </a:cubicBezTo>
                <a:cubicBezTo>
                  <a:pt x="199" y="1372"/>
                  <a:pt x="204" y="1372"/>
                  <a:pt x="207" y="1374"/>
                </a:cubicBezTo>
                <a:cubicBezTo>
                  <a:pt x="209" y="1374"/>
                  <a:pt x="210" y="1375"/>
                  <a:pt x="211" y="1376"/>
                </a:cubicBezTo>
                <a:cubicBezTo>
                  <a:pt x="257" y="1431"/>
                  <a:pt x="217" y="1488"/>
                  <a:pt x="194" y="1543"/>
                </a:cubicBezTo>
                <a:cubicBezTo>
                  <a:pt x="194" y="1544"/>
                  <a:pt x="193" y="1546"/>
                  <a:pt x="193" y="1547"/>
                </a:cubicBezTo>
                <a:cubicBezTo>
                  <a:pt x="185" y="1569"/>
                  <a:pt x="178" y="1591"/>
                  <a:pt x="172" y="1614"/>
                </a:cubicBezTo>
                <a:cubicBezTo>
                  <a:pt x="172" y="1616"/>
                  <a:pt x="171" y="1617"/>
                  <a:pt x="171" y="1619"/>
                </a:cubicBezTo>
                <a:cubicBezTo>
                  <a:pt x="151" y="1705"/>
                  <a:pt x="146" y="1798"/>
                  <a:pt x="165" y="1882"/>
                </a:cubicBezTo>
                <a:cubicBezTo>
                  <a:pt x="165" y="1883"/>
                  <a:pt x="166" y="1885"/>
                  <a:pt x="166" y="1887"/>
                </a:cubicBezTo>
                <a:cubicBezTo>
                  <a:pt x="176" y="1921"/>
                  <a:pt x="193" y="1953"/>
                  <a:pt x="218" y="1981"/>
                </a:cubicBezTo>
                <a:cubicBezTo>
                  <a:pt x="222" y="1986"/>
                  <a:pt x="226" y="1990"/>
                  <a:pt x="230" y="1995"/>
                </a:cubicBezTo>
                <a:cubicBezTo>
                  <a:pt x="270" y="2039"/>
                  <a:pt x="318" y="2080"/>
                  <a:pt x="361" y="2115"/>
                </a:cubicBezTo>
                <a:cubicBezTo>
                  <a:pt x="366" y="2119"/>
                  <a:pt x="371" y="2123"/>
                  <a:pt x="377" y="2127"/>
                </a:cubicBezTo>
                <a:cubicBezTo>
                  <a:pt x="383" y="2131"/>
                  <a:pt x="389" y="2135"/>
                  <a:pt x="395" y="2139"/>
                </a:cubicBezTo>
                <a:cubicBezTo>
                  <a:pt x="460" y="2184"/>
                  <a:pt x="526" y="2225"/>
                  <a:pt x="589" y="2271"/>
                </a:cubicBezTo>
                <a:cubicBezTo>
                  <a:pt x="594" y="2275"/>
                  <a:pt x="600" y="2279"/>
                  <a:pt x="606" y="2283"/>
                </a:cubicBezTo>
                <a:cubicBezTo>
                  <a:pt x="718" y="2371"/>
                  <a:pt x="799" y="2483"/>
                  <a:pt x="872" y="2595"/>
                </a:cubicBezTo>
                <a:cubicBezTo>
                  <a:pt x="875" y="2599"/>
                  <a:pt x="879" y="2603"/>
                  <a:pt x="882" y="2607"/>
                </a:cubicBezTo>
                <a:cubicBezTo>
                  <a:pt x="907" y="2636"/>
                  <a:pt x="933" y="2663"/>
                  <a:pt x="957" y="2690"/>
                </a:cubicBezTo>
                <a:cubicBezTo>
                  <a:pt x="961" y="2695"/>
                  <a:pt x="966" y="2699"/>
                  <a:pt x="970" y="2704"/>
                </a:cubicBezTo>
                <a:cubicBezTo>
                  <a:pt x="1008" y="2739"/>
                  <a:pt x="1058" y="2772"/>
                  <a:pt x="1083" y="2816"/>
                </a:cubicBezTo>
                <a:cubicBezTo>
                  <a:pt x="1084" y="2817"/>
                  <a:pt x="1085" y="2818"/>
                  <a:pt x="1085" y="2820"/>
                </a:cubicBezTo>
                <a:cubicBezTo>
                  <a:pt x="1110" y="2872"/>
                  <a:pt x="1085" y="2922"/>
                  <a:pt x="1089" y="2971"/>
                </a:cubicBezTo>
                <a:cubicBezTo>
                  <a:pt x="1089" y="2973"/>
                  <a:pt x="1089" y="2975"/>
                  <a:pt x="1089" y="2976"/>
                </a:cubicBezTo>
                <a:cubicBezTo>
                  <a:pt x="1094" y="3070"/>
                  <a:pt x="1134" y="3159"/>
                  <a:pt x="1162" y="3245"/>
                </a:cubicBezTo>
                <a:cubicBezTo>
                  <a:pt x="1162" y="3246"/>
                  <a:pt x="1163" y="3248"/>
                  <a:pt x="1164" y="3249"/>
                </a:cubicBezTo>
                <a:cubicBezTo>
                  <a:pt x="1170" y="3265"/>
                  <a:pt x="1177" y="3280"/>
                  <a:pt x="1184" y="3294"/>
                </a:cubicBezTo>
                <a:cubicBezTo>
                  <a:pt x="1192" y="3310"/>
                  <a:pt x="1202" y="3326"/>
                  <a:pt x="1213" y="3342"/>
                </a:cubicBezTo>
                <a:cubicBezTo>
                  <a:pt x="1213" y="3344"/>
                  <a:pt x="1214" y="3345"/>
                  <a:pt x="1215" y="3347"/>
                </a:cubicBezTo>
                <a:cubicBezTo>
                  <a:pt x="1245" y="3384"/>
                  <a:pt x="1267" y="3420"/>
                  <a:pt x="1293" y="3453"/>
                </a:cubicBezTo>
                <a:cubicBezTo>
                  <a:pt x="1293" y="3454"/>
                  <a:pt x="1294" y="3455"/>
                  <a:pt x="1294" y="3456"/>
                </a:cubicBezTo>
                <a:cubicBezTo>
                  <a:pt x="1314" y="3482"/>
                  <a:pt x="1334" y="3508"/>
                  <a:pt x="1352" y="3534"/>
                </a:cubicBezTo>
                <a:cubicBezTo>
                  <a:pt x="1353" y="3535"/>
                  <a:pt x="1354" y="3537"/>
                  <a:pt x="1355" y="3538"/>
                </a:cubicBezTo>
                <a:cubicBezTo>
                  <a:pt x="1387" y="3593"/>
                  <a:pt x="1422" y="3641"/>
                  <a:pt x="1436" y="3703"/>
                </a:cubicBezTo>
                <a:cubicBezTo>
                  <a:pt x="1437" y="3705"/>
                  <a:pt x="1437" y="3706"/>
                  <a:pt x="1437" y="3708"/>
                </a:cubicBezTo>
                <a:cubicBezTo>
                  <a:pt x="1441" y="3728"/>
                  <a:pt x="1442" y="3748"/>
                  <a:pt x="1439" y="3767"/>
                </a:cubicBezTo>
                <a:cubicBezTo>
                  <a:pt x="1438" y="3774"/>
                  <a:pt x="1437" y="3781"/>
                  <a:pt x="1436" y="3787"/>
                </a:cubicBezTo>
                <a:cubicBezTo>
                  <a:pt x="1431" y="3821"/>
                  <a:pt x="1412" y="3850"/>
                  <a:pt x="1403" y="3882"/>
                </a:cubicBezTo>
                <a:cubicBezTo>
                  <a:pt x="1402" y="3887"/>
                  <a:pt x="1401" y="3892"/>
                  <a:pt x="1400" y="3897"/>
                </a:cubicBezTo>
                <a:cubicBezTo>
                  <a:pt x="1393" y="3933"/>
                  <a:pt x="1426" y="3962"/>
                  <a:pt x="1459" y="3974"/>
                </a:cubicBezTo>
                <a:cubicBezTo>
                  <a:pt x="1461" y="3975"/>
                  <a:pt x="1462" y="3976"/>
                  <a:pt x="1464" y="3976"/>
                </a:cubicBezTo>
                <a:cubicBezTo>
                  <a:pt x="1488" y="3983"/>
                  <a:pt x="1519" y="3983"/>
                  <a:pt x="1542" y="4003"/>
                </a:cubicBezTo>
                <a:cubicBezTo>
                  <a:pt x="1543" y="4004"/>
                  <a:pt x="1545" y="4005"/>
                  <a:pt x="1546" y="4006"/>
                </a:cubicBezTo>
                <a:cubicBezTo>
                  <a:pt x="1580" y="4027"/>
                  <a:pt x="1608" y="4056"/>
                  <a:pt x="1636" y="4087"/>
                </a:cubicBezTo>
                <a:cubicBezTo>
                  <a:pt x="1642" y="4090"/>
                  <a:pt x="1649" y="4094"/>
                  <a:pt x="1655" y="4096"/>
                </a:cubicBezTo>
                <a:cubicBezTo>
                  <a:pt x="1729" y="4126"/>
                  <a:pt x="1848" y="4163"/>
                  <a:pt x="1911" y="4107"/>
                </a:cubicBezTo>
                <a:cubicBezTo>
                  <a:pt x="1979" y="4038"/>
                  <a:pt x="1854" y="3995"/>
                  <a:pt x="1800" y="3957"/>
                </a:cubicBezTo>
                <a:cubicBezTo>
                  <a:pt x="1797" y="3953"/>
                  <a:pt x="1794" y="3949"/>
                  <a:pt x="1792" y="3945"/>
                </a:cubicBezTo>
                <a:cubicBezTo>
                  <a:pt x="1754" y="3875"/>
                  <a:pt x="1703" y="3805"/>
                  <a:pt x="1646" y="3751"/>
                </a:cubicBezTo>
                <a:cubicBezTo>
                  <a:pt x="1642" y="3747"/>
                  <a:pt x="1637" y="3743"/>
                  <a:pt x="1633" y="3739"/>
                </a:cubicBezTo>
                <a:cubicBezTo>
                  <a:pt x="1486" y="3489"/>
                  <a:pt x="1430" y="3195"/>
                  <a:pt x="1377" y="2908"/>
                </a:cubicBezTo>
                <a:cubicBezTo>
                  <a:pt x="1375" y="2902"/>
                  <a:pt x="1373" y="2895"/>
                  <a:pt x="1372" y="2888"/>
                </a:cubicBezTo>
                <a:cubicBezTo>
                  <a:pt x="1360" y="2848"/>
                  <a:pt x="1347" y="2807"/>
                  <a:pt x="1333" y="2767"/>
                </a:cubicBezTo>
                <a:cubicBezTo>
                  <a:pt x="1331" y="2760"/>
                  <a:pt x="1329" y="2753"/>
                  <a:pt x="1327" y="2746"/>
                </a:cubicBezTo>
                <a:cubicBezTo>
                  <a:pt x="1320" y="2724"/>
                  <a:pt x="1313" y="2703"/>
                  <a:pt x="1306" y="2682"/>
                </a:cubicBezTo>
                <a:cubicBezTo>
                  <a:pt x="1305" y="2678"/>
                  <a:pt x="1303" y="2674"/>
                  <a:pt x="1302" y="2670"/>
                </a:cubicBezTo>
                <a:cubicBezTo>
                  <a:pt x="1296" y="2651"/>
                  <a:pt x="1288" y="2632"/>
                  <a:pt x="1280" y="2613"/>
                </a:cubicBezTo>
                <a:cubicBezTo>
                  <a:pt x="1278" y="2606"/>
                  <a:pt x="1275" y="2599"/>
                  <a:pt x="1273" y="2592"/>
                </a:cubicBezTo>
                <a:cubicBezTo>
                  <a:pt x="1241" y="2504"/>
                  <a:pt x="1195" y="2425"/>
                  <a:pt x="1149" y="2344"/>
                </a:cubicBezTo>
                <a:cubicBezTo>
                  <a:pt x="1148" y="2343"/>
                  <a:pt x="1147" y="2341"/>
                  <a:pt x="1146" y="2340"/>
                </a:cubicBezTo>
                <a:cubicBezTo>
                  <a:pt x="1076" y="2210"/>
                  <a:pt x="988" y="2095"/>
                  <a:pt x="887" y="1987"/>
                </a:cubicBezTo>
                <a:cubicBezTo>
                  <a:pt x="886" y="1986"/>
                  <a:pt x="885" y="1984"/>
                  <a:pt x="885" y="1983"/>
                </a:cubicBezTo>
                <a:cubicBezTo>
                  <a:pt x="878" y="1971"/>
                  <a:pt x="873" y="1959"/>
                  <a:pt x="871" y="1945"/>
                </a:cubicBezTo>
                <a:cubicBezTo>
                  <a:pt x="871" y="1944"/>
                  <a:pt x="871" y="1943"/>
                  <a:pt x="871" y="1942"/>
                </a:cubicBezTo>
                <a:cubicBezTo>
                  <a:pt x="875" y="1919"/>
                  <a:pt x="933" y="1955"/>
                  <a:pt x="985" y="1979"/>
                </a:cubicBezTo>
                <a:cubicBezTo>
                  <a:pt x="989" y="1981"/>
                  <a:pt x="993" y="1983"/>
                  <a:pt x="997" y="1985"/>
                </a:cubicBezTo>
                <a:cubicBezTo>
                  <a:pt x="1011" y="1990"/>
                  <a:pt x="1025" y="1995"/>
                  <a:pt x="1039" y="2000"/>
                </a:cubicBezTo>
                <a:cubicBezTo>
                  <a:pt x="1046" y="2003"/>
                  <a:pt x="1053" y="2005"/>
                  <a:pt x="1060" y="2007"/>
                </a:cubicBezTo>
                <a:cubicBezTo>
                  <a:pt x="1136" y="2021"/>
                  <a:pt x="1199" y="2046"/>
                  <a:pt x="1267" y="2059"/>
                </a:cubicBezTo>
                <a:cubicBezTo>
                  <a:pt x="1360" y="2072"/>
                  <a:pt x="1446" y="2086"/>
                  <a:pt x="1536" y="2098"/>
                </a:cubicBezTo>
                <a:cubicBezTo>
                  <a:pt x="1539" y="2098"/>
                  <a:pt x="1543" y="2099"/>
                  <a:pt x="1546" y="2099"/>
                </a:cubicBezTo>
                <a:cubicBezTo>
                  <a:pt x="1563" y="2102"/>
                  <a:pt x="1580" y="2102"/>
                  <a:pt x="1597" y="2101"/>
                </a:cubicBezTo>
                <a:cubicBezTo>
                  <a:pt x="1600" y="2101"/>
                  <a:pt x="1603" y="2101"/>
                  <a:pt x="1606" y="2101"/>
                </a:cubicBezTo>
                <a:cubicBezTo>
                  <a:pt x="1626" y="2095"/>
                  <a:pt x="1639" y="2113"/>
                  <a:pt x="1644" y="2137"/>
                </a:cubicBezTo>
                <a:cubicBezTo>
                  <a:pt x="1644" y="2140"/>
                  <a:pt x="1644" y="2143"/>
                  <a:pt x="1645" y="2145"/>
                </a:cubicBezTo>
                <a:cubicBezTo>
                  <a:pt x="1645" y="2150"/>
                  <a:pt x="1647" y="2155"/>
                  <a:pt x="1651" y="2158"/>
                </a:cubicBezTo>
                <a:cubicBezTo>
                  <a:pt x="1652" y="2161"/>
                  <a:pt x="1653" y="2164"/>
                  <a:pt x="1654" y="2167"/>
                </a:cubicBezTo>
                <a:cubicBezTo>
                  <a:pt x="1654" y="2169"/>
                  <a:pt x="1655" y="2172"/>
                  <a:pt x="1655" y="2175"/>
                </a:cubicBezTo>
                <a:cubicBezTo>
                  <a:pt x="1656" y="2178"/>
                  <a:pt x="1657" y="2181"/>
                  <a:pt x="1658" y="2184"/>
                </a:cubicBezTo>
                <a:cubicBezTo>
                  <a:pt x="1706" y="2410"/>
                  <a:pt x="1896" y="2538"/>
                  <a:pt x="2082" y="2667"/>
                </a:cubicBezTo>
                <a:cubicBezTo>
                  <a:pt x="2157" y="2716"/>
                  <a:pt x="2206" y="2786"/>
                  <a:pt x="2240" y="2860"/>
                </a:cubicBezTo>
                <a:cubicBezTo>
                  <a:pt x="2241" y="2863"/>
                  <a:pt x="2242" y="2866"/>
                  <a:pt x="2242" y="2870"/>
                </a:cubicBezTo>
                <a:cubicBezTo>
                  <a:pt x="2244" y="2879"/>
                  <a:pt x="2244" y="2889"/>
                  <a:pt x="2243" y="2899"/>
                </a:cubicBezTo>
                <a:cubicBezTo>
                  <a:pt x="2243" y="2902"/>
                  <a:pt x="2243" y="2905"/>
                  <a:pt x="2244" y="2908"/>
                </a:cubicBezTo>
                <a:cubicBezTo>
                  <a:pt x="2244" y="2927"/>
                  <a:pt x="2246" y="2946"/>
                  <a:pt x="2255" y="2965"/>
                </a:cubicBezTo>
                <a:cubicBezTo>
                  <a:pt x="2256" y="2971"/>
                  <a:pt x="2257" y="2977"/>
                  <a:pt x="2259" y="2982"/>
                </a:cubicBezTo>
                <a:cubicBezTo>
                  <a:pt x="2273" y="3018"/>
                  <a:pt x="2316" y="3032"/>
                  <a:pt x="2356" y="3024"/>
                </a:cubicBezTo>
                <a:cubicBezTo>
                  <a:pt x="2362" y="3022"/>
                  <a:pt x="2368" y="3021"/>
                  <a:pt x="2374" y="3019"/>
                </a:cubicBezTo>
                <a:cubicBezTo>
                  <a:pt x="2378" y="3018"/>
                  <a:pt x="2383" y="3016"/>
                  <a:pt x="2387" y="3015"/>
                </a:cubicBezTo>
                <a:cubicBezTo>
                  <a:pt x="2391" y="3014"/>
                  <a:pt x="2396" y="3013"/>
                  <a:pt x="2400" y="3011"/>
                </a:cubicBezTo>
                <a:cubicBezTo>
                  <a:pt x="2423" y="3008"/>
                  <a:pt x="2448" y="2995"/>
                  <a:pt x="2472" y="2993"/>
                </a:cubicBezTo>
                <a:cubicBezTo>
                  <a:pt x="2478" y="2992"/>
                  <a:pt x="2484" y="2991"/>
                  <a:pt x="2490" y="2990"/>
                </a:cubicBezTo>
                <a:cubicBezTo>
                  <a:pt x="2508" y="2989"/>
                  <a:pt x="2526" y="2989"/>
                  <a:pt x="2545" y="2992"/>
                </a:cubicBezTo>
                <a:cubicBezTo>
                  <a:pt x="2551" y="2991"/>
                  <a:pt x="2557" y="2990"/>
                  <a:pt x="2562" y="2990"/>
                </a:cubicBezTo>
                <a:cubicBezTo>
                  <a:pt x="2586" y="2989"/>
                  <a:pt x="2611" y="2993"/>
                  <a:pt x="2636" y="3005"/>
                </a:cubicBezTo>
                <a:cubicBezTo>
                  <a:pt x="2644" y="3006"/>
                  <a:pt x="2651" y="3008"/>
                  <a:pt x="2659" y="3010"/>
                </a:cubicBezTo>
                <a:cubicBezTo>
                  <a:pt x="2665" y="3010"/>
                  <a:pt x="2672" y="3011"/>
                  <a:pt x="2678" y="3011"/>
                </a:cubicBezTo>
                <a:cubicBezTo>
                  <a:pt x="2700" y="3013"/>
                  <a:pt x="2722" y="3013"/>
                  <a:pt x="2744" y="3011"/>
                </a:cubicBezTo>
                <a:cubicBezTo>
                  <a:pt x="2747" y="3010"/>
                  <a:pt x="2751" y="3010"/>
                  <a:pt x="2754" y="3009"/>
                </a:cubicBezTo>
                <a:cubicBezTo>
                  <a:pt x="2795" y="3001"/>
                  <a:pt x="2835" y="2985"/>
                  <a:pt x="2854" y="2949"/>
                </a:cubicBezTo>
                <a:cubicBezTo>
                  <a:pt x="2855" y="2947"/>
                  <a:pt x="2857" y="2944"/>
                  <a:pt x="2858" y="2941"/>
                </a:cubicBezTo>
                <a:cubicBezTo>
                  <a:pt x="2862" y="2937"/>
                  <a:pt x="2862" y="2928"/>
                  <a:pt x="2860" y="2923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="" xmlns:a16="http://schemas.microsoft.com/office/drawing/2014/main" id="{97F76482-49D1-4F61-B1EB-0C8677A8A152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136689" y="2130643"/>
            <a:ext cx="33270" cy="642078"/>
          </a:xfrm>
          <a:custGeom>
            <a:avLst/>
            <a:gdLst>
              <a:gd name="connsiteX0" fmla="*/ 0 w 41795"/>
              <a:gd name="connsiteY0" fmla="*/ 0 h 2880000"/>
              <a:gd name="connsiteX1" fmla="*/ 41795 w 41795"/>
              <a:gd name="connsiteY1" fmla="*/ 0 h 2880000"/>
              <a:gd name="connsiteX2" fmla="*/ 41795 w 41795"/>
              <a:gd name="connsiteY2" fmla="*/ 2880000 h 2880000"/>
              <a:gd name="connsiteX3" fmla="*/ 0 w 41795"/>
              <a:gd name="connsiteY3" fmla="*/ 2880000 h 2880000"/>
              <a:gd name="connsiteX4" fmla="*/ 0 w 41795"/>
              <a:gd name="connsiteY4" fmla="*/ 0 h 2880000"/>
              <a:gd name="connsiteX0" fmla="*/ 0 w 41795"/>
              <a:gd name="connsiteY0" fmla="*/ 0 h 2880000"/>
              <a:gd name="connsiteX1" fmla="*/ 41795 w 41795"/>
              <a:gd name="connsiteY1" fmla="*/ 0 h 2880000"/>
              <a:gd name="connsiteX2" fmla="*/ 38883 w 41795"/>
              <a:gd name="connsiteY2" fmla="*/ 2871263 h 2880000"/>
              <a:gd name="connsiteX3" fmla="*/ 0 w 41795"/>
              <a:gd name="connsiteY3" fmla="*/ 2880000 h 2880000"/>
              <a:gd name="connsiteX4" fmla="*/ 0 w 41795"/>
              <a:gd name="connsiteY4" fmla="*/ 0 h 2880000"/>
              <a:gd name="connsiteX0" fmla="*/ 0 w 41795"/>
              <a:gd name="connsiteY0" fmla="*/ 0 h 2948537"/>
              <a:gd name="connsiteX1" fmla="*/ 41795 w 41795"/>
              <a:gd name="connsiteY1" fmla="*/ 0 h 2948537"/>
              <a:gd name="connsiteX2" fmla="*/ 38883 w 41795"/>
              <a:gd name="connsiteY2" fmla="*/ 2948537 h 2948537"/>
              <a:gd name="connsiteX3" fmla="*/ 0 w 41795"/>
              <a:gd name="connsiteY3" fmla="*/ 2880000 h 2948537"/>
              <a:gd name="connsiteX4" fmla="*/ 0 w 41795"/>
              <a:gd name="connsiteY4" fmla="*/ 0 h 2948537"/>
              <a:gd name="connsiteX0" fmla="*/ 0 w 40300"/>
              <a:gd name="connsiteY0" fmla="*/ 0 h 2948537"/>
              <a:gd name="connsiteX1" fmla="*/ 40300 w 40300"/>
              <a:gd name="connsiteY1" fmla="*/ 219758 h 2948537"/>
              <a:gd name="connsiteX2" fmla="*/ 38883 w 40300"/>
              <a:gd name="connsiteY2" fmla="*/ 2948537 h 2948537"/>
              <a:gd name="connsiteX3" fmla="*/ 0 w 40300"/>
              <a:gd name="connsiteY3" fmla="*/ 2880000 h 2948537"/>
              <a:gd name="connsiteX4" fmla="*/ 0 w 40300"/>
              <a:gd name="connsiteY4" fmla="*/ 0 h 2948537"/>
              <a:gd name="connsiteX0" fmla="*/ 2991 w 40300"/>
              <a:gd name="connsiteY0" fmla="*/ 0 h 2983698"/>
              <a:gd name="connsiteX1" fmla="*/ 40300 w 40300"/>
              <a:gd name="connsiteY1" fmla="*/ 254919 h 2983698"/>
              <a:gd name="connsiteX2" fmla="*/ 38883 w 40300"/>
              <a:gd name="connsiteY2" fmla="*/ 2983698 h 2983698"/>
              <a:gd name="connsiteX3" fmla="*/ 0 w 40300"/>
              <a:gd name="connsiteY3" fmla="*/ 2915161 h 2983698"/>
              <a:gd name="connsiteX4" fmla="*/ 2991 w 40300"/>
              <a:gd name="connsiteY4" fmla="*/ 0 h 2983698"/>
              <a:gd name="connsiteX0" fmla="*/ 0 w 44120"/>
              <a:gd name="connsiteY0" fmla="*/ 0 h 2851847"/>
              <a:gd name="connsiteX1" fmla="*/ 44120 w 44120"/>
              <a:gd name="connsiteY1" fmla="*/ 123068 h 2851847"/>
              <a:gd name="connsiteX2" fmla="*/ 42703 w 44120"/>
              <a:gd name="connsiteY2" fmla="*/ 2851847 h 2851847"/>
              <a:gd name="connsiteX3" fmla="*/ 3820 w 44120"/>
              <a:gd name="connsiteY3" fmla="*/ 2783310 h 2851847"/>
              <a:gd name="connsiteX4" fmla="*/ 0 w 44120"/>
              <a:gd name="connsiteY4" fmla="*/ 0 h 2851847"/>
              <a:gd name="connsiteX0" fmla="*/ 1021 w 40601"/>
              <a:gd name="connsiteY0" fmla="*/ 0 h 2895799"/>
              <a:gd name="connsiteX1" fmla="*/ 40601 w 40601"/>
              <a:gd name="connsiteY1" fmla="*/ 167020 h 2895799"/>
              <a:gd name="connsiteX2" fmla="*/ 39184 w 40601"/>
              <a:gd name="connsiteY2" fmla="*/ 2895799 h 2895799"/>
              <a:gd name="connsiteX3" fmla="*/ 301 w 40601"/>
              <a:gd name="connsiteY3" fmla="*/ 2827262 h 2895799"/>
              <a:gd name="connsiteX4" fmla="*/ 1021 w 40601"/>
              <a:gd name="connsiteY4" fmla="*/ 0 h 2895799"/>
              <a:gd name="connsiteX0" fmla="*/ 3182 w 42762"/>
              <a:gd name="connsiteY0" fmla="*/ 0 h 2967905"/>
              <a:gd name="connsiteX1" fmla="*/ 42762 w 42762"/>
              <a:gd name="connsiteY1" fmla="*/ 167020 h 2967905"/>
              <a:gd name="connsiteX2" fmla="*/ 41345 w 42762"/>
              <a:gd name="connsiteY2" fmla="*/ 2895799 h 2967905"/>
              <a:gd name="connsiteX3" fmla="*/ 191 w 42762"/>
              <a:gd name="connsiteY3" fmla="*/ 2967905 h 2967905"/>
              <a:gd name="connsiteX4" fmla="*/ 3182 w 42762"/>
              <a:gd name="connsiteY4" fmla="*/ 0 h 2967905"/>
              <a:gd name="connsiteX0" fmla="*/ 3182 w 42762"/>
              <a:gd name="connsiteY0" fmla="*/ 0 h 2967905"/>
              <a:gd name="connsiteX1" fmla="*/ 42762 w 42762"/>
              <a:gd name="connsiteY1" fmla="*/ 167020 h 2967905"/>
              <a:gd name="connsiteX2" fmla="*/ 41345 w 42762"/>
              <a:gd name="connsiteY2" fmla="*/ 2957329 h 2967905"/>
              <a:gd name="connsiteX3" fmla="*/ 191 w 42762"/>
              <a:gd name="connsiteY3" fmla="*/ 2967905 h 2967905"/>
              <a:gd name="connsiteX4" fmla="*/ 3182 w 42762"/>
              <a:gd name="connsiteY4" fmla="*/ 0 h 2967905"/>
              <a:gd name="connsiteX0" fmla="*/ 0 w 39580"/>
              <a:gd name="connsiteY0" fmla="*/ 0 h 2957329"/>
              <a:gd name="connsiteX1" fmla="*/ 39580 w 39580"/>
              <a:gd name="connsiteY1" fmla="*/ 167020 h 2957329"/>
              <a:gd name="connsiteX2" fmla="*/ 38163 w 39580"/>
              <a:gd name="connsiteY2" fmla="*/ 2957329 h 2957329"/>
              <a:gd name="connsiteX3" fmla="*/ 1551 w 39580"/>
              <a:gd name="connsiteY3" fmla="*/ 2950326 h 2957329"/>
              <a:gd name="connsiteX4" fmla="*/ 0 w 39580"/>
              <a:gd name="connsiteY4" fmla="*/ 0 h 2957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9580" h="2957329">
                <a:moveTo>
                  <a:pt x="0" y="0"/>
                </a:moveTo>
                <a:lnTo>
                  <a:pt x="39580" y="167020"/>
                </a:lnTo>
                <a:cubicBezTo>
                  <a:pt x="38609" y="1124108"/>
                  <a:pt x="39134" y="2000241"/>
                  <a:pt x="38163" y="2957329"/>
                </a:cubicBezTo>
                <a:lnTo>
                  <a:pt x="1551" y="2950326"/>
                </a:lnTo>
                <a:cubicBezTo>
                  <a:pt x="278" y="2022556"/>
                  <a:pt x="1273" y="927770"/>
                  <a:pt x="0" y="0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20" name="자유형: 도형 106">
            <a:extLst>
              <a:ext uri="{FF2B5EF4-FFF2-40B4-BE49-F238E27FC236}">
                <a16:creationId xmlns="" xmlns:a16="http://schemas.microsoft.com/office/drawing/2014/main" id="{65222E82-AB36-476E-8888-F0DFDF14ABCD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4074053" y="2929979"/>
            <a:ext cx="91447" cy="627929"/>
          </a:xfrm>
          <a:custGeom>
            <a:avLst/>
            <a:gdLst>
              <a:gd name="connsiteX0" fmla="*/ 62637 w 91447"/>
              <a:gd name="connsiteY0" fmla="*/ 627929 h 627929"/>
              <a:gd name="connsiteX1" fmla="*/ 91447 w 91447"/>
              <a:gd name="connsiteY1" fmla="*/ 619433 h 627929"/>
              <a:gd name="connsiteX2" fmla="*/ 23609 w 91447"/>
              <a:gd name="connsiteY2" fmla="*/ 62981 h 627929"/>
              <a:gd name="connsiteX3" fmla="*/ 20677 w 91447"/>
              <a:gd name="connsiteY3" fmla="*/ 28627 h 627929"/>
              <a:gd name="connsiteX4" fmla="*/ 3526 w 91447"/>
              <a:gd name="connsiteY4" fmla="*/ 0 h 627929"/>
              <a:gd name="connsiteX5" fmla="*/ 708 w 91447"/>
              <a:gd name="connsiteY5" fmla="*/ 38170 h 627929"/>
              <a:gd name="connsiteX6" fmla="*/ 62637 w 91447"/>
              <a:gd name="connsiteY6" fmla="*/ 627929 h 6279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7" h="627929">
                <a:moveTo>
                  <a:pt x="62637" y="627929"/>
                </a:moveTo>
                <a:lnTo>
                  <a:pt x="91447" y="619433"/>
                </a:lnTo>
                <a:cubicBezTo>
                  <a:pt x="81126" y="469930"/>
                  <a:pt x="27067" y="148567"/>
                  <a:pt x="23609" y="62981"/>
                </a:cubicBezTo>
                <a:lnTo>
                  <a:pt x="20677" y="28627"/>
                </a:lnTo>
                <a:lnTo>
                  <a:pt x="3526" y="0"/>
                </a:lnTo>
                <a:cubicBezTo>
                  <a:pt x="3223" y="10815"/>
                  <a:pt x="1012" y="27355"/>
                  <a:pt x="708" y="38170"/>
                </a:cubicBezTo>
                <a:cubicBezTo>
                  <a:pt x="-6640" y="137423"/>
                  <a:pt x="45174" y="417983"/>
                  <a:pt x="62637" y="627929"/>
                </a:cubicBez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21" name="자유형: 도형 98">
            <a:extLst>
              <a:ext uri="{FF2B5EF4-FFF2-40B4-BE49-F238E27FC236}">
                <a16:creationId xmlns="" xmlns:a16="http://schemas.microsoft.com/office/drawing/2014/main" id="{414C3BB0-9E62-41D5-B3DF-E7CC6B6560C1}"/>
              </a:ext>
            </a:extLst>
          </p:cNvPr>
          <p:cNvSpPr>
            <a:spLocks noChangeArrowheads="1"/>
          </p:cNvSpPr>
          <p:nvPr/>
        </p:nvSpPr>
        <p:spPr bwMode="auto">
          <a:xfrm rot="10800000" flipH="1">
            <a:off x="4093667" y="4107550"/>
            <a:ext cx="74224" cy="2750449"/>
          </a:xfrm>
          <a:custGeom>
            <a:avLst/>
            <a:gdLst>
              <a:gd name="connsiteX0" fmla="*/ 24873 w 74224"/>
              <a:gd name="connsiteY0" fmla="*/ 1623168 h 1623168"/>
              <a:gd name="connsiteX1" fmla="*/ 40981 w 74224"/>
              <a:gd name="connsiteY1" fmla="*/ 1082402 h 1623168"/>
              <a:gd name="connsiteX2" fmla="*/ 73989 w 74224"/>
              <a:gd name="connsiteY2" fmla="*/ 0 h 1623168"/>
              <a:gd name="connsiteX3" fmla="*/ 43022 w 74224"/>
              <a:gd name="connsiteY3" fmla="*/ 0 h 1623168"/>
              <a:gd name="connsiteX4" fmla="*/ 0 w 74224"/>
              <a:gd name="connsiteY4" fmla="*/ 1598357 h 1623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224" h="1623168">
                <a:moveTo>
                  <a:pt x="24873" y="1623168"/>
                </a:moveTo>
                <a:lnTo>
                  <a:pt x="40981" y="1082402"/>
                </a:lnTo>
                <a:cubicBezTo>
                  <a:pt x="59054" y="627967"/>
                  <a:pt x="76463" y="185363"/>
                  <a:pt x="73989" y="0"/>
                </a:cubicBezTo>
                <a:lnTo>
                  <a:pt x="43022" y="0"/>
                </a:lnTo>
                <a:lnTo>
                  <a:pt x="0" y="1598357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ko-KR" altLang="en-US"/>
          </a:p>
        </p:txBody>
      </p:sp>
      <p:sp>
        <p:nvSpPr>
          <p:cNvPr id="11" name="Rectangle 10"/>
          <p:cNvSpPr/>
          <p:nvPr/>
        </p:nvSpPr>
        <p:spPr>
          <a:xfrm>
            <a:off x="10058400" y="5661212"/>
            <a:ext cx="2030506" cy="1059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635" y="5746050"/>
            <a:ext cx="1896035" cy="94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0603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d-ID" altLang="ko-KR" dirty="0" smtClean="0"/>
              <a:t>See you on the next Chapter </a:t>
            </a:r>
            <a:r>
              <a:rPr lang="id-ID" altLang="ko-KR" dirty="0" smtClean="0">
                <a:sym typeface="Wingdings" panose="05000000000000000000" pitchFamily="2" charset="2"/>
              </a:rPr>
              <a:t></a:t>
            </a:r>
            <a:endParaRPr lang="en-US" altLang="ko-KR" dirty="0"/>
          </a:p>
        </p:txBody>
      </p:sp>
      <p:sp>
        <p:nvSpPr>
          <p:cNvPr id="4" name="Rectangle 3"/>
          <p:cNvSpPr/>
          <p:nvPr/>
        </p:nvSpPr>
        <p:spPr>
          <a:xfrm>
            <a:off x="10058400" y="5661212"/>
            <a:ext cx="2030506" cy="105975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635" y="5746050"/>
            <a:ext cx="1896035" cy="94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222421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hik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3F3F3F"/>
      </a:accent2>
      <a:accent3>
        <a:srgbClr val="5B9BD5"/>
      </a:accent3>
      <a:accent4>
        <a:srgbClr val="3F3F3F"/>
      </a:accent4>
      <a:accent5>
        <a:srgbClr val="5B9BD5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s Slide Master">
  <a:themeElements>
    <a:clrScheme name="ALLPPT-HIK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3F3F3F"/>
      </a:accent2>
      <a:accent3>
        <a:srgbClr val="5B9BD5"/>
      </a:accent3>
      <a:accent4>
        <a:srgbClr val="3F3F3F"/>
      </a:accent4>
      <a:accent5>
        <a:srgbClr val="5B9BD5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Section Break Slide Master">
  <a:themeElements>
    <a:clrScheme name="allppt-hike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3F3F3F"/>
      </a:accent2>
      <a:accent3>
        <a:srgbClr val="5B9BD5"/>
      </a:accent3>
      <a:accent4>
        <a:srgbClr val="3F3F3F"/>
      </a:accent4>
      <a:accent5>
        <a:srgbClr val="5B9BD5"/>
      </a:accent5>
      <a:accent6>
        <a:srgbClr val="3F3F3F"/>
      </a:accent6>
      <a:hlink>
        <a:srgbClr val="FFFFFF"/>
      </a:hlink>
      <a:folHlink>
        <a:srgbClr val="FFFFFF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</TotalTime>
  <Words>74</Words>
  <Application>Microsoft Office PowerPoint</Application>
  <PresentationFormat>Widescreen</PresentationFormat>
  <Paragraphs>23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 Unicode MS</vt:lpstr>
      <vt:lpstr>맑은 고딕</vt:lpstr>
      <vt:lpstr>Arial</vt:lpstr>
      <vt:lpstr>Calibri</vt:lpstr>
      <vt:lpstr>Wingdings</vt:lpstr>
      <vt:lpstr>Cover and End Slide Master</vt:lpstr>
      <vt:lpstr>Contents Slide Master</vt:lpstr>
      <vt:lpstr>Section Break Slide Master</vt:lpstr>
      <vt:lpstr>Tinjauan Profesi di Industri Seni Kuliner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Allppt.com;Googleslidesppt.com</dc:creator>
  <cp:lastModifiedBy>shahab</cp:lastModifiedBy>
  <cp:revision>96</cp:revision>
  <dcterms:created xsi:type="dcterms:W3CDTF">2018-04-24T17:14:44Z</dcterms:created>
  <dcterms:modified xsi:type="dcterms:W3CDTF">2018-08-26T15:00:34Z</dcterms:modified>
</cp:coreProperties>
</file>