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sldIdLst>
    <p:sldId id="256" r:id="rId4"/>
    <p:sldId id="264" r:id="rId5"/>
    <p:sldId id="299" r:id="rId6"/>
    <p:sldId id="273" r:id="rId7"/>
    <p:sldId id="300" r:id="rId8"/>
    <p:sldId id="301" r:id="rId9"/>
    <p:sldId id="302" r:id="rId10"/>
    <p:sldId id="303" r:id="rId11"/>
    <p:sldId id="304" r:id="rId12"/>
    <p:sldId id="305" r:id="rId13"/>
    <p:sldId id="306" r:id="rId14"/>
    <p:sldId id="262" r:id="rId15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393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2AEB8"/>
    <a:srgbClr val="F2A40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926" autoAdjust="0"/>
    <p:restoredTop sz="94628" autoAdjust="0"/>
  </p:normalViewPr>
  <p:slideViewPr>
    <p:cSldViewPr>
      <p:cViewPr varScale="1">
        <p:scale>
          <a:sx n="93" d="100"/>
          <a:sy n="93" d="100"/>
        </p:scale>
        <p:origin x="-792" y="-96"/>
      </p:cViewPr>
      <p:guideLst>
        <p:guide orient="horz" pos="1393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851920" y="1794902"/>
            <a:ext cx="5292080" cy="1080121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>
                <a:ea typeface="맑은 고딕" pitchFamily="50" charset="-127"/>
              </a:rPr>
              <a:t>FREE </a:t>
            </a:r>
          </a:p>
          <a:p>
            <a:r>
              <a:rPr lang="en-US" altLang="ko-KR" dirty="0">
                <a:ea typeface="맑은 고딕" pitchFamily="50" charset="-127"/>
              </a:rPr>
              <a:t>PPT TEMPLATES</a:t>
            </a:r>
            <a:endParaRPr lang="en-US" altLang="ko-KR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851772" y="2947030"/>
            <a:ext cx="5292080" cy="48881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spcBef>
                <a:spcPts val="0"/>
              </a:spcBef>
              <a:defRPr/>
            </a:pPr>
            <a:r>
              <a:rPr lang="en-US" altLang="ko-KR" b="1" dirty="0"/>
              <a:t>INSERT THE TITLE </a:t>
            </a:r>
          </a:p>
          <a:p>
            <a:pPr>
              <a:spcBef>
                <a:spcPts val="0"/>
              </a:spcBef>
              <a:defRPr/>
            </a:pPr>
            <a:r>
              <a:rPr lang="en-US" altLang="ko-KR" b="1" dirty="0"/>
              <a:t>OF YOUR PRESENTATION HERE</a:t>
            </a:r>
            <a:endParaRPr lang="en-US" altLang="ko-KR" dirty="0"/>
          </a:p>
        </p:txBody>
      </p:sp>
      <p:pic>
        <p:nvPicPr>
          <p:cNvPr id="1026" name="Picture 2" descr="E:\002-KIMS BUSINESS\007-02-Fullslidesppt-Contents\20161228\02-edu\bulb-item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640" y="657349"/>
            <a:ext cx="1765300" cy="3917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0" y="1759754"/>
            <a:ext cx="9144000" cy="22113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6" name="Picture 2" descr="D:\Fullppt\PNG이미지\핸드폰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3208" y="1042230"/>
            <a:ext cx="2869272" cy="3474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380312" y="1175233"/>
            <a:ext cx="1008112" cy="255610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43269" y="1261134"/>
            <a:ext cx="1654766" cy="255610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00137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-1"/>
            <a:ext cx="3059832" cy="51435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4860032" y="0"/>
            <a:ext cx="360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896032" y="1311750"/>
            <a:ext cx="180000" cy="252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4402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-1"/>
            <a:ext cx="9144000" cy="30765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9506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131840" y="181632"/>
            <a:ext cx="601216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131840" y="757696"/>
            <a:ext cx="601216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-1"/>
            <a:ext cx="3059832" cy="51435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146470" y="1131590"/>
            <a:ext cx="3059832" cy="40119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888771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411510"/>
            <a:ext cx="6444208" cy="43204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35622" y="195487"/>
            <a:ext cx="1944216" cy="47525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2223854" y="195487"/>
            <a:ext cx="1944216" cy="47525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4312086" y="195487"/>
            <a:ext cx="1944216" cy="47525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421378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6444208" y="267494"/>
            <a:ext cx="2160000" cy="21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6444208" y="2715766"/>
            <a:ext cx="2160000" cy="21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3986213" y="267494"/>
            <a:ext cx="2160000" cy="21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986213" y="2715766"/>
            <a:ext cx="2160000" cy="21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093977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95536" y="3291830"/>
            <a:ext cx="8748464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95536" y="3867894"/>
            <a:ext cx="8748464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0" y="4963500"/>
            <a:ext cx="9144000" cy="18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44000" cy="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467544" y="339502"/>
            <a:ext cx="3312128" cy="280807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3995936" y="339502"/>
            <a:ext cx="4680520" cy="133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995936" y="1815574"/>
            <a:ext cx="1440000" cy="133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16196" y="1815574"/>
            <a:ext cx="1440000" cy="133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236456" y="1815574"/>
            <a:ext cx="1440000" cy="133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524261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310690928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2571750"/>
            <a:ext cx="9144000" cy="25717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2116108" y="843558"/>
            <a:ext cx="4896544" cy="34563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116108" y="0"/>
            <a:ext cx="4896544" cy="19548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2116108" y="4948014"/>
            <a:ext cx="4896544" cy="19548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116108" y="3049518"/>
            <a:ext cx="4896544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116108" y="3625582"/>
            <a:ext cx="4896544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28\02-edu\bulb-item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155985" y="1156325"/>
            <a:ext cx="816788" cy="1812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572242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14830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4" name="Oval 3"/>
          <p:cNvSpPr/>
          <p:nvPr userDrawn="1"/>
        </p:nvSpPr>
        <p:spPr>
          <a:xfrm>
            <a:off x="3311860" y="737642"/>
            <a:ext cx="2520280" cy="25202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Picture 2" descr="E:\002-KIMS BUSINESS\007-02-Fullslidesppt-Contents\20161228\02-edu\bulb-item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351" y="1139211"/>
            <a:ext cx="819298" cy="181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-2604" y="0"/>
            <a:ext cx="1584176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074" name="Picture 2" descr="E:\002-KIMS BUSINESS\007-02-Fullslidesppt-Contents\20161228\02-edu\bulb-item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484" y="938231"/>
            <a:ext cx="1584176" cy="3515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E:\002-KIMS BUSINESS\007-02-Fullslidesppt-Contents\20161228\02-edu\bulb-item.pn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789484" y="938231"/>
            <a:ext cx="792088" cy="3515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5712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-2604" y="0"/>
            <a:ext cx="1584176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074" name="Picture 2" descr="E:\002-KIMS BUSINESS\007-02-Fullslidesppt-Contents\20161228\02-edu\bulb-item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35" y="2931790"/>
            <a:ext cx="945499" cy="20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5998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399842"/>
            <a:ext cx="9144000" cy="17436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4" name="Oval 3"/>
          <p:cNvSpPr/>
          <p:nvPr userDrawn="1"/>
        </p:nvSpPr>
        <p:spPr>
          <a:xfrm>
            <a:off x="4043561" y="2859782"/>
            <a:ext cx="1080120" cy="1080120"/>
          </a:xfrm>
          <a:prstGeom prst="ellipse">
            <a:avLst/>
          </a:prstGeom>
          <a:solidFill>
            <a:schemeClr val="accent1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Picture 2" descr="E:\002-KIMS BUSINESS\007-02-Fullslidesppt-Contents\20161228\02-edu\bulb-item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8057" y="3010192"/>
            <a:ext cx="351128" cy="77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6867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0" y="4963500"/>
            <a:ext cx="9144000" cy="18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0"/>
            <a:ext cx="9144000" cy="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960850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143508" y="92609"/>
            <a:ext cx="8856984" cy="495828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1347774"/>
            <a:ext cx="2160240" cy="18720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2327920" y="1347774"/>
            <a:ext cx="2160240" cy="18720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4655840" y="1347774"/>
            <a:ext cx="2160240" cy="18720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6983760" y="1347774"/>
            <a:ext cx="2160240" cy="18720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Rectangle 2"/>
          <p:cNvSpPr/>
          <p:nvPr userDrawn="1"/>
        </p:nvSpPr>
        <p:spPr>
          <a:xfrm>
            <a:off x="0" y="3219822"/>
            <a:ext cx="216000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2328000" y="3219822"/>
            <a:ext cx="216000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4656000" y="3219822"/>
            <a:ext cx="216000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6984000" y="3219822"/>
            <a:ext cx="216000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2932113"/>
            <a:ext cx="9144000" cy="22113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5" name="Picture 3" descr="D:\Fullppt\005-PNG이미지\노트북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131590"/>
            <a:ext cx="7230270" cy="3677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513480" y="1626257"/>
            <a:ext cx="3465217" cy="256260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Rectangle 2"/>
          <p:cNvSpPr/>
          <p:nvPr userDrawn="1"/>
        </p:nvSpPr>
        <p:spPr>
          <a:xfrm>
            <a:off x="467544" y="3363838"/>
            <a:ext cx="3024336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60588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5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4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6" Type="http://schemas.openxmlformats.org/officeDocument/2006/relationships/slideLayout" Target="../slideLayouts/slideLayout18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6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72" r:id="rId2"/>
    <p:sldLayoutId id="2147483670" r:id="rId3"/>
    <p:sldLayoutId id="2147483652" r:id="rId4"/>
    <p:sldLayoutId id="2147483671" r:id="rId5"/>
    <p:sldLayoutId id="2147483655" r:id="rId6"/>
    <p:sldLayoutId id="2147483662" r:id="rId7"/>
    <p:sldLayoutId id="2147483663" r:id="rId8"/>
    <p:sldLayoutId id="2147483665" r:id="rId9"/>
    <p:sldLayoutId id="2147483666" r:id="rId10"/>
    <p:sldLayoutId id="2147483667" r:id="rId11"/>
    <p:sldLayoutId id="2147483664" r:id="rId12"/>
    <p:sldLayoutId id="2147483668" r:id="rId13"/>
    <p:sldLayoutId id="2147483669" r:id="rId14"/>
    <p:sldLayoutId id="2147483673" r:id="rId15"/>
    <p:sldLayoutId id="2147483656" r:id="rId16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sz="3600" dirty="0" smtClean="0">
                <a:latin typeface="Futura Md BT" panose="020B0602020204020303" pitchFamily="34" charset="0"/>
                <a:ea typeface="맑은 고딕" pitchFamily="50" charset="-127"/>
              </a:rPr>
              <a:t>KONTRAK</a:t>
            </a:r>
          </a:p>
          <a:p>
            <a:r>
              <a:rPr lang="en-US" altLang="ko-KR" sz="3600" dirty="0" smtClean="0">
                <a:latin typeface="Futura Md BT" panose="020B0602020204020303" pitchFamily="34" charset="0"/>
                <a:ea typeface="맑은 고딕" pitchFamily="50" charset="-127"/>
              </a:rPr>
              <a:t>PERKULIAHAN</a:t>
            </a:r>
            <a:endParaRPr lang="en-US" altLang="ko-KR" sz="3600" dirty="0">
              <a:latin typeface="Futura Md BT" panose="020B0602020204020303" pitchFamily="34" charset="0"/>
              <a:ea typeface="맑은 고딕" pitchFamily="50" charset="-127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spcBef>
                <a:spcPts val="0"/>
              </a:spcBef>
              <a:defRPr/>
            </a:pPr>
            <a:r>
              <a:rPr lang="en-US" altLang="ko-KR" b="1" dirty="0" smtClean="0">
                <a:latin typeface="Futura Md BT" panose="020B0602020204020303" pitchFamily="34" charset="0"/>
              </a:rPr>
              <a:t>Ms. Rosie </a:t>
            </a:r>
            <a:r>
              <a:rPr lang="en-US" altLang="ko-KR" b="1" dirty="0" err="1" smtClean="0">
                <a:latin typeface="Futura Md BT" panose="020B0602020204020303" pitchFamily="34" charset="0"/>
              </a:rPr>
              <a:t>Oktavia</a:t>
            </a:r>
            <a:r>
              <a:rPr lang="en-US" altLang="ko-KR" b="1" dirty="0" smtClean="0">
                <a:latin typeface="Futura Md BT" panose="020B0602020204020303" pitchFamily="34" charset="0"/>
              </a:rPr>
              <a:t> </a:t>
            </a:r>
            <a:r>
              <a:rPr lang="en-US" altLang="ko-KR" b="1" dirty="0" err="1" smtClean="0">
                <a:latin typeface="Futura Md BT" panose="020B0602020204020303" pitchFamily="34" charset="0"/>
              </a:rPr>
              <a:t>Puspita</a:t>
            </a:r>
            <a:r>
              <a:rPr lang="en-US" altLang="ko-KR" b="1" dirty="0" smtClean="0">
                <a:latin typeface="Futura Md BT" panose="020B0602020204020303" pitchFamily="34" charset="0"/>
              </a:rPr>
              <a:t> </a:t>
            </a:r>
            <a:r>
              <a:rPr lang="en-US" altLang="ko-KR" b="1" dirty="0" err="1" smtClean="0">
                <a:latin typeface="Futura Md BT" panose="020B0602020204020303" pitchFamily="34" charset="0"/>
              </a:rPr>
              <a:t>Rini</a:t>
            </a:r>
            <a:r>
              <a:rPr lang="en-US" altLang="ko-KR" b="1" dirty="0" smtClean="0">
                <a:latin typeface="Futura Md BT" panose="020B0602020204020303" pitchFamily="34" charset="0"/>
              </a:rPr>
              <a:t>, MM. </a:t>
            </a:r>
            <a:r>
              <a:rPr lang="en-US" altLang="ko-KR" b="1" smtClean="0">
                <a:latin typeface="Futura Md BT" panose="020B0602020204020303" pitchFamily="34" charset="0"/>
              </a:rPr>
              <a:t>Par.</a:t>
            </a:r>
            <a:endParaRPr lang="en-US" altLang="ko-KR" dirty="0">
              <a:latin typeface="Futura Md BT" panose="020B0602020204020303" pitchFamily="34" charset="0"/>
            </a:endParaRPr>
          </a:p>
        </p:txBody>
      </p:sp>
      <p:pic>
        <p:nvPicPr>
          <p:cNvPr id="1026" name="Picture 2" descr="D:\desain\New folder\tugas buoci\Logo-BT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23478"/>
            <a:ext cx="1872208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267494"/>
            <a:ext cx="9144000" cy="576064"/>
          </a:xfrm>
        </p:spPr>
        <p:txBody>
          <a:bodyPr/>
          <a:lstStyle/>
          <a:p>
            <a:r>
              <a:rPr lang="en-US" altLang="ko-KR" b="1" dirty="0" err="1" smtClean="0">
                <a:latin typeface="Futura Md BT" panose="020B0602020204020303" pitchFamily="34" charset="0"/>
              </a:rPr>
              <a:t>Kontrak</a:t>
            </a:r>
            <a:r>
              <a:rPr lang="en-US" altLang="ko-KR" b="1" dirty="0" smtClean="0">
                <a:latin typeface="Futura Md BT" panose="020B0602020204020303" pitchFamily="34" charset="0"/>
              </a:rPr>
              <a:t> </a:t>
            </a:r>
            <a:r>
              <a:rPr lang="en-US" altLang="ko-KR" b="1" dirty="0" err="1" smtClean="0">
                <a:latin typeface="Futura Md BT" panose="020B0602020204020303" pitchFamily="34" charset="0"/>
              </a:rPr>
              <a:t>Perkuliahan</a:t>
            </a:r>
            <a:endParaRPr lang="ko-KR" altLang="en-US" b="1" dirty="0">
              <a:latin typeface="Futura Md BT" panose="020B0602020204020303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999393" y="1302016"/>
            <a:ext cx="3956983" cy="2709894"/>
          </a:xfrm>
        </p:spPr>
        <p:txBody>
          <a:bodyPr/>
          <a:lstStyle/>
          <a:p>
            <a:pPr lvl="0"/>
            <a:endParaRPr lang="en-US" sz="2000" dirty="0"/>
          </a:p>
          <a:p>
            <a:pPr lvl="0"/>
            <a:r>
              <a:rPr lang="en-US" sz="2000" b="1" dirty="0" err="1"/>
              <a:t>Dosen</a:t>
            </a:r>
            <a:r>
              <a:rPr lang="en-US" sz="2000" b="1" dirty="0"/>
              <a:t> </a:t>
            </a:r>
            <a:r>
              <a:rPr lang="en-US" sz="2000" b="1" dirty="0" err="1"/>
              <a:t>pengajar</a:t>
            </a:r>
            <a:r>
              <a:rPr lang="en-US" sz="2000" b="1" dirty="0"/>
              <a:t> </a:t>
            </a:r>
            <a:r>
              <a:rPr lang="en-US" sz="2000" b="1" dirty="0" err="1"/>
              <a:t>berhak</a:t>
            </a:r>
            <a:r>
              <a:rPr lang="en-US" sz="2000" b="1" dirty="0"/>
              <a:t> </a:t>
            </a:r>
            <a:r>
              <a:rPr lang="en-US" sz="2000" b="1" dirty="0" err="1"/>
              <a:t>untuk</a:t>
            </a:r>
            <a:r>
              <a:rPr lang="en-US" sz="2000" b="1" dirty="0"/>
              <a:t> </a:t>
            </a:r>
            <a:endParaRPr lang="en-US" sz="2000" b="1" dirty="0" smtClean="0"/>
          </a:p>
          <a:p>
            <a:pPr lvl="0"/>
            <a:r>
              <a:rPr lang="en-US" sz="2000" b="1" dirty="0" err="1" smtClean="0"/>
              <a:t>tidak</a:t>
            </a:r>
            <a:r>
              <a:rPr lang="en-US" sz="2000" b="1" dirty="0" smtClean="0"/>
              <a:t> </a:t>
            </a:r>
            <a:r>
              <a:rPr lang="en-US" sz="2000" b="1" dirty="0" err="1"/>
              <a:t>memberikan</a:t>
            </a:r>
            <a:r>
              <a:rPr lang="en-US" sz="2000" b="1" dirty="0"/>
              <a:t> </a:t>
            </a:r>
            <a:r>
              <a:rPr lang="en-US" sz="2000" b="1" dirty="0" err="1"/>
              <a:t>nilai</a:t>
            </a:r>
            <a:r>
              <a:rPr lang="en-US" sz="2000" b="1" dirty="0"/>
              <a:t> </a:t>
            </a:r>
            <a:r>
              <a:rPr lang="en-US" sz="2000" b="1" dirty="0" err="1"/>
              <a:t>atas</a:t>
            </a:r>
            <a:r>
              <a:rPr lang="en-US" sz="2000" b="1" dirty="0"/>
              <a:t> </a:t>
            </a:r>
            <a:endParaRPr lang="en-US" sz="2000" b="1" dirty="0" smtClean="0"/>
          </a:p>
          <a:p>
            <a:pPr lvl="0"/>
            <a:r>
              <a:rPr lang="en-US" sz="2000" b="1" dirty="0" err="1" smtClean="0"/>
              <a:t>ujian</a:t>
            </a:r>
            <a:r>
              <a:rPr lang="en-US" sz="2000" b="1" dirty="0" smtClean="0"/>
              <a:t> </a:t>
            </a:r>
            <a:r>
              <a:rPr lang="en-US" sz="2000" b="1" dirty="0"/>
              <a:t>UTS </a:t>
            </a:r>
            <a:r>
              <a:rPr lang="en-US" sz="2000" b="1" dirty="0" err="1"/>
              <a:t>dan</a:t>
            </a:r>
            <a:r>
              <a:rPr lang="en-US" sz="2000" b="1" dirty="0"/>
              <a:t> UAS, </a:t>
            </a:r>
            <a:r>
              <a:rPr lang="en-US" sz="2000" b="1" dirty="0" err="1"/>
              <a:t>apabila</a:t>
            </a:r>
            <a:r>
              <a:rPr lang="en-US" sz="2000" b="1" dirty="0"/>
              <a:t> </a:t>
            </a:r>
            <a:endParaRPr lang="en-US" sz="2000" b="1" dirty="0" smtClean="0"/>
          </a:p>
          <a:p>
            <a:pPr lvl="0"/>
            <a:r>
              <a:rPr lang="en-US" sz="2000" b="1" dirty="0" err="1" smtClean="0"/>
              <a:t>jumlah</a:t>
            </a:r>
            <a:r>
              <a:rPr lang="en-US" sz="2000" b="1" dirty="0" smtClean="0"/>
              <a:t> </a:t>
            </a:r>
            <a:r>
              <a:rPr lang="en-US" sz="2000" b="1" dirty="0" err="1"/>
              <a:t>kehadiran</a:t>
            </a:r>
            <a:r>
              <a:rPr lang="en-US" sz="2000" b="1" dirty="0"/>
              <a:t> </a:t>
            </a:r>
            <a:r>
              <a:rPr lang="en-US" sz="2000" b="1" dirty="0" err="1"/>
              <a:t>kurang</a:t>
            </a:r>
            <a:r>
              <a:rPr lang="en-US" sz="2000" b="1" dirty="0"/>
              <a:t> </a:t>
            </a:r>
            <a:r>
              <a:rPr lang="en-US" sz="2000" b="1" dirty="0" err="1"/>
              <a:t>dari</a:t>
            </a:r>
            <a:r>
              <a:rPr lang="en-US" sz="2000" b="1" dirty="0"/>
              <a:t> </a:t>
            </a:r>
            <a:endParaRPr lang="en-US" sz="2000" b="1" dirty="0" smtClean="0"/>
          </a:p>
          <a:p>
            <a:pPr lvl="0"/>
            <a:r>
              <a:rPr lang="en-US" sz="2000" b="1" dirty="0" smtClean="0"/>
              <a:t>80</a:t>
            </a:r>
            <a:r>
              <a:rPr lang="en-US" sz="2000" b="1" dirty="0"/>
              <a:t>% </a:t>
            </a:r>
            <a:r>
              <a:rPr lang="en-US" sz="2000" b="1" dirty="0" err="1"/>
              <a:t>dari</a:t>
            </a:r>
            <a:r>
              <a:rPr lang="en-US" sz="2000" b="1" dirty="0"/>
              <a:t> </a:t>
            </a:r>
            <a:r>
              <a:rPr lang="en-US" sz="2000" b="1" dirty="0" err="1"/>
              <a:t>jumlah</a:t>
            </a:r>
            <a:r>
              <a:rPr lang="en-US" sz="2000" b="1" dirty="0"/>
              <a:t> </a:t>
            </a:r>
            <a:r>
              <a:rPr lang="en-US" sz="2000" b="1" dirty="0" err="1"/>
              <a:t>tatap</a:t>
            </a:r>
            <a:r>
              <a:rPr lang="en-US" sz="2000" b="1" dirty="0"/>
              <a:t> </a:t>
            </a:r>
            <a:r>
              <a:rPr lang="en-US" sz="2000" b="1" dirty="0" err="1"/>
              <a:t>muka</a:t>
            </a:r>
            <a:r>
              <a:rPr lang="en-US" sz="2000" b="1" dirty="0"/>
              <a:t> </a:t>
            </a:r>
            <a:endParaRPr lang="en-US" sz="2000" b="1" dirty="0" smtClean="0"/>
          </a:p>
          <a:p>
            <a:pPr lvl="0"/>
            <a:r>
              <a:rPr lang="en-US" sz="2000" b="1" dirty="0" smtClean="0"/>
              <a:t>yang </a:t>
            </a:r>
            <a:r>
              <a:rPr lang="en-US" sz="2000" b="1" dirty="0" err="1"/>
              <a:t>diwajibkan</a:t>
            </a:r>
            <a:r>
              <a:rPr lang="en-US" sz="2000" b="1" dirty="0"/>
              <a:t>.</a:t>
            </a:r>
            <a:endParaRPr lang="en-US" sz="2000" dirty="0"/>
          </a:p>
        </p:txBody>
      </p:sp>
      <p:grpSp>
        <p:nvGrpSpPr>
          <p:cNvPr id="15" name="Group 14"/>
          <p:cNvGrpSpPr/>
          <p:nvPr/>
        </p:nvGrpSpPr>
        <p:grpSpPr>
          <a:xfrm>
            <a:off x="7812360" y="843558"/>
            <a:ext cx="1052368" cy="3696329"/>
            <a:chOff x="4058860" y="987781"/>
            <a:chExt cx="1052368" cy="3696329"/>
          </a:xfrm>
        </p:grpSpPr>
        <p:sp>
          <p:nvSpPr>
            <p:cNvPr id="6" name="Rectangle 8"/>
            <p:cNvSpPr/>
            <p:nvPr/>
          </p:nvSpPr>
          <p:spPr>
            <a:xfrm rot="36931">
              <a:off x="4276045" y="3801165"/>
              <a:ext cx="592195" cy="863021"/>
            </a:xfrm>
            <a:custGeom>
              <a:avLst/>
              <a:gdLst/>
              <a:ahLst/>
              <a:cxnLst/>
              <a:rect l="l" t="t" r="r" b="b"/>
              <a:pathLst>
                <a:path w="1802378" h="1800199">
                  <a:moveTo>
                    <a:pt x="0" y="0"/>
                  </a:moveTo>
                  <a:lnTo>
                    <a:pt x="1802378" y="0"/>
                  </a:lnTo>
                  <a:lnTo>
                    <a:pt x="1802378" y="289727"/>
                  </a:lnTo>
                  <a:lnTo>
                    <a:pt x="1801366" y="289727"/>
                  </a:lnTo>
                  <a:lnTo>
                    <a:pt x="901188" y="1800199"/>
                  </a:lnTo>
                  <a:lnTo>
                    <a:pt x="1012" y="289727"/>
                  </a:lnTo>
                  <a:lnTo>
                    <a:pt x="0" y="289727"/>
                  </a:lnTo>
                  <a:lnTo>
                    <a:pt x="0" y="28803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70000"/>
                    <a:lumOff val="30000"/>
                  </a:schemeClr>
                </a:gs>
                <a:gs pos="100000">
                  <a:schemeClr val="accent2">
                    <a:lumMod val="70000"/>
                    <a:lumOff val="3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7" name="Rectangle 8"/>
            <p:cNvSpPr/>
            <p:nvPr/>
          </p:nvSpPr>
          <p:spPr>
            <a:xfrm>
              <a:off x="4468857" y="3793500"/>
              <a:ext cx="200342" cy="872829"/>
            </a:xfrm>
            <a:custGeom>
              <a:avLst/>
              <a:gdLst>
                <a:gd name="connsiteX0" fmla="*/ 0 w 1359043"/>
                <a:gd name="connsiteY0" fmla="*/ 0 h 1813992"/>
                <a:gd name="connsiteX1" fmla="*/ 1359043 w 1359043"/>
                <a:gd name="connsiteY1" fmla="*/ 0 h 1813992"/>
                <a:gd name="connsiteX2" fmla="*/ 1359043 w 1359043"/>
                <a:gd name="connsiteY2" fmla="*/ 212596 h 1813992"/>
                <a:gd name="connsiteX3" fmla="*/ 806822 w 1359043"/>
                <a:gd name="connsiteY3" fmla="*/ 1813992 h 1813992"/>
                <a:gd name="connsiteX4" fmla="*/ 1012 w 1359043"/>
                <a:gd name="connsiteY4" fmla="*/ 289727 h 1813992"/>
                <a:gd name="connsiteX5" fmla="*/ 0 w 1359043"/>
                <a:gd name="connsiteY5" fmla="*/ 289727 h 1813992"/>
                <a:gd name="connsiteX6" fmla="*/ 0 w 1359043"/>
                <a:gd name="connsiteY6" fmla="*/ 288030 h 1813992"/>
                <a:gd name="connsiteX7" fmla="*/ 0 w 1359043"/>
                <a:gd name="connsiteY7" fmla="*/ 0 h 1813992"/>
                <a:gd name="connsiteX0" fmla="*/ 0 w 1359043"/>
                <a:gd name="connsiteY0" fmla="*/ 0 h 1820658"/>
                <a:gd name="connsiteX1" fmla="*/ 1359043 w 1359043"/>
                <a:gd name="connsiteY1" fmla="*/ 0 h 1820658"/>
                <a:gd name="connsiteX2" fmla="*/ 1359043 w 1359043"/>
                <a:gd name="connsiteY2" fmla="*/ 212596 h 1820658"/>
                <a:gd name="connsiteX3" fmla="*/ 720119 w 1359043"/>
                <a:gd name="connsiteY3" fmla="*/ 1820658 h 1820658"/>
                <a:gd name="connsiteX4" fmla="*/ 1012 w 1359043"/>
                <a:gd name="connsiteY4" fmla="*/ 289727 h 1820658"/>
                <a:gd name="connsiteX5" fmla="*/ 0 w 1359043"/>
                <a:gd name="connsiteY5" fmla="*/ 289727 h 1820658"/>
                <a:gd name="connsiteX6" fmla="*/ 0 w 1359043"/>
                <a:gd name="connsiteY6" fmla="*/ 288030 h 1820658"/>
                <a:gd name="connsiteX7" fmla="*/ 0 w 1359043"/>
                <a:gd name="connsiteY7" fmla="*/ 0 h 1820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59043" h="1820658">
                  <a:moveTo>
                    <a:pt x="0" y="0"/>
                  </a:moveTo>
                  <a:lnTo>
                    <a:pt x="1359043" y="0"/>
                  </a:lnTo>
                  <a:lnTo>
                    <a:pt x="1359043" y="212596"/>
                  </a:lnTo>
                  <a:lnTo>
                    <a:pt x="720119" y="1820658"/>
                  </a:lnTo>
                  <a:lnTo>
                    <a:pt x="1012" y="289727"/>
                  </a:lnTo>
                  <a:lnTo>
                    <a:pt x="0" y="289727"/>
                  </a:lnTo>
                  <a:lnTo>
                    <a:pt x="0" y="28803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50000"/>
                    <a:lumOff val="50000"/>
                  </a:schemeClr>
                </a:gs>
                <a:gs pos="100000">
                  <a:schemeClr val="accent2">
                    <a:lumMod val="50000"/>
                    <a:lumOff val="5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Rectangle 2"/>
            <p:cNvSpPr/>
            <p:nvPr/>
          </p:nvSpPr>
          <p:spPr>
            <a:xfrm>
              <a:off x="4291066" y="1891296"/>
              <a:ext cx="196906" cy="2011393"/>
            </a:xfrm>
            <a:custGeom>
              <a:avLst/>
              <a:gdLst/>
              <a:ahLst/>
              <a:cxnLst/>
              <a:rect l="l" t="t" r="r" b="b"/>
              <a:pathLst>
                <a:path w="196906" h="2011393">
                  <a:moveTo>
                    <a:pt x="0" y="0"/>
                  </a:moveTo>
                  <a:lnTo>
                    <a:pt x="99616" y="0"/>
                  </a:lnTo>
                  <a:lnTo>
                    <a:pt x="196906" y="63491"/>
                  </a:lnTo>
                  <a:lnTo>
                    <a:pt x="196906" y="2011393"/>
                  </a:lnTo>
                  <a:lnTo>
                    <a:pt x="193201" y="2011393"/>
                  </a:lnTo>
                  <a:cubicBezTo>
                    <a:pt x="183184" y="1954476"/>
                    <a:pt x="144512" y="1912472"/>
                    <a:pt x="98453" y="1912472"/>
                  </a:cubicBezTo>
                  <a:cubicBezTo>
                    <a:pt x="52394" y="1912472"/>
                    <a:pt x="13723" y="1954476"/>
                    <a:pt x="3706" y="2011393"/>
                  </a:cubicBezTo>
                  <a:lnTo>
                    <a:pt x="0" y="201139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Rectangle 2"/>
            <p:cNvSpPr/>
            <p:nvPr/>
          </p:nvSpPr>
          <p:spPr>
            <a:xfrm>
              <a:off x="4486591" y="1953886"/>
              <a:ext cx="196906" cy="1950905"/>
            </a:xfrm>
            <a:custGeom>
              <a:avLst/>
              <a:gdLst/>
              <a:ahLst/>
              <a:cxnLst/>
              <a:rect l="l" t="t" r="r" b="b"/>
              <a:pathLst>
                <a:path w="196906" h="1950905">
                  <a:moveTo>
                    <a:pt x="0" y="0"/>
                  </a:moveTo>
                  <a:lnTo>
                    <a:pt x="101941" y="66527"/>
                  </a:lnTo>
                  <a:lnTo>
                    <a:pt x="196906" y="4552"/>
                  </a:lnTo>
                  <a:lnTo>
                    <a:pt x="196906" y="1950905"/>
                  </a:lnTo>
                  <a:lnTo>
                    <a:pt x="193201" y="1950905"/>
                  </a:lnTo>
                  <a:cubicBezTo>
                    <a:pt x="183184" y="1893988"/>
                    <a:pt x="144512" y="1851984"/>
                    <a:pt x="98453" y="1851984"/>
                  </a:cubicBezTo>
                  <a:cubicBezTo>
                    <a:pt x="52394" y="1851984"/>
                    <a:pt x="13723" y="1893988"/>
                    <a:pt x="3706" y="1950905"/>
                  </a:cubicBezTo>
                  <a:lnTo>
                    <a:pt x="0" y="1950905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  <a:lumOff val="50000"/>
                  </a:schemeClr>
                </a:gs>
                <a:gs pos="100000">
                  <a:schemeClr val="accent1">
                    <a:lumMod val="50000"/>
                    <a:lumOff val="5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Rectangle 2"/>
            <p:cNvSpPr/>
            <p:nvPr/>
          </p:nvSpPr>
          <p:spPr>
            <a:xfrm>
              <a:off x="4683483" y="1895514"/>
              <a:ext cx="196906" cy="2011393"/>
            </a:xfrm>
            <a:custGeom>
              <a:avLst/>
              <a:gdLst/>
              <a:ahLst/>
              <a:cxnLst/>
              <a:rect l="l" t="t" r="r" b="b"/>
              <a:pathLst>
                <a:path w="196906" h="2011393">
                  <a:moveTo>
                    <a:pt x="96435" y="0"/>
                  </a:moveTo>
                  <a:lnTo>
                    <a:pt x="196906" y="0"/>
                  </a:lnTo>
                  <a:lnTo>
                    <a:pt x="196906" y="2011393"/>
                  </a:lnTo>
                  <a:lnTo>
                    <a:pt x="193201" y="2011393"/>
                  </a:lnTo>
                  <a:cubicBezTo>
                    <a:pt x="183184" y="1954476"/>
                    <a:pt x="144512" y="1912472"/>
                    <a:pt x="98453" y="1912472"/>
                  </a:cubicBezTo>
                  <a:cubicBezTo>
                    <a:pt x="52394" y="1912472"/>
                    <a:pt x="13723" y="1954476"/>
                    <a:pt x="3706" y="2011393"/>
                  </a:cubicBezTo>
                  <a:lnTo>
                    <a:pt x="0" y="2011393"/>
                  </a:lnTo>
                  <a:lnTo>
                    <a:pt x="0" y="6293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1" name="Isosceles Triangle 10"/>
            <p:cNvSpPr/>
            <p:nvPr/>
          </p:nvSpPr>
          <p:spPr>
            <a:xfrm rot="10800000">
              <a:off x="4468813" y="4423239"/>
              <a:ext cx="196906" cy="260871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19" name="Parallelogram 15"/>
            <p:cNvSpPr/>
            <p:nvPr/>
          </p:nvSpPr>
          <p:spPr>
            <a:xfrm rot="16200000">
              <a:off x="4098945" y="947696"/>
              <a:ext cx="972197" cy="1052368"/>
            </a:xfrm>
            <a:custGeom>
              <a:avLst/>
              <a:gdLst/>
              <a:ahLst/>
              <a:cxnLst/>
              <a:rect l="l" t="t" r="r" b="b"/>
              <a:pathLst>
                <a:path w="2993176" h="3240001">
                  <a:moveTo>
                    <a:pt x="1299907" y="647892"/>
                  </a:moveTo>
                  <a:lnTo>
                    <a:pt x="665509" y="1620000"/>
                  </a:lnTo>
                  <a:lnTo>
                    <a:pt x="1299907" y="2592108"/>
                  </a:lnTo>
                  <a:lnTo>
                    <a:pt x="634398" y="2592108"/>
                  </a:lnTo>
                  <a:lnTo>
                    <a:pt x="0" y="1620000"/>
                  </a:lnTo>
                  <a:lnTo>
                    <a:pt x="634398" y="647892"/>
                  </a:lnTo>
                  <a:close/>
                  <a:moveTo>
                    <a:pt x="2993176" y="1620001"/>
                  </a:moveTo>
                  <a:lnTo>
                    <a:pt x="1913056" y="3240001"/>
                  </a:lnTo>
                  <a:lnTo>
                    <a:pt x="1782206" y="3043749"/>
                  </a:lnTo>
                  <a:lnTo>
                    <a:pt x="1110064" y="3043749"/>
                  </a:lnTo>
                  <a:cubicBezTo>
                    <a:pt x="1089036" y="3096599"/>
                    <a:pt x="1037333" y="3133759"/>
                    <a:pt x="976952" y="3133759"/>
                  </a:cubicBezTo>
                  <a:cubicBezTo>
                    <a:pt x="923853" y="3133759"/>
                    <a:pt x="877466" y="3105022"/>
                    <a:pt x="854540" y="3061058"/>
                  </a:cubicBezTo>
                  <a:lnTo>
                    <a:pt x="302383" y="3169763"/>
                  </a:lnTo>
                  <a:lnTo>
                    <a:pt x="302383" y="2809723"/>
                  </a:lnTo>
                  <a:lnTo>
                    <a:pt x="854540" y="2918427"/>
                  </a:lnTo>
                  <a:cubicBezTo>
                    <a:pt x="877466" y="2874463"/>
                    <a:pt x="923853" y="2845727"/>
                    <a:pt x="976952" y="2845727"/>
                  </a:cubicBezTo>
                  <a:cubicBezTo>
                    <a:pt x="1037333" y="2845727"/>
                    <a:pt x="1089036" y="2882887"/>
                    <a:pt x="1110064" y="2935737"/>
                  </a:cubicBezTo>
                  <a:lnTo>
                    <a:pt x="1710190" y="2935737"/>
                  </a:lnTo>
                  <a:lnTo>
                    <a:pt x="832936" y="1620001"/>
                  </a:lnTo>
                  <a:lnTo>
                    <a:pt x="1913056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</p:grpSp>
      <p:pic>
        <p:nvPicPr>
          <p:cNvPr id="5123" name="Picture 3" descr="D:\desain\New folder\tugas buoci\kisspng-frustration-clip-art-animated-stress-cliparts-5ab3bd6db5b600.2991575715217288777443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84595"/>
            <a:ext cx="3528392" cy="3136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D:\desain\New folder\tugas buoci\Logo-BT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083476"/>
            <a:ext cx="1588056" cy="794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49942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267494"/>
            <a:ext cx="9144000" cy="576064"/>
          </a:xfrm>
        </p:spPr>
        <p:txBody>
          <a:bodyPr/>
          <a:lstStyle/>
          <a:p>
            <a:r>
              <a:rPr lang="en-US" altLang="ko-KR" b="1" dirty="0" err="1" smtClean="0">
                <a:latin typeface="Futura Md BT" panose="020B0602020204020303" pitchFamily="34" charset="0"/>
              </a:rPr>
              <a:t>Kontrak</a:t>
            </a:r>
            <a:r>
              <a:rPr lang="en-US" altLang="ko-KR" b="1" dirty="0" smtClean="0">
                <a:latin typeface="Futura Md BT" panose="020B0602020204020303" pitchFamily="34" charset="0"/>
              </a:rPr>
              <a:t> </a:t>
            </a:r>
            <a:r>
              <a:rPr lang="en-US" altLang="ko-KR" b="1" dirty="0" err="1" smtClean="0">
                <a:latin typeface="Futura Md BT" panose="020B0602020204020303" pitchFamily="34" charset="0"/>
              </a:rPr>
              <a:t>Perkuliahan</a:t>
            </a:r>
            <a:endParaRPr lang="ko-KR" altLang="en-US" b="1" dirty="0">
              <a:latin typeface="Futura Md BT" panose="020B0602020204020303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779913" y="1302016"/>
            <a:ext cx="4176464" cy="2709894"/>
          </a:xfrm>
        </p:spPr>
        <p:txBody>
          <a:bodyPr/>
          <a:lstStyle/>
          <a:p>
            <a:pPr lvl="0"/>
            <a:endParaRPr lang="en-US" sz="2000" dirty="0"/>
          </a:p>
          <a:p>
            <a:r>
              <a:rPr lang="en-US" sz="2000" b="1" dirty="0" err="1"/>
              <a:t>Mahasiswa</a:t>
            </a:r>
            <a:r>
              <a:rPr lang="en-US" sz="2000" b="1" dirty="0"/>
              <a:t> </a:t>
            </a:r>
            <a:r>
              <a:rPr lang="en-US" sz="2000" b="1" dirty="0" err="1"/>
              <a:t>wajib</a:t>
            </a:r>
            <a:r>
              <a:rPr lang="en-US" sz="2000" b="1" dirty="0"/>
              <a:t> </a:t>
            </a:r>
            <a:r>
              <a:rPr lang="en-US" sz="2000" b="1" dirty="0" err="1"/>
              <a:t>mengumpulkan</a:t>
            </a:r>
            <a:r>
              <a:rPr lang="en-US" sz="2000" b="1" dirty="0"/>
              <a:t> </a:t>
            </a:r>
            <a:r>
              <a:rPr lang="en-US" sz="2000" b="1" dirty="0" err="1"/>
              <a:t>tugas</a:t>
            </a:r>
            <a:r>
              <a:rPr lang="en-US" sz="2000" b="1" dirty="0"/>
              <a:t> </a:t>
            </a:r>
            <a:r>
              <a:rPr lang="en-US" sz="2000" b="1" dirty="0" err="1"/>
              <a:t>sesuai</a:t>
            </a:r>
            <a:r>
              <a:rPr lang="en-US" sz="2000" b="1" dirty="0"/>
              <a:t> </a:t>
            </a:r>
            <a:r>
              <a:rPr lang="en-US" sz="2000" b="1" dirty="0" err="1"/>
              <a:t>dengan</a:t>
            </a:r>
            <a:r>
              <a:rPr lang="en-US" sz="2000" b="1" dirty="0"/>
              <a:t> </a:t>
            </a:r>
            <a:r>
              <a:rPr lang="en-US" sz="2000" b="1" dirty="0" err="1"/>
              <a:t>jadwal</a:t>
            </a:r>
            <a:r>
              <a:rPr lang="en-US" sz="2000" b="1" dirty="0"/>
              <a:t> </a:t>
            </a:r>
            <a:endParaRPr lang="en-US" sz="2000" b="1" dirty="0" smtClean="0"/>
          </a:p>
          <a:p>
            <a:r>
              <a:rPr lang="en-US" sz="2000" b="1" dirty="0" smtClean="0"/>
              <a:t>yang </a:t>
            </a:r>
            <a:r>
              <a:rPr lang="en-US" sz="2000" b="1" dirty="0" err="1"/>
              <a:t>telah</a:t>
            </a:r>
            <a:r>
              <a:rPr lang="en-US" sz="2000" b="1" dirty="0"/>
              <a:t> </a:t>
            </a:r>
            <a:r>
              <a:rPr lang="en-US" sz="2000" b="1" dirty="0" err="1"/>
              <a:t>disepakati</a:t>
            </a:r>
            <a:r>
              <a:rPr lang="en-US" sz="2000" b="1" dirty="0"/>
              <a:t>, </a:t>
            </a:r>
            <a:r>
              <a:rPr lang="en-US" sz="2000" b="1" dirty="0" err="1"/>
              <a:t>apabila</a:t>
            </a:r>
            <a:r>
              <a:rPr lang="en-US" sz="2000" b="1" dirty="0"/>
              <a:t> </a:t>
            </a:r>
            <a:endParaRPr lang="en-US" sz="2000" b="1" dirty="0" smtClean="0"/>
          </a:p>
          <a:p>
            <a:r>
              <a:rPr lang="en-US" sz="2000" b="1" dirty="0" err="1" smtClean="0"/>
              <a:t>lewat</a:t>
            </a:r>
            <a:r>
              <a:rPr lang="en-US" sz="2000" b="1" dirty="0" smtClean="0"/>
              <a:t> </a:t>
            </a:r>
            <a:r>
              <a:rPr lang="en-US" sz="2000" b="1" dirty="0" err="1"/>
              <a:t>dari</a:t>
            </a:r>
            <a:r>
              <a:rPr lang="en-US" sz="2000" b="1" dirty="0"/>
              <a:t> </a:t>
            </a:r>
            <a:r>
              <a:rPr lang="en-US" sz="2000" b="1" dirty="0" err="1"/>
              <a:t>tanggal</a:t>
            </a:r>
            <a:r>
              <a:rPr lang="en-US" sz="2000" b="1" dirty="0"/>
              <a:t> </a:t>
            </a:r>
            <a:r>
              <a:rPr lang="en-US" sz="2000" b="1" dirty="0" err="1"/>
              <a:t>maka</a:t>
            </a:r>
            <a:r>
              <a:rPr lang="en-US" sz="2000" b="1" dirty="0"/>
              <a:t> </a:t>
            </a:r>
            <a:endParaRPr lang="en-US" sz="2000" b="1" dirty="0" smtClean="0"/>
          </a:p>
          <a:p>
            <a:r>
              <a:rPr lang="en-US" sz="2000" b="1" dirty="0" err="1" smtClean="0"/>
              <a:t>mahasiswa</a:t>
            </a:r>
            <a:r>
              <a:rPr lang="en-US" sz="2000" b="1" dirty="0" smtClean="0"/>
              <a:t> </a:t>
            </a:r>
            <a:r>
              <a:rPr lang="en-US" sz="2000" b="1" dirty="0" err="1"/>
              <a:t>akan</a:t>
            </a:r>
            <a:r>
              <a:rPr lang="en-US" sz="2000" b="1" dirty="0"/>
              <a:t> </a:t>
            </a:r>
            <a:r>
              <a:rPr lang="en-US" sz="2000" b="1" dirty="0" err="1"/>
              <a:t>mendapatkan</a:t>
            </a:r>
            <a:r>
              <a:rPr lang="en-US" sz="2000" b="1" dirty="0"/>
              <a:t> </a:t>
            </a:r>
            <a:endParaRPr lang="en-US" sz="2000" b="1" dirty="0" smtClean="0"/>
          </a:p>
          <a:p>
            <a:r>
              <a:rPr lang="en-US" sz="2000" b="1" dirty="0" err="1" smtClean="0"/>
              <a:t>tugas</a:t>
            </a:r>
            <a:r>
              <a:rPr lang="en-US" sz="2000" b="1" dirty="0" smtClean="0"/>
              <a:t> </a:t>
            </a:r>
            <a:r>
              <a:rPr lang="en-US" sz="2000" b="1" dirty="0" err="1"/>
              <a:t>tambahan</a:t>
            </a:r>
            <a:r>
              <a:rPr lang="en-US" sz="2000" b="1" dirty="0"/>
              <a:t>.</a:t>
            </a:r>
            <a:endParaRPr lang="en-US" sz="2000" dirty="0"/>
          </a:p>
          <a:p>
            <a:endParaRPr lang="en-US" sz="2000" dirty="0"/>
          </a:p>
        </p:txBody>
      </p:sp>
      <p:grpSp>
        <p:nvGrpSpPr>
          <p:cNvPr id="15" name="Group 14"/>
          <p:cNvGrpSpPr/>
          <p:nvPr/>
        </p:nvGrpSpPr>
        <p:grpSpPr>
          <a:xfrm>
            <a:off x="7812360" y="843558"/>
            <a:ext cx="1052368" cy="3696329"/>
            <a:chOff x="4058860" y="987781"/>
            <a:chExt cx="1052368" cy="3696329"/>
          </a:xfrm>
        </p:grpSpPr>
        <p:sp>
          <p:nvSpPr>
            <p:cNvPr id="6" name="Rectangle 8"/>
            <p:cNvSpPr/>
            <p:nvPr/>
          </p:nvSpPr>
          <p:spPr>
            <a:xfrm rot="36931">
              <a:off x="4276045" y="3801165"/>
              <a:ext cx="592195" cy="863021"/>
            </a:xfrm>
            <a:custGeom>
              <a:avLst/>
              <a:gdLst/>
              <a:ahLst/>
              <a:cxnLst/>
              <a:rect l="l" t="t" r="r" b="b"/>
              <a:pathLst>
                <a:path w="1802378" h="1800199">
                  <a:moveTo>
                    <a:pt x="0" y="0"/>
                  </a:moveTo>
                  <a:lnTo>
                    <a:pt x="1802378" y="0"/>
                  </a:lnTo>
                  <a:lnTo>
                    <a:pt x="1802378" y="289727"/>
                  </a:lnTo>
                  <a:lnTo>
                    <a:pt x="1801366" y="289727"/>
                  </a:lnTo>
                  <a:lnTo>
                    <a:pt x="901188" y="1800199"/>
                  </a:lnTo>
                  <a:lnTo>
                    <a:pt x="1012" y="289727"/>
                  </a:lnTo>
                  <a:lnTo>
                    <a:pt x="0" y="289727"/>
                  </a:lnTo>
                  <a:lnTo>
                    <a:pt x="0" y="28803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70000"/>
                    <a:lumOff val="30000"/>
                  </a:schemeClr>
                </a:gs>
                <a:gs pos="100000">
                  <a:schemeClr val="accent2">
                    <a:lumMod val="70000"/>
                    <a:lumOff val="3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7" name="Rectangle 8"/>
            <p:cNvSpPr/>
            <p:nvPr/>
          </p:nvSpPr>
          <p:spPr>
            <a:xfrm>
              <a:off x="4468857" y="3793500"/>
              <a:ext cx="200342" cy="872829"/>
            </a:xfrm>
            <a:custGeom>
              <a:avLst/>
              <a:gdLst>
                <a:gd name="connsiteX0" fmla="*/ 0 w 1359043"/>
                <a:gd name="connsiteY0" fmla="*/ 0 h 1813992"/>
                <a:gd name="connsiteX1" fmla="*/ 1359043 w 1359043"/>
                <a:gd name="connsiteY1" fmla="*/ 0 h 1813992"/>
                <a:gd name="connsiteX2" fmla="*/ 1359043 w 1359043"/>
                <a:gd name="connsiteY2" fmla="*/ 212596 h 1813992"/>
                <a:gd name="connsiteX3" fmla="*/ 806822 w 1359043"/>
                <a:gd name="connsiteY3" fmla="*/ 1813992 h 1813992"/>
                <a:gd name="connsiteX4" fmla="*/ 1012 w 1359043"/>
                <a:gd name="connsiteY4" fmla="*/ 289727 h 1813992"/>
                <a:gd name="connsiteX5" fmla="*/ 0 w 1359043"/>
                <a:gd name="connsiteY5" fmla="*/ 289727 h 1813992"/>
                <a:gd name="connsiteX6" fmla="*/ 0 w 1359043"/>
                <a:gd name="connsiteY6" fmla="*/ 288030 h 1813992"/>
                <a:gd name="connsiteX7" fmla="*/ 0 w 1359043"/>
                <a:gd name="connsiteY7" fmla="*/ 0 h 1813992"/>
                <a:gd name="connsiteX0" fmla="*/ 0 w 1359043"/>
                <a:gd name="connsiteY0" fmla="*/ 0 h 1820658"/>
                <a:gd name="connsiteX1" fmla="*/ 1359043 w 1359043"/>
                <a:gd name="connsiteY1" fmla="*/ 0 h 1820658"/>
                <a:gd name="connsiteX2" fmla="*/ 1359043 w 1359043"/>
                <a:gd name="connsiteY2" fmla="*/ 212596 h 1820658"/>
                <a:gd name="connsiteX3" fmla="*/ 720119 w 1359043"/>
                <a:gd name="connsiteY3" fmla="*/ 1820658 h 1820658"/>
                <a:gd name="connsiteX4" fmla="*/ 1012 w 1359043"/>
                <a:gd name="connsiteY4" fmla="*/ 289727 h 1820658"/>
                <a:gd name="connsiteX5" fmla="*/ 0 w 1359043"/>
                <a:gd name="connsiteY5" fmla="*/ 289727 h 1820658"/>
                <a:gd name="connsiteX6" fmla="*/ 0 w 1359043"/>
                <a:gd name="connsiteY6" fmla="*/ 288030 h 1820658"/>
                <a:gd name="connsiteX7" fmla="*/ 0 w 1359043"/>
                <a:gd name="connsiteY7" fmla="*/ 0 h 1820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59043" h="1820658">
                  <a:moveTo>
                    <a:pt x="0" y="0"/>
                  </a:moveTo>
                  <a:lnTo>
                    <a:pt x="1359043" y="0"/>
                  </a:lnTo>
                  <a:lnTo>
                    <a:pt x="1359043" y="212596"/>
                  </a:lnTo>
                  <a:lnTo>
                    <a:pt x="720119" y="1820658"/>
                  </a:lnTo>
                  <a:lnTo>
                    <a:pt x="1012" y="289727"/>
                  </a:lnTo>
                  <a:lnTo>
                    <a:pt x="0" y="289727"/>
                  </a:lnTo>
                  <a:lnTo>
                    <a:pt x="0" y="28803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50000"/>
                    <a:lumOff val="50000"/>
                  </a:schemeClr>
                </a:gs>
                <a:gs pos="100000">
                  <a:schemeClr val="accent2">
                    <a:lumMod val="50000"/>
                    <a:lumOff val="5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Rectangle 2"/>
            <p:cNvSpPr/>
            <p:nvPr/>
          </p:nvSpPr>
          <p:spPr>
            <a:xfrm>
              <a:off x="4291066" y="1891296"/>
              <a:ext cx="196906" cy="2011393"/>
            </a:xfrm>
            <a:custGeom>
              <a:avLst/>
              <a:gdLst/>
              <a:ahLst/>
              <a:cxnLst/>
              <a:rect l="l" t="t" r="r" b="b"/>
              <a:pathLst>
                <a:path w="196906" h="2011393">
                  <a:moveTo>
                    <a:pt x="0" y="0"/>
                  </a:moveTo>
                  <a:lnTo>
                    <a:pt x="99616" y="0"/>
                  </a:lnTo>
                  <a:lnTo>
                    <a:pt x="196906" y="63491"/>
                  </a:lnTo>
                  <a:lnTo>
                    <a:pt x="196906" y="2011393"/>
                  </a:lnTo>
                  <a:lnTo>
                    <a:pt x="193201" y="2011393"/>
                  </a:lnTo>
                  <a:cubicBezTo>
                    <a:pt x="183184" y="1954476"/>
                    <a:pt x="144512" y="1912472"/>
                    <a:pt x="98453" y="1912472"/>
                  </a:cubicBezTo>
                  <a:cubicBezTo>
                    <a:pt x="52394" y="1912472"/>
                    <a:pt x="13723" y="1954476"/>
                    <a:pt x="3706" y="2011393"/>
                  </a:cubicBezTo>
                  <a:lnTo>
                    <a:pt x="0" y="201139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Rectangle 2"/>
            <p:cNvSpPr/>
            <p:nvPr/>
          </p:nvSpPr>
          <p:spPr>
            <a:xfrm>
              <a:off x="4486591" y="1953886"/>
              <a:ext cx="196906" cy="1950905"/>
            </a:xfrm>
            <a:custGeom>
              <a:avLst/>
              <a:gdLst/>
              <a:ahLst/>
              <a:cxnLst/>
              <a:rect l="l" t="t" r="r" b="b"/>
              <a:pathLst>
                <a:path w="196906" h="1950905">
                  <a:moveTo>
                    <a:pt x="0" y="0"/>
                  </a:moveTo>
                  <a:lnTo>
                    <a:pt x="101941" y="66527"/>
                  </a:lnTo>
                  <a:lnTo>
                    <a:pt x="196906" y="4552"/>
                  </a:lnTo>
                  <a:lnTo>
                    <a:pt x="196906" y="1950905"/>
                  </a:lnTo>
                  <a:lnTo>
                    <a:pt x="193201" y="1950905"/>
                  </a:lnTo>
                  <a:cubicBezTo>
                    <a:pt x="183184" y="1893988"/>
                    <a:pt x="144512" y="1851984"/>
                    <a:pt x="98453" y="1851984"/>
                  </a:cubicBezTo>
                  <a:cubicBezTo>
                    <a:pt x="52394" y="1851984"/>
                    <a:pt x="13723" y="1893988"/>
                    <a:pt x="3706" y="1950905"/>
                  </a:cubicBezTo>
                  <a:lnTo>
                    <a:pt x="0" y="1950905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  <a:lumOff val="50000"/>
                  </a:schemeClr>
                </a:gs>
                <a:gs pos="100000">
                  <a:schemeClr val="accent1">
                    <a:lumMod val="50000"/>
                    <a:lumOff val="5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Rectangle 2"/>
            <p:cNvSpPr/>
            <p:nvPr/>
          </p:nvSpPr>
          <p:spPr>
            <a:xfrm>
              <a:off x="4683483" y="1895514"/>
              <a:ext cx="196906" cy="2011393"/>
            </a:xfrm>
            <a:custGeom>
              <a:avLst/>
              <a:gdLst/>
              <a:ahLst/>
              <a:cxnLst/>
              <a:rect l="l" t="t" r="r" b="b"/>
              <a:pathLst>
                <a:path w="196906" h="2011393">
                  <a:moveTo>
                    <a:pt x="96435" y="0"/>
                  </a:moveTo>
                  <a:lnTo>
                    <a:pt x="196906" y="0"/>
                  </a:lnTo>
                  <a:lnTo>
                    <a:pt x="196906" y="2011393"/>
                  </a:lnTo>
                  <a:lnTo>
                    <a:pt x="193201" y="2011393"/>
                  </a:lnTo>
                  <a:cubicBezTo>
                    <a:pt x="183184" y="1954476"/>
                    <a:pt x="144512" y="1912472"/>
                    <a:pt x="98453" y="1912472"/>
                  </a:cubicBezTo>
                  <a:cubicBezTo>
                    <a:pt x="52394" y="1912472"/>
                    <a:pt x="13723" y="1954476"/>
                    <a:pt x="3706" y="2011393"/>
                  </a:cubicBezTo>
                  <a:lnTo>
                    <a:pt x="0" y="2011393"/>
                  </a:lnTo>
                  <a:lnTo>
                    <a:pt x="0" y="6293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1" name="Isosceles Triangle 10"/>
            <p:cNvSpPr/>
            <p:nvPr/>
          </p:nvSpPr>
          <p:spPr>
            <a:xfrm rot="10800000">
              <a:off x="4468813" y="4423239"/>
              <a:ext cx="196906" cy="260871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19" name="Parallelogram 15"/>
            <p:cNvSpPr/>
            <p:nvPr/>
          </p:nvSpPr>
          <p:spPr>
            <a:xfrm rot="16200000">
              <a:off x="4098945" y="947696"/>
              <a:ext cx="972197" cy="1052368"/>
            </a:xfrm>
            <a:custGeom>
              <a:avLst/>
              <a:gdLst/>
              <a:ahLst/>
              <a:cxnLst/>
              <a:rect l="l" t="t" r="r" b="b"/>
              <a:pathLst>
                <a:path w="2993176" h="3240001">
                  <a:moveTo>
                    <a:pt x="1299907" y="647892"/>
                  </a:moveTo>
                  <a:lnTo>
                    <a:pt x="665509" y="1620000"/>
                  </a:lnTo>
                  <a:lnTo>
                    <a:pt x="1299907" y="2592108"/>
                  </a:lnTo>
                  <a:lnTo>
                    <a:pt x="634398" y="2592108"/>
                  </a:lnTo>
                  <a:lnTo>
                    <a:pt x="0" y="1620000"/>
                  </a:lnTo>
                  <a:lnTo>
                    <a:pt x="634398" y="647892"/>
                  </a:lnTo>
                  <a:close/>
                  <a:moveTo>
                    <a:pt x="2993176" y="1620001"/>
                  </a:moveTo>
                  <a:lnTo>
                    <a:pt x="1913056" y="3240001"/>
                  </a:lnTo>
                  <a:lnTo>
                    <a:pt x="1782206" y="3043749"/>
                  </a:lnTo>
                  <a:lnTo>
                    <a:pt x="1110064" y="3043749"/>
                  </a:lnTo>
                  <a:cubicBezTo>
                    <a:pt x="1089036" y="3096599"/>
                    <a:pt x="1037333" y="3133759"/>
                    <a:pt x="976952" y="3133759"/>
                  </a:cubicBezTo>
                  <a:cubicBezTo>
                    <a:pt x="923853" y="3133759"/>
                    <a:pt x="877466" y="3105022"/>
                    <a:pt x="854540" y="3061058"/>
                  </a:cubicBezTo>
                  <a:lnTo>
                    <a:pt x="302383" y="3169763"/>
                  </a:lnTo>
                  <a:lnTo>
                    <a:pt x="302383" y="2809723"/>
                  </a:lnTo>
                  <a:lnTo>
                    <a:pt x="854540" y="2918427"/>
                  </a:lnTo>
                  <a:cubicBezTo>
                    <a:pt x="877466" y="2874463"/>
                    <a:pt x="923853" y="2845727"/>
                    <a:pt x="976952" y="2845727"/>
                  </a:cubicBezTo>
                  <a:cubicBezTo>
                    <a:pt x="1037333" y="2845727"/>
                    <a:pt x="1089036" y="2882887"/>
                    <a:pt x="1110064" y="2935737"/>
                  </a:cubicBezTo>
                  <a:lnTo>
                    <a:pt x="1710190" y="2935737"/>
                  </a:lnTo>
                  <a:lnTo>
                    <a:pt x="832936" y="1620001"/>
                  </a:lnTo>
                  <a:lnTo>
                    <a:pt x="1913056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4D34EBDC-D136-4056-ADF9-76FF8A4FF9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530103"/>
            <a:ext cx="3385672" cy="2232581"/>
          </a:xfrm>
          <a:prstGeom prst="rect">
            <a:avLst/>
          </a:prstGeom>
        </p:spPr>
      </p:pic>
      <p:pic>
        <p:nvPicPr>
          <p:cNvPr id="14" name="Picture 2" descr="D:\desain\New folder\tugas buoci\Logo-BT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083476"/>
            <a:ext cx="1588056" cy="794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0965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3561194"/>
            <a:ext cx="9144000" cy="576063"/>
          </a:xfrm>
        </p:spPr>
        <p:txBody>
          <a:bodyPr/>
          <a:lstStyle/>
          <a:p>
            <a:r>
              <a:rPr lang="en-US" altLang="ko-KR" sz="3600" b="1" dirty="0">
                <a:latin typeface="Futura Md BT" panose="020B0602020204020303" pitchFamily="34" charset="0"/>
              </a:rPr>
              <a:t>Thank you</a:t>
            </a:r>
            <a:endParaRPr lang="ko-KR" altLang="en-US" sz="3600" b="1" dirty="0">
              <a:latin typeface="Futura Md BT" panose="020B0602020204020303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-148" y="4122018"/>
            <a:ext cx="9144000" cy="288032"/>
          </a:xfrm>
        </p:spPr>
        <p:txBody>
          <a:bodyPr/>
          <a:lstStyle/>
          <a:p>
            <a:pPr lvl="0"/>
            <a:r>
              <a:rPr lang="en-US" altLang="ko-KR" dirty="0" smtClean="0">
                <a:latin typeface="Futura Md BT" panose="020B0602020204020303" pitchFamily="34" charset="0"/>
              </a:rPr>
              <a:t>See </a:t>
            </a:r>
            <a:r>
              <a:rPr lang="en-US" altLang="ko-KR" smtClean="0">
                <a:latin typeface="Futura Md BT" panose="020B0602020204020303" pitchFamily="34" charset="0"/>
              </a:rPr>
              <a:t>you on </a:t>
            </a:r>
            <a:r>
              <a:rPr lang="en-US" altLang="ko-KR" dirty="0" smtClean="0">
                <a:latin typeface="Futura Md BT" panose="020B0602020204020303" pitchFamily="34" charset="0"/>
              </a:rPr>
              <a:t>the next chapter</a:t>
            </a:r>
            <a:endParaRPr lang="en-US" altLang="ko-KR" dirty="0">
              <a:latin typeface="Futura Md BT" panose="020B0602020204020303" pitchFamily="34" charset="0"/>
            </a:endParaRPr>
          </a:p>
        </p:txBody>
      </p:sp>
      <p:pic>
        <p:nvPicPr>
          <p:cNvPr id="4" name="Picture 2" descr="D:\desain\New folder\tugas buoci\Logo-BT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123478"/>
            <a:ext cx="2016224" cy="1008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455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Group 29"/>
          <p:cNvGrpSpPr/>
          <p:nvPr/>
        </p:nvGrpSpPr>
        <p:grpSpPr>
          <a:xfrm>
            <a:off x="5552854" y="3256512"/>
            <a:ext cx="610003" cy="645901"/>
            <a:chOff x="5552854" y="3256512"/>
            <a:chExt cx="610003" cy="645901"/>
          </a:xfrm>
        </p:grpSpPr>
        <p:cxnSp>
          <p:nvCxnSpPr>
            <p:cNvPr id="26" name="Straight Connector 25"/>
            <p:cNvCxnSpPr/>
            <p:nvPr/>
          </p:nvCxnSpPr>
          <p:spPr>
            <a:xfrm rot="10800000">
              <a:off x="5658801" y="3897153"/>
              <a:ext cx="504056" cy="0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7" name="Straight Connector 26"/>
            <p:cNvCxnSpPr>
              <a:endCxn id="7" idx="5"/>
            </p:cNvCxnSpPr>
            <p:nvPr/>
          </p:nvCxnSpPr>
          <p:spPr>
            <a:xfrm flipH="1" flipV="1">
              <a:off x="5552854" y="3256512"/>
              <a:ext cx="122708" cy="645901"/>
            </a:xfrm>
            <a:prstGeom prst="line">
              <a:avLst/>
            </a:prstGeom>
            <a:ln w="38100">
              <a:solidFill>
                <a:schemeClr val="bg1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7" name="Oval 6"/>
          <p:cNvSpPr/>
          <p:nvPr/>
        </p:nvSpPr>
        <p:spPr>
          <a:xfrm>
            <a:off x="3197838" y="952195"/>
            <a:ext cx="2759073" cy="2699675"/>
          </a:xfrm>
          <a:prstGeom prst="ellipse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4" name="Group 23"/>
          <p:cNvGrpSpPr/>
          <p:nvPr/>
        </p:nvGrpSpPr>
        <p:grpSpPr>
          <a:xfrm>
            <a:off x="3387937" y="3130125"/>
            <a:ext cx="1189438" cy="458371"/>
            <a:chOff x="3387937" y="3130125"/>
            <a:chExt cx="1189438" cy="458371"/>
          </a:xfrm>
        </p:grpSpPr>
        <p:cxnSp>
          <p:nvCxnSpPr>
            <p:cNvPr id="21" name="Straight Connector 20"/>
            <p:cNvCxnSpPr/>
            <p:nvPr/>
          </p:nvCxnSpPr>
          <p:spPr>
            <a:xfrm rot="10800000" flipH="1">
              <a:off x="3387937" y="3583237"/>
              <a:ext cx="504056" cy="0"/>
            </a:xfrm>
            <a:prstGeom prst="line">
              <a:avLst/>
            </a:prstGeom>
            <a:ln w="38100">
              <a:solidFill>
                <a:srgbClr val="F2A40D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>
              <a:endCxn id="6" idx="4"/>
            </p:cNvCxnSpPr>
            <p:nvPr/>
          </p:nvCxnSpPr>
          <p:spPr>
            <a:xfrm flipV="1">
              <a:off x="3875234" y="3130125"/>
              <a:ext cx="702141" cy="458371"/>
            </a:xfrm>
            <a:prstGeom prst="line">
              <a:avLst/>
            </a:prstGeom>
            <a:ln w="38100">
              <a:solidFill>
                <a:srgbClr val="F2A40D"/>
              </a:solidFill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6" name="Oval 5"/>
          <p:cNvSpPr/>
          <p:nvPr/>
        </p:nvSpPr>
        <p:spPr>
          <a:xfrm>
            <a:off x="3728594" y="1473941"/>
            <a:ext cx="1697562" cy="1656184"/>
          </a:xfrm>
          <a:prstGeom prst="ellipse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123728" y="195486"/>
            <a:ext cx="4896544" cy="576064"/>
          </a:xfrm>
        </p:spPr>
        <p:txBody>
          <a:bodyPr/>
          <a:lstStyle/>
          <a:p>
            <a:r>
              <a:rPr lang="en-US" altLang="ko-KR" b="1" dirty="0" smtClean="0">
                <a:solidFill>
                  <a:srgbClr val="32AEB8"/>
                </a:solidFill>
                <a:latin typeface="Futura Md BT" panose="020B0602020204020303" pitchFamily="34" charset="0"/>
              </a:rPr>
              <a:t>What’s Your Goal?</a:t>
            </a:r>
            <a:endParaRPr lang="ko-KR" altLang="en-US" b="1" dirty="0">
              <a:solidFill>
                <a:srgbClr val="32AEB8"/>
              </a:solidFill>
              <a:latin typeface="Futura Md BT" panose="020B0602020204020303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6300192" y="961230"/>
            <a:ext cx="2010850" cy="288032"/>
          </a:xfrm>
        </p:spPr>
        <p:txBody>
          <a:bodyPr/>
          <a:lstStyle/>
          <a:p>
            <a:pPr lvl="0"/>
            <a:r>
              <a:rPr lang="en-US" altLang="ko-KR" sz="1800" b="1" dirty="0" err="1" smtClean="0">
                <a:solidFill>
                  <a:schemeClr val="tx1"/>
                </a:solidFill>
                <a:latin typeface="Futura Md BT" panose="020B0602020204020303" pitchFamily="34" charset="0"/>
              </a:rPr>
              <a:t>Enterpreneur</a:t>
            </a:r>
            <a:endParaRPr lang="en-US" altLang="ko-KR" sz="1800" b="1" dirty="0">
              <a:solidFill>
                <a:schemeClr val="tx1"/>
              </a:solidFill>
              <a:latin typeface="Futura Md BT" panose="020B0602020204020303" pitchFamily="34" charset="0"/>
            </a:endParaRPr>
          </a:p>
        </p:txBody>
      </p:sp>
      <p:sp>
        <p:nvSpPr>
          <p:cNvPr id="5" name="Oval 4"/>
          <p:cNvSpPr/>
          <p:nvPr/>
        </p:nvSpPr>
        <p:spPr>
          <a:xfrm>
            <a:off x="4181331" y="1905989"/>
            <a:ext cx="792088" cy="792088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 Placeholder 2"/>
          <p:cNvSpPr txBox="1">
            <a:spLocks/>
          </p:cNvSpPr>
          <p:nvPr/>
        </p:nvSpPr>
        <p:spPr>
          <a:xfrm>
            <a:off x="1979712" y="3385195"/>
            <a:ext cx="1558112" cy="288032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800" b="1" dirty="0" smtClean="0">
                <a:solidFill>
                  <a:srgbClr val="F2A40D"/>
                </a:solidFill>
                <a:latin typeface="Futura Md BT" panose="020B0602020204020303" pitchFamily="34" charset="0"/>
              </a:rPr>
              <a:t>Employee</a:t>
            </a:r>
            <a:endParaRPr lang="en-US" altLang="ko-KR" sz="1800" b="1" dirty="0">
              <a:solidFill>
                <a:srgbClr val="F2A40D"/>
              </a:solidFill>
              <a:latin typeface="Futura Md BT" panose="020B0602020204020303" pitchFamily="34" charset="0"/>
            </a:endParaRPr>
          </a:p>
        </p:txBody>
      </p:sp>
      <p:sp>
        <p:nvSpPr>
          <p:cNvPr id="9" name="Text Placeholder 2"/>
          <p:cNvSpPr txBox="1">
            <a:spLocks/>
          </p:cNvSpPr>
          <p:nvPr/>
        </p:nvSpPr>
        <p:spPr>
          <a:xfrm>
            <a:off x="5724128" y="3673227"/>
            <a:ext cx="1558112" cy="288032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0" kern="1200" baseline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800" b="1" dirty="0" smtClean="0">
                <a:latin typeface="Futura Md BT" panose="020B0602020204020303" pitchFamily="34" charset="0"/>
              </a:rPr>
              <a:t>…..</a:t>
            </a:r>
            <a:endParaRPr lang="en-US" altLang="ko-KR" sz="1800" b="1" dirty="0">
              <a:latin typeface="Futura Md BT" panose="020B0602020204020303" pitchFamily="34" charset="0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4857420" y="1105246"/>
            <a:ext cx="1586788" cy="916742"/>
            <a:chOff x="4857420" y="1105246"/>
            <a:chExt cx="1586788" cy="916742"/>
          </a:xfrm>
        </p:grpSpPr>
        <p:cxnSp>
          <p:nvCxnSpPr>
            <p:cNvPr id="11" name="Straight Connector 10"/>
            <p:cNvCxnSpPr/>
            <p:nvPr/>
          </p:nvCxnSpPr>
          <p:spPr>
            <a:xfrm flipH="1">
              <a:off x="5940152" y="1110505"/>
              <a:ext cx="504056" cy="0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>
              <a:endCxn id="5" idx="7"/>
            </p:cNvCxnSpPr>
            <p:nvPr/>
          </p:nvCxnSpPr>
          <p:spPr>
            <a:xfrm flipH="1">
              <a:off x="4857420" y="1105246"/>
              <a:ext cx="1099491" cy="916742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18" name="Picture 2" descr="D:\desain\New folder\tugas buoci\Logo-BT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51470"/>
            <a:ext cx="1872208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1234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 build="p"/>
      <p:bldP spid="5" grpId="0" animBg="1"/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123728" y="195486"/>
            <a:ext cx="4896544" cy="576064"/>
          </a:xfrm>
        </p:spPr>
        <p:txBody>
          <a:bodyPr/>
          <a:lstStyle/>
          <a:p>
            <a:r>
              <a:rPr lang="en-US" sz="3200" b="1" dirty="0" smtClean="0">
                <a:solidFill>
                  <a:srgbClr val="32AEB8"/>
                </a:solidFill>
                <a:latin typeface="Futura Md BT" panose="020B0602020204020303" pitchFamily="34" charset="0"/>
              </a:rPr>
              <a:t>Click on Your Mindset</a:t>
            </a:r>
            <a:endParaRPr lang="en-US" sz="3200" b="1" dirty="0">
              <a:solidFill>
                <a:srgbClr val="32AEB8"/>
              </a:solidFill>
              <a:latin typeface="Futura Md BT" panose="020B0602020204020303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357090" y="987574"/>
            <a:ext cx="4447157" cy="25922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1" name="Picture 3" descr="D:\desain\New folder\tugas buoci\chart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6191" y="1076630"/>
            <a:ext cx="4296049" cy="241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D:\desain\New folder\tugas buoci\Logo-BT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123478"/>
            <a:ext cx="1872208" cy="9361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8964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267494"/>
            <a:ext cx="9144000" cy="576064"/>
          </a:xfrm>
        </p:spPr>
        <p:txBody>
          <a:bodyPr/>
          <a:lstStyle/>
          <a:p>
            <a:r>
              <a:rPr lang="en-US" altLang="ko-KR" b="1" dirty="0" err="1" smtClean="0">
                <a:latin typeface="Futura Md BT" panose="020B0602020204020303" pitchFamily="34" charset="0"/>
              </a:rPr>
              <a:t>Kontrak</a:t>
            </a:r>
            <a:r>
              <a:rPr lang="en-US" altLang="ko-KR" b="1" dirty="0" smtClean="0">
                <a:latin typeface="Futura Md BT" panose="020B0602020204020303" pitchFamily="34" charset="0"/>
              </a:rPr>
              <a:t> </a:t>
            </a:r>
            <a:r>
              <a:rPr lang="en-US" altLang="ko-KR" b="1" dirty="0" err="1" smtClean="0">
                <a:latin typeface="Futura Md BT" panose="020B0602020204020303" pitchFamily="34" charset="0"/>
              </a:rPr>
              <a:t>Perkuliahan</a:t>
            </a:r>
            <a:endParaRPr lang="ko-KR" altLang="en-US" b="1" dirty="0">
              <a:latin typeface="Futura Md BT" panose="020B0602020204020303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3995936" y="1158000"/>
            <a:ext cx="3744415" cy="2205837"/>
          </a:xfrm>
        </p:spPr>
        <p:txBody>
          <a:bodyPr/>
          <a:lstStyle/>
          <a:p>
            <a:pPr lvl="0"/>
            <a:r>
              <a:rPr lang="en-US" sz="2000" b="1" dirty="0" err="1"/>
              <a:t>Mahasiswa</a:t>
            </a:r>
            <a:r>
              <a:rPr lang="en-US" sz="2000" b="1" dirty="0"/>
              <a:t> </a:t>
            </a:r>
            <a:r>
              <a:rPr lang="en-US" sz="2000" b="1" dirty="0" err="1"/>
              <a:t>wajib</a:t>
            </a:r>
            <a:r>
              <a:rPr lang="en-US" sz="2000" b="1" dirty="0"/>
              <a:t> </a:t>
            </a:r>
            <a:r>
              <a:rPr lang="en-US" sz="2000" b="1" dirty="0" err="1"/>
              <a:t>berpakaian</a:t>
            </a:r>
            <a:r>
              <a:rPr lang="en-US" sz="2000" b="1" dirty="0"/>
              <a:t> </a:t>
            </a:r>
            <a:r>
              <a:rPr lang="en-US" sz="2000" b="1" dirty="0" err="1" smtClean="0"/>
              <a:t>rapih</a:t>
            </a:r>
            <a:r>
              <a:rPr lang="en-US" sz="2000" b="1" dirty="0"/>
              <a:t>, </a:t>
            </a:r>
            <a:r>
              <a:rPr lang="en-US" sz="2000" b="1" dirty="0" err="1"/>
              <a:t>sopan</a:t>
            </a:r>
            <a:r>
              <a:rPr lang="en-US" sz="2000" b="1" dirty="0"/>
              <a:t>, </a:t>
            </a:r>
            <a:r>
              <a:rPr lang="en-US" sz="2000" b="1" dirty="0" err="1"/>
              <a:t>dan</a:t>
            </a:r>
            <a:r>
              <a:rPr lang="en-US" sz="2000" b="1" dirty="0"/>
              <a:t> </a:t>
            </a:r>
            <a:r>
              <a:rPr lang="en-US" sz="2000" b="1" dirty="0" err="1"/>
              <a:t>mengikuti</a:t>
            </a:r>
            <a:r>
              <a:rPr lang="en-US" sz="2000" b="1" dirty="0"/>
              <a:t> </a:t>
            </a:r>
            <a:r>
              <a:rPr lang="en-US" sz="2000" b="1" dirty="0" err="1"/>
              <a:t>standar</a:t>
            </a:r>
            <a:r>
              <a:rPr lang="en-US" sz="2000" b="1" dirty="0"/>
              <a:t> </a:t>
            </a:r>
            <a:r>
              <a:rPr lang="en-US" sz="2000" b="1" dirty="0" err="1"/>
              <a:t>penampilan</a:t>
            </a:r>
            <a:r>
              <a:rPr lang="en-US" sz="2000" b="1" dirty="0"/>
              <a:t> </a:t>
            </a:r>
            <a:endParaRPr lang="en-US" sz="2000" b="1" dirty="0" smtClean="0"/>
          </a:p>
          <a:p>
            <a:pPr lvl="0"/>
            <a:r>
              <a:rPr lang="en-US" sz="2000" b="1" dirty="0" smtClean="0"/>
              <a:t>di </a:t>
            </a:r>
            <a:r>
              <a:rPr lang="en-US" sz="2000" b="1" dirty="0"/>
              <a:t>BTP.</a:t>
            </a:r>
            <a:endParaRPr lang="en-US" sz="2000" dirty="0"/>
          </a:p>
        </p:txBody>
      </p:sp>
      <p:grpSp>
        <p:nvGrpSpPr>
          <p:cNvPr id="15" name="Group 14"/>
          <p:cNvGrpSpPr/>
          <p:nvPr/>
        </p:nvGrpSpPr>
        <p:grpSpPr>
          <a:xfrm>
            <a:off x="7812360" y="843558"/>
            <a:ext cx="1052368" cy="3696329"/>
            <a:chOff x="4058860" y="987781"/>
            <a:chExt cx="1052368" cy="3696329"/>
          </a:xfrm>
        </p:grpSpPr>
        <p:sp>
          <p:nvSpPr>
            <p:cNvPr id="6" name="Rectangle 8"/>
            <p:cNvSpPr/>
            <p:nvPr/>
          </p:nvSpPr>
          <p:spPr>
            <a:xfrm rot="36931">
              <a:off x="4276045" y="3801165"/>
              <a:ext cx="592195" cy="863021"/>
            </a:xfrm>
            <a:custGeom>
              <a:avLst/>
              <a:gdLst/>
              <a:ahLst/>
              <a:cxnLst/>
              <a:rect l="l" t="t" r="r" b="b"/>
              <a:pathLst>
                <a:path w="1802378" h="1800199">
                  <a:moveTo>
                    <a:pt x="0" y="0"/>
                  </a:moveTo>
                  <a:lnTo>
                    <a:pt x="1802378" y="0"/>
                  </a:lnTo>
                  <a:lnTo>
                    <a:pt x="1802378" y="289727"/>
                  </a:lnTo>
                  <a:lnTo>
                    <a:pt x="1801366" y="289727"/>
                  </a:lnTo>
                  <a:lnTo>
                    <a:pt x="901188" y="1800199"/>
                  </a:lnTo>
                  <a:lnTo>
                    <a:pt x="1012" y="289727"/>
                  </a:lnTo>
                  <a:lnTo>
                    <a:pt x="0" y="289727"/>
                  </a:lnTo>
                  <a:lnTo>
                    <a:pt x="0" y="28803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70000"/>
                    <a:lumOff val="30000"/>
                  </a:schemeClr>
                </a:gs>
                <a:gs pos="100000">
                  <a:schemeClr val="accent2">
                    <a:lumMod val="70000"/>
                    <a:lumOff val="3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7" name="Rectangle 8"/>
            <p:cNvSpPr/>
            <p:nvPr/>
          </p:nvSpPr>
          <p:spPr>
            <a:xfrm>
              <a:off x="4468857" y="3793500"/>
              <a:ext cx="200342" cy="872829"/>
            </a:xfrm>
            <a:custGeom>
              <a:avLst/>
              <a:gdLst>
                <a:gd name="connsiteX0" fmla="*/ 0 w 1359043"/>
                <a:gd name="connsiteY0" fmla="*/ 0 h 1813992"/>
                <a:gd name="connsiteX1" fmla="*/ 1359043 w 1359043"/>
                <a:gd name="connsiteY1" fmla="*/ 0 h 1813992"/>
                <a:gd name="connsiteX2" fmla="*/ 1359043 w 1359043"/>
                <a:gd name="connsiteY2" fmla="*/ 212596 h 1813992"/>
                <a:gd name="connsiteX3" fmla="*/ 806822 w 1359043"/>
                <a:gd name="connsiteY3" fmla="*/ 1813992 h 1813992"/>
                <a:gd name="connsiteX4" fmla="*/ 1012 w 1359043"/>
                <a:gd name="connsiteY4" fmla="*/ 289727 h 1813992"/>
                <a:gd name="connsiteX5" fmla="*/ 0 w 1359043"/>
                <a:gd name="connsiteY5" fmla="*/ 289727 h 1813992"/>
                <a:gd name="connsiteX6" fmla="*/ 0 w 1359043"/>
                <a:gd name="connsiteY6" fmla="*/ 288030 h 1813992"/>
                <a:gd name="connsiteX7" fmla="*/ 0 w 1359043"/>
                <a:gd name="connsiteY7" fmla="*/ 0 h 1813992"/>
                <a:gd name="connsiteX0" fmla="*/ 0 w 1359043"/>
                <a:gd name="connsiteY0" fmla="*/ 0 h 1820658"/>
                <a:gd name="connsiteX1" fmla="*/ 1359043 w 1359043"/>
                <a:gd name="connsiteY1" fmla="*/ 0 h 1820658"/>
                <a:gd name="connsiteX2" fmla="*/ 1359043 w 1359043"/>
                <a:gd name="connsiteY2" fmla="*/ 212596 h 1820658"/>
                <a:gd name="connsiteX3" fmla="*/ 720119 w 1359043"/>
                <a:gd name="connsiteY3" fmla="*/ 1820658 h 1820658"/>
                <a:gd name="connsiteX4" fmla="*/ 1012 w 1359043"/>
                <a:gd name="connsiteY4" fmla="*/ 289727 h 1820658"/>
                <a:gd name="connsiteX5" fmla="*/ 0 w 1359043"/>
                <a:gd name="connsiteY5" fmla="*/ 289727 h 1820658"/>
                <a:gd name="connsiteX6" fmla="*/ 0 w 1359043"/>
                <a:gd name="connsiteY6" fmla="*/ 288030 h 1820658"/>
                <a:gd name="connsiteX7" fmla="*/ 0 w 1359043"/>
                <a:gd name="connsiteY7" fmla="*/ 0 h 1820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59043" h="1820658">
                  <a:moveTo>
                    <a:pt x="0" y="0"/>
                  </a:moveTo>
                  <a:lnTo>
                    <a:pt x="1359043" y="0"/>
                  </a:lnTo>
                  <a:lnTo>
                    <a:pt x="1359043" y="212596"/>
                  </a:lnTo>
                  <a:lnTo>
                    <a:pt x="720119" y="1820658"/>
                  </a:lnTo>
                  <a:lnTo>
                    <a:pt x="1012" y="289727"/>
                  </a:lnTo>
                  <a:lnTo>
                    <a:pt x="0" y="289727"/>
                  </a:lnTo>
                  <a:lnTo>
                    <a:pt x="0" y="28803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50000"/>
                    <a:lumOff val="50000"/>
                  </a:schemeClr>
                </a:gs>
                <a:gs pos="100000">
                  <a:schemeClr val="accent2">
                    <a:lumMod val="50000"/>
                    <a:lumOff val="5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Rectangle 2"/>
            <p:cNvSpPr/>
            <p:nvPr/>
          </p:nvSpPr>
          <p:spPr>
            <a:xfrm>
              <a:off x="4291066" y="1891296"/>
              <a:ext cx="196906" cy="2011393"/>
            </a:xfrm>
            <a:custGeom>
              <a:avLst/>
              <a:gdLst/>
              <a:ahLst/>
              <a:cxnLst/>
              <a:rect l="l" t="t" r="r" b="b"/>
              <a:pathLst>
                <a:path w="196906" h="2011393">
                  <a:moveTo>
                    <a:pt x="0" y="0"/>
                  </a:moveTo>
                  <a:lnTo>
                    <a:pt x="99616" y="0"/>
                  </a:lnTo>
                  <a:lnTo>
                    <a:pt x="196906" y="63491"/>
                  </a:lnTo>
                  <a:lnTo>
                    <a:pt x="196906" y="2011393"/>
                  </a:lnTo>
                  <a:lnTo>
                    <a:pt x="193201" y="2011393"/>
                  </a:lnTo>
                  <a:cubicBezTo>
                    <a:pt x="183184" y="1954476"/>
                    <a:pt x="144512" y="1912472"/>
                    <a:pt x="98453" y="1912472"/>
                  </a:cubicBezTo>
                  <a:cubicBezTo>
                    <a:pt x="52394" y="1912472"/>
                    <a:pt x="13723" y="1954476"/>
                    <a:pt x="3706" y="2011393"/>
                  </a:cubicBezTo>
                  <a:lnTo>
                    <a:pt x="0" y="201139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Rectangle 2"/>
            <p:cNvSpPr/>
            <p:nvPr/>
          </p:nvSpPr>
          <p:spPr>
            <a:xfrm>
              <a:off x="4486591" y="1953886"/>
              <a:ext cx="196906" cy="1950905"/>
            </a:xfrm>
            <a:custGeom>
              <a:avLst/>
              <a:gdLst/>
              <a:ahLst/>
              <a:cxnLst/>
              <a:rect l="l" t="t" r="r" b="b"/>
              <a:pathLst>
                <a:path w="196906" h="1950905">
                  <a:moveTo>
                    <a:pt x="0" y="0"/>
                  </a:moveTo>
                  <a:lnTo>
                    <a:pt x="101941" y="66527"/>
                  </a:lnTo>
                  <a:lnTo>
                    <a:pt x="196906" y="4552"/>
                  </a:lnTo>
                  <a:lnTo>
                    <a:pt x="196906" y="1950905"/>
                  </a:lnTo>
                  <a:lnTo>
                    <a:pt x="193201" y="1950905"/>
                  </a:lnTo>
                  <a:cubicBezTo>
                    <a:pt x="183184" y="1893988"/>
                    <a:pt x="144512" y="1851984"/>
                    <a:pt x="98453" y="1851984"/>
                  </a:cubicBezTo>
                  <a:cubicBezTo>
                    <a:pt x="52394" y="1851984"/>
                    <a:pt x="13723" y="1893988"/>
                    <a:pt x="3706" y="1950905"/>
                  </a:cubicBezTo>
                  <a:lnTo>
                    <a:pt x="0" y="1950905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  <a:lumOff val="50000"/>
                  </a:schemeClr>
                </a:gs>
                <a:gs pos="100000">
                  <a:schemeClr val="accent1">
                    <a:lumMod val="50000"/>
                    <a:lumOff val="5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Rectangle 2"/>
            <p:cNvSpPr/>
            <p:nvPr/>
          </p:nvSpPr>
          <p:spPr>
            <a:xfrm>
              <a:off x="4683483" y="1895514"/>
              <a:ext cx="196906" cy="2011393"/>
            </a:xfrm>
            <a:custGeom>
              <a:avLst/>
              <a:gdLst/>
              <a:ahLst/>
              <a:cxnLst/>
              <a:rect l="l" t="t" r="r" b="b"/>
              <a:pathLst>
                <a:path w="196906" h="2011393">
                  <a:moveTo>
                    <a:pt x="96435" y="0"/>
                  </a:moveTo>
                  <a:lnTo>
                    <a:pt x="196906" y="0"/>
                  </a:lnTo>
                  <a:lnTo>
                    <a:pt x="196906" y="2011393"/>
                  </a:lnTo>
                  <a:lnTo>
                    <a:pt x="193201" y="2011393"/>
                  </a:lnTo>
                  <a:cubicBezTo>
                    <a:pt x="183184" y="1954476"/>
                    <a:pt x="144512" y="1912472"/>
                    <a:pt x="98453" y="1912472"/>
                  </a:cubicBezTo>
                  <a:cubicBezTo>
                    <a:pt x="52394" y="1912472"/>
                    <a:pt x="13723" y="1954476"/>
                    <a:pt x="3706" y="2011393"/>
                  </a:cubicBezTo>
                  <a:lnTo>
                    <a:pt x="0" y="2011393"/>
                  </a:lnTo>
                  <a:lnTo>
                    <a:pt x="0" y="6293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1" name="Isosceles Triangle 10"/>
            <p:cNvSpPr/>
            <p:nvPr/>
          </p:nvSpPr>
          <p:spPr>
            <a:xfrm rot="10800000">
              <a:off x="4468813" y="4423239"/>
              <a:ext cx="196906" cy="260871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19" name="Parallelogram 15"/>
            <p:cNvSpPr/>
            <p:nvPr/>
          </p:nvSpPr>
          <p:spPr>
            <a:xfrm rot="16200000">
              <a:off x="4098945" y="947696"/>
              <a:ext cx="972197" cy="1052368"/>
            </a:xfrm>
            <a:custGeom>
              <a:avLst/>
              <a:gdLst/>
              <a:ahLst/>
              <a:cxnLst/>
              <a:rect l="l" t="t" r="r" b="b"/>
              <a:pathLst>
                <a:path w="2993176" h="3240001">
                  <a:moveTo>
                    <a:pt x="1299907" y="647892"/>
                  </a:moveTo>
                  <a:lnTo>
                    <a:pt x="665509" y="1620000"/>
                  </a:lnTo>
                  <a:lnTo>
                    <a:pt x="1299907" y="2592108"/>
                  </a:lnTo>
                  <a:lnTo>
                    <a:pt x="634398" y="2592108"/>
                  </a:lnTo>
                  <a:lnTo>
                    <a:pt x="0" y="1620000"/>
                  </a:lnTo>
                  <a:lnTo>
                    <a:pt x="634398" y="647892"/>
                  </a:lnTo>
                  <a:close/>
                  <a:moveTo>
                    <a:pt x="2993176" y="1620001"/>
                  </a:moveTo>
                  <a:lnTo>
                    <a:pt x="1913056" y="3240001"/>
                  </a:lnTo>
                  <a:lnTo>
                    <a:pt x="1782206" y="3043749"/>
                  </a:lnTo>
                  <a:lnTo>
                    <a:pt x="1110064" y="3043749"/>
                  </a:lnTo>
                  <a:cubicBezTo>
                    <a:pt x="1089036" y="3096599"/>
                    <a:pt x="1037333" y="3133759"/>
                    <a:pt x="976952" y="3133759"/>
                  </a:cubicBezTo>
                  <a:cubicBezTo>
                    <a:pt x="923853" y="3133759"/>
                    <a:pt x="877466" y="3105022"/>
                    <a:pt x="854540" y="3061058"/>
                  </a:cubicBezTo>
                  <a:lnTo>
                    <a:pt x="302383" y="3169763"/>
                  </a:lnTo>
                  <a:lnTo>
                    <a:pt x="302383" y="2809723"/>
                  </a:lnTo>
                  <a:lnTo>
                    <a:pt x="854540" y="2918427"/>
                  </a:lnTo>
                  <a:cubicBezTo>
                    <a:pt x="877466" y="2874463"/>
                    <a:pt x="923853" y="2845727"/>
                    <a:pt x="976952" y="2845727"/>
                  </a:cubicBezTo>
                  <a:cubicBezTo>
                    <a:pt x="1037333" y="2845727"/>
                    <a:pt x="1089036" y="2882887"/>
                    <a:pt x="1110064" y="2935737"/>
                  </a:cubicBezTo>
                  <a:lnTo>
                    <a:pt x="1710190" y="2935737"/>
                  </a:lnTo>
                  <a:lnTo>
                    <a:pt x="832936" y="1620001"/>
                  </a:lnTo>
                  <a:lnTo>
                    <a:pt x="1913056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</p:grpSp>
      <p:pic>
        <p:nvPicPr>
          <p:cNvPr id="34" name="Picture 4">
            <a:extLst>
              <a:ext uri="{FF2B5EF4-FFF2-40B4-BE49-F238E27FC236}">
                <a16:creationId xmlns="" xmlns:a16="http://schemas.microsoft.com/office/drawing/2014/main" id="{76CB6ACF-4879-4B4B-997C-0AAFB952205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436" y="1159913"/>
            <a:ext cx="1306817" cy="37900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" name="Picture 39" descr="H:\grooming culinary\IMG_1298.JPG">
            <a:extLst>
              <a:ext uri="{FF2B5EF4-FFF2-40B4-BE49-F238E27FC236}">
                <a16:creationId xmlns="" xmlns:a16="http://schemas.microsoft.com/office/drawing/2014/main" id="{514E4D15-EA5E-4412-9717-120A673B46F9}"/>
              </a:ext>
            </a:extLst>
          </p:cNvPr>
          <p:cNvPicPr/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27" r="1809" b="22178"/>
          <a:stretch/>
        </p:blipFill>
        <p:spPr bwMode="auto">
          <a:xfrm rot="16200000">
            <a:off x="1086298" y="2398415"/>
            <a:ext cx="3790011" cy="130918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4" name="Picture 2" descr="D:\desain\New folder\tugas buoci\Logo-BTP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083476"/>
            <a:ext cx="1588056" cy="794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6227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267494"/>
            <a:ext cx="9144000" cy="576064"/>
          </a:xfrm>
        </p:spPr>
        <p:txBody>
          <a:bodyPr/>
          <a:lstStyle/>
          <a:p>
            <a:r>
              <a:rPr lang="en-US" altLang="ko-KR" b="1" dirty="0" err="1" smtClean="0">
                <a:latin typeface="Futura Md BT" panose="020B0602020204020303" pitchFamily="34" charset="0"/>
              </a:rPr>
              <a:t>Kontrak</a:t>
            </a:r>
            <a:r>
              <a:rPr lang="en-US" altLang="ko-KR" b="1" dirty="0" smtClean="0">
                <a:latin typeface="Futura Md BT" panose="020B0602020204020303" pitchFamily="34" charset="0"/>
              </a:rPr>
              <a:t> </a:t>
            </a:r>
            <a:r>
              <a:rPr lang="en-US" altLang="ko-KR" b="1" dirty="0" err="1" smtClean="0">
                <a:latin typeface="Futura Md BT" panose="020B0602020204020303" pitchFamily="34" charset="0"/>
              </a:rPr>
              <a:t>Perkuliahan</a:t>
            </a:r>
            <a:endParaRPr lang="ko-KR" altLang="en-US" b="1" dirty="0">
              <a:latin typeface="Futura Md BT" panose="020B0602020204020303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355977" y="1203598"/>
            <a:ext cx="3168351" cy="2709894"/>
          </a:xfrm>
        </p:spPr>
        <p:txBody>
          <a:bodyPr/>
          <a:lstStyle/>
          <a:p>
            <a:pPr lvl="0"/>
            <a:r>
              <a:rPr lang="en-US" sz="2000" b="1" dirty="0" err="1"/>
              <a:t>Mahasiswa</a:t>
            </a:r>
            <a:r>
              <a:rPr lang="en-US" sz="2000" b="1" dirty="0"/>
              <a:t> yang </a:t>
            </a:r>
            <a:r>
              <a:rPr lang="en-US" sz="2000" b="1" dirty="0" err="1"/>
              <a:t>datang</a:t>
            </a:r>
            <a:r>
              <a:rPr lang="en-US" sz="2000" b="1" dirty="0"/>
              <a:t> </a:t>
            </a:r>
            <a:r>
              <a:rPr lang="en-US" sz="2000" b="1" dirty="0" err="1"/>
              <a:t>terlambat</a:t>
            </a:r>
            <a:r>
              <a:rPr lang="en-US" sz="2000" b="1" dirty="0"/>
              <a:t> di </a:t>
            </a:r>
            <a:r>
              <a:rPr lang="en-US" sz="2000" b="1" dirty="0" err="1"/>
              <a:t>perkuliahan</a:t>
            </a:r>
            <a:r>
              <a:rPr lang="en-US" sz="2000" b="1" dirty="0"/>
              <a:t> </a:t>
            </a:r>
            <a:r>
              <a:rPr lang="en-US" sz="2000" b="1" dirty="0" err="1"/>
              <a:t>wajib</a:t>
            </a:r>
            <a:r>
              <a:rPr lang="en-US" sz="2000" b="1" dirty="0"/>
              <a:t> </a:t>
            </a:r>
            <a:r>
              <a:rPr lang="en-US" sz="2000" b="1" dirty="0" err="1"/>
              <a:t>melakukan</a:t>
            </a:r>
            <a:r>
              <a:rPr lang="en-US" sz="2000" b="1" dirty="0"/>
              <a:t> </a:t>
            </a:r>
            <a:endParaRPr lang="en-US" sz="2000" b="1" dirty="0" smtClean="0"/>
          </a:p>
          <a:p>
            <a:pPr lvl="0"/>
            <a:r>
              <a:rPr lang="en-US" sz="2000" b="1" dirty="0" smtClean="0"/>
              <a:t>Hot </a:t>
            </a:r>
            <a:r>
              <a:rPr lang="en-US" sz="2000" b="1" dirty="0"/>
              <a:t>Podium </a:t>
            </a:r>
            <a:r>
              <a:rPr lang="en-US" sz="2000" b="1" dirty="0" err="1"/>
              <a:t>selama</a:t>
            </a:r>
            <a:r>
              <a:rPr lang="en-US" sz="2000" b="1" dirty="0"/>
              <a:t> </a:t>
            </a:r>
            <a:endParaRPr lang="en-US" sz="2000" b="1" dirty="0" smtClean="0"/>
          </a:p>
          <a:p>
            <a:pPr lvl="0"/>
            <a:r>
              <a:rPr lang="en-US" sz="2000" b="1" dirty="0" smtClean="0"/>
              <a:t>3 </a:t>
            </a:r>
            <a:r>
              <a:rPr lang="en-US" sz="2000" b="1" dirty="0" err="1"/>
              <a:t>menit</a:t>
            </a:r>
            <a:r>
              <a:rPr lang="en-US" sz="2000" b="1" dirty="0"/>
              <a:t> </a:t>
            </a:r>
            <a:r>
              <a:rPr lang="en-US" sz="2000" b="1" dirty="0" err="1"/>
              <a:t>dalam</a:t>
            </a:r>
            <a:r>
              <a:rPr lang="en-US" sz="2000" b="1" dirty="0"/>
              <a:t> </a:t>
            </a:r>
            <a:r>
              <a:rPr lang="en-US" sz="2000" b="1" dirty="0" err="1" smtClean="0"/>
              <a:t>bahasa</a:t>
            </a:r>
            <a:r>
              <a:rPr lang="en-US" sz="2000" b="1" dirty="0" smtClean="0"/>
              <a:t> </a:t>
            </a:r>
          </a:p>
          <a:p>
            <a:pPr lvl="0"/>
            <a:r>
              <a:rPr lang="en-US" sz="2000" b="1" dirty="0" err="1" smtClean="0"/>
              <a:t>Inggris</a:t>
            </a:r>
            <a:r>
              <a:rPr lang="en-US" sz="2000" b="1" dirty="0"/>
              <a:t>.</a:t>
            </a:r>
            <a:endParaRPr lang="en-US" sz="2000" dirty="0"/>
          </a:p>
        </p:txBody>
      </p:sp>
      <p:grpSp>
        <p:nvGrpSpPr>
          <p:cNvPr id="15" name="Group 14"/>
          <p:cNvGrpSpPr/>
          <p:nvPr/>
        </p:nvGrpSpPr>
        <p:grpSpPr>
          <a:xfrm>
            <a:off x="7812360" y="843558"/>
            <a:ext cx="1052368" cy="3696329"/>
            <a:chOff x="4058860" y="987781"/>
            <a:chExt cx="1052368" cy="3696329"/>
          </a:xfrm>
        </p:grpSpPr>
        <p:sp>
          <p:nvSpPr>
            <p:cNvPr id="6" name="Rectangle 8"/>
            <p:cNvSpPr/>
            <p:nvPr/>
          </p:nvSpPr>
          <p:spPr>
            <a:xfrm rot="36931">
              <a:off x="4276045" y="3801165"/>
              <a:ext cx="592195" cy="863021"/>
            </a:xfrm>
            <a:custGeom>
              <a:avLst/>
              <a:gdLst/>
              <a:ahLst/>
              <a:cxnLst/>
              <a:rect l="l" t="t" r="r" b="b"/>
              <a:pathLst>
                <a:path w="1802378" h="1800199">
                  <a:moveTo>
                    <a:pt x="0" y="0"/>
                  </a:moveTo>
                  <a:lnTo>
                    <a:pt x="1802378" y="0"/>
                  </a:lnTo>
                  <a:lnTo>
                    <a:pt x="1802378" y="289727"/>
                  </a:lnTo>
                  <a:lnTo>
                    <a:pt x="1801366" y="289727"/>
                  </a:lnTo>
                  <a:lnTo>
                    <a:pt x="901188" y="1800199"/>
                  </a:lnTo>
                  <a:lnTo>
                    <a:pt x="1012" y="289727"/>
                  </a:lnTo>
                  <a:lnTo>
                    <a:pt x="0" y="289727"/>
                  </a:lnTo>
                  <a:lnTo>
                    <a:pt x="0" y="28803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70000"/>
                    <a:lumOff val="30000"/>
                  </a:schemeClr>
                </a:gs>
                <a:gs pos="100000">
                  <a:schemeClr val="accent2">
                    <a:lumMod val="70000"/>
                    <a:lumOff val="3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7" name="Rectangle 8"/>
            <p:cNvSpPr/>
            <p:nvPr/>
          </p:nvSpPr>
          <p:spPr>
            <a:xfrm>
              <a:off x="4468857" y="3793500"/>
              <a:ext cx="200342" cy="872829"/>
            </a:xfrm>
            <a:custGeom>
              <a:avLst/>
              <a:gdLst>
                <a:gd name="connsiteX0" fmla="*/ 0 w 1359043"/>
                <a:gd name="connsiteY0" fmla="*/ 0 h 1813992"/>
                <a:gd name="connsiteX1" fmla="*/ 1359043 w 1359043"/>
                <a:gd name="connsiteY1" fmla="*/ 0 h 1813992"/>
                <a:gd name="connsiteX2" fmla="*/ 1359043 w 1359043"/>
                <a:gd name="connsiteY2" fmla="*/ 212596 h 1813992"/>
                <a:gd name="connsiteX3" fmla="*/ 806822 w 1359043"/>
                <a:gd name="connsiteY3" fmla="*/ 1813992 h 1813992"/>
                <a:gd name="connsiteX4" fmla="*/ 1012 w 1359043"/>
                <a:gd name="connsiteY4" fmla="*/ 289727 h 1813992"/>
                <a:gd name="connsiteX5" fmla="*/ 0 w 1359043"/>
                <a:gd name="connsiteY5" fmla="*/ 289727 h 1813992"/>
                <a:gd name="connsiteX6" fmla="*/ 0 w 1359043"/>
                <a:gd name="connsiteY6" fmla="*/ 288030 h 1813992"/>
                <a:gd name="connsiteX7" fmla="*/ 0 w 1359043"/>
                <a:gd name="connsiteY7" fmla="*/ 0 h 1813992"/>
                <a:gd name="connsiteX0" fmla="*/ 0 w 1359043"/>
                <a:gd name="connsiteY0" fmla="*/ 0 h 1820658"/>
                <a:gd name="connsiteX1" fmla="*/ 1359043 w 1359043"/>
                <a:gd name="connsiteY1" fmla="*/ 0 h 1820658"/>
                <a:gd name="connsiteX2" fmla="*/ 1359043 w 1359043"/>
                <a:gd name="connsiteY2" fmla="*/ 212596 h 1820658"/>
                <a:gd name="connsiteX3" fmla="*/ 720119 w 1359043"/>
                <a:gd name="connsiteY3" fmla="*/ 1820658 h 1820658"/>
                <a:gd name="connsiteX4" fmla="*/ 1012 w 1359043"/>
                <a:gd name="connsiteY4" fmla="*/ 289727 h 1820658"/>
                <a:gd name="connsiteX5" fmla="*/ 0 w 1359043"/>
                <a:gd name="connsiteY5" fmla="*/ 289727 h 1820658"/>
                <a:gd name="connsiteX6" fmla="*/ 0 w 1359043"/>
                <a:gd name="connsiteY6" fmla="*/ 288030 h 1820658"/>
                <a:gd name="connsiteX7" fmla="*/ 0 w 1359043"/>
                <a:gd name="connsiteY7" fmla="*/ 0 h 1820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59043" h="1820658">
                  <a:moveTo>
                    <a:pt x="0" y="0"/>
                  </a:moveTo>
                  <a:lnTo>
                    <a:pt x="1359043" y="0"/>
                  </a:lnTo>
                  <a:lnTo>
                    <a:pt x="1359043" y="212596"/>
                  </a:lnTo>
                  <a:lnTo>
                    <a:pt x="720119" y="1820658"/>
                  </a:lnTo>
                  <a:lnTo>
                    <a:pt x="1012" y="289727"/>
                  </a:lnTo>
                  <a:lnTo>
                    <a:pt x="0" y="289727"/>
                  </a:lnTo>
                  <a:lnTo>
                    <a:pt x="0" y="28803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50000"/>
                    <a:lumOff val="50000"/>
                  </a:schemeClr>
                </a:gs>
                <a:gs pos="100000">
                  <a:schemeClr val="accent2">
                    <a:lumMod val="50000"/>
                    <a:lumOff val="5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Rectangle 2"/>
            <p:cNvSpPr/>
            <p:nvPr/>
          </p:nvSpPr>
          <p:spPr>
            <a:xfrm>
              <a:off x="4291066" y="1891296"/>
              <a:ext cx="196906" cy="2011393"/>
            </a:xfrm>
            <a:custGeom>
              <a:avLst/>
              <a:gdLst/>
              <a:ahLst/>
              <a:cxnLst/>
              <a:rect l="l" t="t" r="r" b="b"/>
              <a:pathLst>
                <a:path w="196906" h="2011393">
                  <a:moveTo>
                    <a:pt x="0" y="0"/>
                  </a:moveTo>
                  <a:lnTo>
                    <a:pt x="99616" y="0"/>
                  </a:lnTo>
                  <a:lnTo>
                    <a:pt x="196906" y="63491"/>
                  </a:lnTo>
                  <a:lnTo>
                    <a:pt x="196906" y="2011393"/>
                  </a:lnTo>
                  <a:lnTo>
                    <a:pt x="193201" y="2011393"/>
                  </a:lnTo>
                  <a:cubicBezTo>
                    <a:pt x="183184" y="1954476"/>
                    <a:pt x="144512" y="1912472"/>
                    <a:pt x="98453" y="1912472"/>
                  </a:cubicBezTo>
                  <a:cubicBezTo>
                    <a:pt x="52394" y="1912472"/>
                    <a:pt x="13723" y="1954476"/>
                    <a:pt x="3706" y="2011393"/>
                  </a:cubicBezTo>
                  <a:lnTo>
                    <a:pt x="0" y="201139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Rectangle 2"/>
            <p:cNvSpPr/>
            <p:nvPr/>
          </p:nvSpPr>
          <p:spPr>
            <a:xfrm>
              <a:off x="4486591" y="1953886"/>
              <a:ext cx="196906" cy="1950905"/>
            </a:xfrm>
            <a:custGeom>
              <a:avLst/>
              <a:gdLst/>
              <a:ahLst/>
              <a:cxnLst/>
              <a:rect l="l" t="t" r="r" b="b"/>
              <a:pathLst>
                <a:path w="196906" h="1950905">
                  <a:moveTo>
                    <a:pt x="0" y="0"/>
                  </a:moveTo>
                  <a:lnTo>
                    <a:pt x="101941" y="66527"/>
                  </a:lnTo>
                  <a:lnTo>
                    <a:pt x="196906" y="4552"/>
                  </a:lnTo>
                  <a:lnTo>
                    <a:pt x="196906" y="1950905"/>
                  </a:lnTo>
                  <a:lnTo>
                    <a:pt x="193201" y="1950905"/>
                  </a:lnTo>
                  <a:cubicBezTo>
                    <a:pt x="183184" y="1893988"/>
                    <a:pt x="144512" y="1851984"/>
                    <a:pt x="98453" y="1851984"/>
                  </a:cubicBezTo>
                  <a:cubicBezTo>
                    <a:pt x="52394" y="1851984"/>
                    <a:pt x="13723" y="1893988"/>
                    <a:pt x="3706" y="1950905"/>
                  </a:cubicBezTo>
                  <a:lnTo>
                    <a:pt x="0" y="1950905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  <a:lumOff val="50000"/>
                  </a:schemeClr>
                </a:gs>
                <a:gs pos="100000">
                  <a:schemeClr val="accent1">
                    <a:lumMod val="50000"/>
                    <a:lumOff val="5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Rectangle 2"/>
            <p:cNvSpPr/>
            <p:nvPr/>
          </p:nvSpPr>
          <p:spPr>
            <a:xfrm>
              <a:off x="4683483" y="1895514"/>
              <a:ext cx="196906" cy="2011393"/>
            </a:xfrm>
            <a:custGeom>
              <a:avLst/>
              <a:gdLst/>
              <a:ahLst/>
              <a:cxnLst/>
              <a:rect l="l" t="t" r="r" b="b"/>
              <a:pathLst>
                <a:path w="196906" h="2011393">
                  <a:moveTo>
                    <a:pt x="96435" y="0"/>
                  </a:moveTo>
                  <a:lnTo>
                    <a:pt x="196906" y="0"/>
                  </a:lnTo>
                  <a:lnTo>
                    <a:pt x="196906" y="2011393"/>
                  </a:lnTo>
                  <a:lnTo>
                    <a:pt x="193201" y="2011393"/>
                  </a:lnTo>
                  <a:cubicBezTo>
                    <a:pt x="183184" y="1954476"/>
                    <a:pt x="144512" y="1912472"/>
                    <a:pt x="98453" y="1912472"/>
                  </a:cubicBezTo>
                  <a:cubicBezTo>
                    <a:pt x="52394" y="1912472"/>
                    <a:pt x="13723" y="1954476"/>
                    <a:pt x="3706" y="2011393"/>
                  </a:cubicBezTo>
                  <a:lnTo>
                    <a:pt x="0" y="2011393"/>
                  </a:lnTo>
                  <a:lnTo>
                    <a:pt x="0" y="6293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1" name="Isosceles Triangle 10"/>
            <p:cNvSpPr/>
            <p:nvPr/>
          </p:nvSpPr>
          <p:spPr>
            <a:xfrm rot="10800000">
              <a:off x="4468813" y="4423239"/>
              <a:ext cx="196906" cy="260871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19" name="Parallelogram 15"/>
            <p:cNvSpPr/>
            <p:nvPr/>
          </p:nvSpPr>
          <p:spPr>
            <a:xfrm rot="16200000">
              <a:off x="4098945" y="947696"/>
              <a:ext cx="972197" cy="1052368"/>
            </a:xfrm>
            <a:custGeom>
              <a:avLst/>
              <a:gdLst/>
              <a:ahLst/>
              <a:cxnLst/>
              <a:rect l="l" t="t" r="r" b="b"/>
              <a:pathLst>
                <a:path w="2993176" h="3240001">
                  <a:moveTo>
                    <a:pt x="1299907" y="647892"/>
                  </a:moveTo>
                  <a:lnTo>
                    <a:pt x="665509" y="1620000"/>
                  </a:lnTo>
                  <a:lnTo>
                    <a:pt x="1299907" y="2592108"/>
                  </a:lnTo>
                  <a:lnTo>
                    <a:pt x="634398" y="2592108"/>
                  </a:lnTo>
                  <a:lnTo>
                    <a:pt x="0" y="1620000"/>
                  </a:lnTo>
                  <a:lnTo>
                    <a:pt x="634398" y="647892"/>
                  </a:lnTo>
                  <a:close/>
                  <a:moveTo>
                    <a:pt x="2993176" y="1620001"/>
                  </a:moveTo>
                  <a:lnTo>
                    <a:pt x="1913056" y="3240001"/>
                  </a:lnTo>
                  <a:lnTo>
                    <a:pt x="1782206" y="3043749"/>
                  </a:lnTo>
                  <a:lnTo>
                    <a:pt x="1110064" y="3043749"/>
                  </a:lnTo>
                  <a:cubicBezTo>
                    <a:pt x="1089036" y="3096599"/>
                    <a:pt x="1037333" y="3133759"/>
                    <a:pt x="976952" y="3133759"/>
                  </a:cubicBezTo>
                  <a:cubicBezTo>
                    <a:pt x="923853" y="3133759"/>
                    <a:pt x="877466" y="3105022"/>
                    <a:pt x="854540" y="3061058"/>
                  </a:cubicBezTo>
                  <a:lnTo>
                    <a:pt x="302383" y="3169763"/>
                  </a:lnTo>
                  <a:lnTo>
                    <a:pt x="302383" y="2809723"/>
                  </a:lnTo>
                  <a:lnTo>
                    <a:pt x="854540" y="2918427"/>
                  </a:lnTo>
                  <a:cubicBezTo>
                    <a:pt x="877466" y="2874463"/>
                    <a:pt x="923853" y="2845727"/>
                    <a:pt x="976952" y="2845727"/>
                  </a:cubicBezTo>
                  <a:cubicBezTo>
                    <a:pt x="1037333" y="2845727"/>
                    <a:pt x="1089036" y="2882887"/>
                    <a:pt x="1110064" y="2935737"/>
                  </a:cubicBezTo>
                  <a:lnTo>
                    <a:pt x="1710190" y="2935737"/>
                  </a:lnTo>
                  <a:lnTo>
                    <a:pt x="832936" y="1620001"/>
                  </a:lnTo>
                  <a:lnTo>
                    <a:pt x="1913056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</p:grpSp>
      <p:pic>
        <p:nvPicPr>
          <p:cNvPr id="14" name="Picture 13">
            <a:extLst>
              <a:ext uri="{FF2B5EF4-FFF2-40B4-BE49-F238E27FC236}">
                <a16:creationId xmlns="" xmlns:a16="http://schemas.microsoft.com/office/drawing/2014/main" id="{3395E397-5C97-4C8A-9A2A-3517B3902B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530626"/>
            <a:ext cx="3613075" cy="2195445"/>
          </a:xfrm>
          <a:prstGeom prst="rect">
            <a:avLst/>
          </a:prstGeom>
        </p:spPr>
      </p:pic>
      <p:pic>
        <p:nvPicPr>
          <p:cNvPr id="13" name="Picture 2" descr="D:\desain\New folder\tugas buoci\Logo-BT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083476"/>
            <a:ext cx="1588056" cy="794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27419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267494"/>
            <a:ext cx="9144000" cy="576064"/>
          </a:xfrm>
        </p:spPr>
        <p:txBody>
          <a:bodyPr/>
          <a:lstStyle/>
          <a:p>
            <a:r>
              <a:rPr lang="en-US" altLang="ko-KR" b="1" dirty="0" err="1" smtClean="0">
                <a:latin typeface="Futura Md BT" panose="020B0602020204020303" pitchFamily="34" charset="0"/>
              </a:rPr>
              <a:t>Kontrak</a:t>
            </a:r>
            <a:r>
              <a:rPr lang="en-US" altLang="ko-KR" b="1" dirty="0" smtClean="0">
                <a:latin typeface="Futura Md BT" panose="020B0602020204020303" pitchFamily="34" charset="0"/>
              </a:rPr>
              <a:t> </a:t>
            </a:r>
            <a:r>
              <a:rPr lang="en-US" altLang="ko-KR" b="1" dirty="0" err="1" smtClean="0">
                <a:latin typeface="Futura Md BT" panose="020B0602020204020303" pitchFamily="34" charset="0"/>
              </a:rPr>
              <a:t>Perkuliahan</a:t>
            </a:r>
            <a:endParaRPr lang="ko-KR" altLang="en-US" b="1" dirty="0">
              <a:latin typeface="Futura Md BT" panose="020B0602020204020303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067944" y="1203598"/>
            <a:ext cx="3600401" cy="2709894"/>
          </a:xfrm>
        </p:spPr>
        <p:txBody>
          <a:bodyPr/>
          <a:lstStyle/>
          <a:p>
            <a:pPr lvl="0"/>
            <a:r>
              <a:rPr lang="en-US" sz="2000" b="1" dirty="0" err="1"/>
              <a:t>Mahasiswa</a:t>
            </a:r>
            <a:r>
              <a:rPr lang="en-US" sz="2000" b="1" dirty="0"/>
              <a:t> </a:t>
            </a:r>
            <a:r>
              <a:rPr lang="en-US" sz="2000" b="1" dirty="0" err="1"/>
              <a:t>dilarang</a:t>
            </a:r>
            <a:r>
              <a:rPr lang="en-US" sz="2000" b="1" dirty="0"/>
              <a:t> </a:t>
            </a:r>
            <a:endParaRPr lang="en-US" sz="2000" b="1" dirty="0" smtClean="0"/>
          </a:p>
          <a:p>
            <a:pPr lvl="0"/>
            <a:r>
              <a:rPr lang="en-US" sz="2000" b="1" dirty="0" err="1" smtClean="0"/>
              <a:t>menggunakan</a:t>
            </a:r>
            <a:r>
              <a:rPr lang="en-US" sz="2000" b="1" dirty="0" smtClean="0"/>
              <a:t> </a:t>
            </a:r>
            <a:r>
              <a:rPr lang="en-US" sz="2000" b="1" dirty="0" err="1"/>
              <a:t>ponsel</a:t>
            </a:r>
            <a:r>
              <a:rPr lang="en-US" sz="2000" b="1" dirty="0"/>
              <a:t> </a:t>
            </a:r>
            <a:r>
              <a:rPr lang="en-US" sz="2000" b="1" dirty="0" err="1"/>
              <a:t>untuk</a:t>
            </a:r>
            <a:r>
              <a:rPr lang="en-US" sz="2000" b="1" dirty="0"/>
              <a:t> </a:t>
            </a:r>
            <a:r>
              <a:rPr lang="en-US" sz="2000" b="1" dirty="0" err="1"/>
              <a:t>keperluan</a:t>
            </a:r>
            <a:r>
              <a:rPr lang="en-US" sz="2000" b="1" dirty="0"/>
              <a:t> </a:t>
            </a:r>
            <a:r>
              <a:rPr lang="en-US" sz="2000" b="1" dirty="0" err="1"/>
              <a:t>pribadi</a:t>
            </a:r>
            <a:r>
              <a:rPr lang="en-US" sz="2000" b="1" dirty="0"/>
              <a:t> </a:t>
            </a:r>
            <a:r>
              <a:rPr lang="en-US" sz="2000" b="1" dirty="0" err="1"/>
              <a:t>selama</a:t>
            </a:r>
            <a:r>
              <a:rPr lang="en-US" sz="2000" b="1" dirty="0"/>
              <a:t> </a:t>
            </a:r>
            <a:endParaRPr lang="en-US" sz="2000" b="1" dirty="0" smtClean="0"/>
          </a:p>
          <a:p>
            <a:pPr lvl="0"/>
            <a:r>
              <a:rPr lang="en-US" sz="2000" b="1" dirty="0" err="1" smtClean="0"/>
              <a:t>perkuliahan</a:t>
            </a:r>
            <a:r>
              <a:rPr lang="en-US" sz="2000" b="1" dirty="0" smtClean="0"/>
              <a:t> </a:t>
            </a:r>
            <a:r>
              <a:rPr lang="en-US" sz="2000" b="1" dirty="0" err="1"/>
              <a:t>berlangsung</a:t>
            </a:r>
            <a:r>
              <a:rPr lang="en-US" sz="2000" b="1" dirty="0"/>
              <a:t>.</a:t>
            </a:r>
            <a:endParaRPr lang="en-US" sz="2000" dirty="0"/>
          </a:p>
        </p:txBody>
      </p:sp>
      <p:grpSp>
        <p:nvGrpSpPr>
          <p:cNvPr id="15" name="Group 14"/>
          <p:cNvGrpSpPr/>
          <p:nvPr/>
        </p:nvGrpSpPr>
        <p:grpSpPr>
          <a:xfrm>
            <a:off x="7812360" y="843558"/>
            <a:ext cx="1052368" cy="3696329"/>
            <a:chOff x="4058860" y="987781"/>
            <a:chExt cx="1052368" cy="3696329"/>
          </a:xfrm>
        </p:grpSpPr>
        <p:sp>
          <p:nvSpPr>
            <p:cNvPr id="6" name="Rectangle 8"/>
            <p:cNvSpPr/>
            <p:nvPr/>
          </p:nvSpPr>
          <p:spPr>
            <a:xfrm rot="36931">
              <a:off x="4276045" y="3801165"/>
              <a:ext cx="592195" cy="863021"/>
            </a:xfrm>
            <a:custGeom>
              <a:avLst/>
              <a:gdLst/>
              <a:ahLst/>
              <a:cxnLst/>
              <a:rect l="l" t="t" r="r" b="b"/>
              <a:pathLst>
                <a:path w="1802378" h="1800199">
                  <a:moveTo>
                    <a:pt x="0" y="0"/>
                  </a:moveTo>
                  <a:lnTo>
                    <a:pt x="1802378" y="0"/>
                  </a:lnTo>
                  <a:lnTo>
                    <a:pt x="1802378" y="289727"/>
                  </a:lnTo>
                  <a:lnTo>
                    <a:pt x="1801366" y="289727"/>
                  </a:lnTo>
                  <a:lnTo>
                    <a:pt x="901188" y="1800199"/>
                  </a:lnTo>
                  <a:lnTo>
                    <a:pt x="1012" y="289727"/>
                  </a:lnTo>
                  <a:lnTo>
                    <a:pt x="0" y="289727"/>
                  </a:lnTo>
                  <a:lnTo>
                    <a:pt x="0" y="28803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70000"/>
                    <a:lumOff val="30000"/>
                  </a:schemeClr>
                </a:gs>
                <a:gs pos="100000">
                  <a:schemeClr val="accent2">
                    <a:lumMod val="70000"/>
                    <a:lumOff val="3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7" name="Rectangle 8"/>
            <p:cNvSpPr/>
            <p:nvPr/>
          </p:nvSpPr>
          <p:spPr>
            <a:xfrm>
              <a:off x="4468857" y="3793500"/>
              <a:ext cx="200342" cy="872829"/>
            </a:xfrm>
            <a:custGeom>
              <a:avLst/>
              <a:gdLst>
                <a:gd name="connsiteX0" fmla="*/ 0 w 1359043"/>
                <a:gd name="connsiteY0" fmla="*/ 0 h 1813992"/>
                <a:gd name="connsiteX1" fmla="*/ 1359043 w 1359043"/>
                <a:gd name="connsiteY1" fmla="*/ 0 h 1813992"/>
                <a:gd name="connsiteX2" fmla="*/ 1359043 w 1359043"/>
                <a:gd name="connsiteY2" fmla="*/ 212596 h 1813992"/>
                <a:gd name="connsiteX3" fmla="*/ 806822 w 1359043"/>
                <a:gd name="connsiteY3" fmla="*/ 1813992 h 1813992"/>
                <a:gd name="connsiteX4" fmla="*/ 1012 w 1359043"/>
                <a:gd name="connsiteY4" fmla="*/ 289727 h 1813992"/>
                <a:gd name="connsiteX5" fmla="*/ 0 w 1359043"/>
                <a:gd name="connsiteY5" fmla="*/ 289727 h 1813992"/>
                <a:gd name="connsiteX6" fmla="*/ 0 w 1359043"/>
                <a:gd name="connsiteY6" fmla="*/ 288030 h 1813992"/>
                <a:gd name="connsiteX7" fmla="*/ 0 w 1359043"/>
                <a:gd name="connsiteY7" fmla="*/ 0 h 1813992"/>
                <a:gd name="connsiteX0" fmla="*/ 0 w 1359043"/>
                <a:gd name="connsiteY0" fmla="*/ 0 h 1820658"/>
                <a:gd name="connsiteX1" fmla="*/ 1359043 w 1359043"/>
                <a:gd name="connsiteY1" fmla="*/ 0 h 1820658"/>
                <a:gd name="connsiteX2" fmla="*/ 1359043 w 1359043"/>
                <a:gd name="connsiteY2" fmla="*/ 212596 h 1820658"/>
                <a:gd name="connsiteX3" fmla="*/ 720119 w 1359043"/>
                <a:gd name="connsiteY3" fmla="*/ 1820658 h 1820658"/>
                <a:gd name="connsiteX4" fmla="*/ 1012 w 1359043"/>
                <a:gd name="connsiteY4" fmla="*/ 289727 h 1820658"/>
                <a:gd name="connsiteX5" fmla="*/ 0 w 1359043"/>
                <a:gd name="connsiteY5" fmla="*/ 289727 h 1820658"/>
                <a:gd name="connsiteX6" fmla="*/ 0 w 1359043"/>
                <a:gd name="connsiteY6" fmla="*/ 288030 h 1820658"/>
                <a:gd name="connsiteX7" fmla="*/ 0 w 1359043"/>
                <a:gd name="connsiteY7" fmla="*/ 0 h 1820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59043" h="1820658">
                  <a:moveTo>
                    <a:pt x="0" y="0"/>
                  </a:moveTo>
                  <a:lnTo>
                    <a:pt x="1359043" y="0"/>
                  </a:lnTo>
                  <a:lnTo>
                    <a:pt x="1359043" y="212596"/>
                  </a:lnTo>
                  <a:lnTo>
                    <a:pt x="720119" y="1820658"/>
                  </a:lnTo>
                  <a:lnTo>
                    <a:pt x="1012" y="289727"/>
                  </a:lnTo>
                  <a:lnTo>
                    <a:pt x="0" y="289727"/>
                  </a:lnTo>
                  <a:lnTo>
                    <a:pt x="0" y="28803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50000"/>
                    <a:lumOff val="50000"/>
                  </a:schemeClr>
                </a:gs>
                <a:gs pos="100000">
                  <a:schemeClr val="accent2">
                    <a:lumMod val="50000"/>
                    <a:lumOff val="5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Rectangle 2"/>
            <p:cNvSpPr/>
            <p:nvPr/>
          </p:nvSpPr>
          <p:spPr>
            <a:xfrm>
              <a:off x="4291066" y="1891296"/>
              <a:ext cx="196906" cy="2011393"/>
            </a:xfrm>
            <a:custGeom>
              <a:avLst/>
              <a:gdLst/>
              <a:ahLst/>
              <a:cxnLst/>
              <a:rect l="l" t="t" r="r" b="b"/>
              <a:pathLst>
                <a:path w="196906" h="2011393">
                  <a:moveTo>
                    <a:pt x="0" y="0"/>
                  </a:moveTo>
                  <a:lnTo>
                    <a:pt x="99616" y="0"/>
                  </a:lnTo>
                  <a:lnTo>
                    <a:pt x="196906" y="63491"/>
                  </a:lnTo>
                  <a:lnTo>
                    <a:pt x="196906" y="2011393"/>
                  </a:lnTo>
                  <a:lnTo>
                    <a:pt x="193201" y="2011393"/>
                  </a:lnTo>
                  <a:cubicBezTo>
                    <a:pt x="183184" y="1954476"/>
                    <a:pt x="144512" y="1912472"/>
                    <a:pt x="98453" y="1912472"/>
                  </a:cubicBezTo>
                  <a:cubicBezTo>
                    <a:pt x="52394" y="1912472"/>
                    <a:pt x="13723" y="1954476"/>
                    <a:pt x="3706" y="2011393"/>
                  </a:cubicBezTo>
                  <a:lnTo>
                    <a:pt x="0" y="201139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Rectangle 2"/>
            <p:cNvSpPr/>
            <p:nvPr/>
          </p:nvSpPr>
          <p:spPr>
            <a:xfrm>
              <a:off x="4486591" y="1953886"/>
              <a:ext cx="196906" cy="1950905"/>
            </a:xfrm>
            <a:custGeom>
              <a:avLst/>
              <a:gdLst/>
              <a:ahLst/>
              <a:cxnLst/>
              <a:rect l="l" t="t" r="r" b="b"/>
              <a:pathLst>
                <a:path w="196906" h="1950905">
                  <a:moveTo>
                    <a:pt x="0" y="0"/>
                  </a:moveTo>
                  <a:lnTo>
                    <a:pt x="101941" y="66527"/>
                  </a:lnTo>
                  <a:lnTo>
                    <a:pt x="196906" y="4552"/>
                  </a:lnTo>
                  <a:lnTo>
                    <a:pt x="196906" y="1950905"/>
                  </a:lnTo>
                  <a:lnTo>
                    <a:pt x="193201" y="1950905"/>
                  </a:lnTo>
                  <a:cubicBezTo>
                    <a:pt x="183184" y="1893988"/>
                    <a:pt x="144512" y="1851984"/>
                    <a:pt x="98453" y="1851984"/>
                  </a:cubicBezTo>
                  <a:cubicBezTo>
                    <a:pt x="52394" y="1851984"/>
                    <a:pt x="13723" y="1893988"/>
                    <a:pt x="3706" y="1950905"/>
                  </a:cubicBezTo>
                  <a:lnTo>
                    <a:pt x="0" y="1950905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  <a:lumOff val="50000"/>
                  </a:schemeClr>
                </a:gs>
                <a:gs pos="100000">
                  <a:schemeClr val="accent1">
                    <a:lumMod val="50000"/>
                    <a:lumOff val="5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Rectangle 2"/>
            <p:cNvSpPr/>
            <p:nvPr/>
          </p:nvSpPr>
          <p:spPr>
            <a:xfrm>
              <a:off x="4683483" y="1895514"/>
              <a:ext cx="196906" cy="2011393"/>
            </a:xfrm>
            <a:custGeom>
              <a:avLst/>
              <a:gdLst/>
              <a:ahLst/>
              <a:cxnLst/>
              <a:rect l="l" t="t" r="r" b="b"/>
              <a:pathLst>
                <a:path w="196906" h="2011393">
                  <a:moveTo>
                    <a:pt x="96435" y="0"/>
                  </a:moveTo>
                  <a:lnTo>
                    <a:pt x="196906" y="0"/>
                  </a:lnTo>
                  <a:lnTo>
                    <a:pt x="196906" y="2011393"/>
                  </a:lnTo>
                  <a:lnTo>
                    <a:pt x="193201" y="2011393"/>
                  </a:lnTo>
                  <a:cubicBezTo>
                    <a:pt x="183184" y="1954476"/>
                    <a:pt x="144512" y="1912472"/>
                    <a:pt x="98453" y="1912472"/>
                  </a:cubicBezTo>
                  <a:cubicBezTo>
                    <a:pt x="52394" y="1912472"/>
                    <a:pt x="13723" y="1954476"/>
                    <a:pt x="3706" y="2011393"/>
                  </a:cubicBezTo>
                  <a:lnTo>
                    <a:pt x="0" y="2011393"/>
                  </a:lnTo>
                  <a:lnTo>
                    <a:pt x="0" y="6293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1" name="Isosceles Triangle 10"/>
            <p:cNvSpPr/>
            <p:nvPr/>
          </p:nvSpPr>
          <p:spPr>
            <a:xfrm rot="10800000">
              <a:off x="4468813" y="4423239"/>
              <a:ext cx="196906" cy="260871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19" name="Parallelogram 15"/>
            <p:cNvSpPr/>
            <p:nvPr/>
          </p:nvSpPr>
          <p:spPr>
            <a:xfrm rot="16200000">
              <a:off x="4098945" y="947696"/>
              <a:ext cx="972197" cy="1052368"/>
            </a:xfrm>
            <a:custGeom>
              <a:avLst/>
              <a:gdLst/>
              <a:ahLst/>
              <a:cxnLst/>
              <a:rect l="l" t="t" r="r" b="b"/>
              <a:pathLst>
                <a:path w="2993176" h="3240001">
                  <a:moveTo>
                    <a:pt x="1299907" y="647892"/>
                  </a:moveTo>
                  <a:lnTo>
                    <a:pt x="665509" y="1620000"/>
                  </a:lnTo>
                  <a:lnTo>
                    <a:pt x="1299907" y="2592108"/>
                  </a:lnTo>
                  <a:lnTo>
                    <a:pt x="634398" y="2592108"/>
                  </a:lnTo>
                  <a:lnTo>
                    <a:pt x="0" y="1620000"/>
                  </a:lnTo>
                  <a:lnTo>
                    <a:pt x="634398" y="647892"/>
                  </a:lnTo>
                  <a:close/>
                  <a:moveTo>
                    <a:pt x="2993176" y="1620001"/>
                  </a:moveTo>
                  <a:lnTo>
                    <a:pt x="1913056" y="3240001"/>
                  </a:lnTo>
                  <a:lnTo>
                    <a:pt x="1782206" y="3043749"/>
                  </a:lnTo>
                  <a:lnTo>
                    <a:pt x="1110064" y="3043749"/>
                  </a:lnTo>
                  <a:cubicBezTo>
                    <a:pt x="1089036" y="3096599"/>
                    <a:pt x="1037333" y="3133759"/>
                    <a:pt x="976952" y="3133759"/>
                  </a:cubicBezTo>
                  <a:cubicBezTo>
                    <a:pt x="923853" y="3133759"/>
                    <a:pt x="877466" y="3105022"/>
                    <a:pt x="854540" y="3061058"/>
                  </a:cubicBezTo>
                  <a:lnTo>
                    <a:pt x="302383" y="3169763"/>
                  </a:lnTo>
                  <a:lnTo>
                    <a:pt x="302383" y="2809723"/>
                  </a:lnTo>
                  <a:lnTo>
                    <a:pt x="854540" y="2918427"/>
                  </a:lnTo>
                  <a:cubicBezTo>
                    <a:pt x="877466" y="2874463"/>
                    <a:pt x="923853" y="2845727"/>
                    <a:pt x="976952" y="2845727"/>
                  </a:cubicBezTo>
                  <a:cubicBezTo>
                    <a:pt x="1037333" y="2845727"/>
                    <a:pt x="1089036" y="2882887"/>
                    <a:pt x="1110064" y="2935737"/>
                  </a:cubicBezTo>
                  <a:lnTo>
                    <a:pt x="1710190" y="2935737"/>
                  </a:lnTo>
                  <a:lnTo>
                    <a:pt x="832936" y="1620001"/>
                  </a:lnTo>
                  <a:lnTo>
                    <a:pt x="1913056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</p:grpSp>
      <p:pic>
        <p:nvPicPr>
          <p:cNvPr id="3074" name="Picture 2" descr="D:\desain\New folder\tugas buoci\no-phone-using-allowed-sign-no-phone-allowed-sign-9938261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29365"/>
            <a:ext cx="3962400" cy="3111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D:\desain\New folder\tugas buoci\Logo-BT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083476"/>
            <a:ext cx="1588056" cy="794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9397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267494"/>
            <a:ext cx="9144000" cy="576064"/>
          </a:xfrm>
        </p:spPr>
        <p:txBody>
          <a:bodyPr/>
          <a:lstStyle/>
          <a:p>
            <a:r>
              <a:rPr lang="en-US" altLang="ko-KR" b="1" dirty="0" err="1" smtClean="0">
                <a:latin typeface="Futura Md BT" panose="020B0602020204020303" pitchFamily="34" charset="0"/>
              </a:rPr>
              <a:t>Kontrak</a:t>
            </a:r>
            <a:r>
              <a:rPr lang="en-US" altLang="ko-KR" b="1" dirty="0" smtClean="0">
                <a:latin typeface="Futura Md BT" panose="020B0602020204020303" pitchFamily="34" charset="0"/>
              </a:rPr>
              <a:t> </a:t>
            </a:r>
            <a:r>
              <a:rPr lang="en-US" altLang="ko-KR" b="1" dirty="0" err="1" smtClean="0">
                <a:latin typeface="Futura Md BT" panose="020B0602020204020303" pitchFamily="34" charset="0"/>
              </a:rPr>
              <a:t>Perkuliahan</a:t>
            </a:r>
            <a:endParaRPr lang="ko-KR" altLang="en-US" b="1" dirty="0">
              <a:latin typeface="Futura Md BT" panose="020B0602020204020303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067944" y="1374024"/>
            <a:ext cx="3956982" cy="2709894"/>
          </a:xfrm>
        </p:spPr>
        <p:txBody>
          <a:bodyPr/>
          <a:lstStyle/>
          <a:p>
            <a:pPr lvl="0"/>
            <a:endParaRPr lang="en-US" sz="2000" dirty="0"/>
          </a:p>
          <a:p>
            <a:pPr lvl="0"/>
            <a:r>
              <a:rPr lang="en-US" sz="2000" b="1" dirty="0" err="1"/>
              <a:t>Mahasiswa</a:t>
            </a:r>
            <a:r>
              <a:rPr lang="en-US" sz="2000" b="1" dirty="0"/>
              <a:t> </a:t>
            </a:r>
            <a:r>
              <a:rPr lang="en-US" sz="2000" b="1" dirty="0" err="1"/>
              <a:t>dilarang</a:t>
            </a:r>
            <a:r>
              <a:rPr lang="en-US" sz="2000" b="1" dirty="0"/>
              <a:t> </a:t>
            </a:r>
            <a:endParaRPr lang="en-US" sz="2000" b="1" dirty="0" smtClean="0"/>
          </a:p>
          <a:p>
            <a:pPr lvl="0"/>
            <a:r>
              <a:rPr lang="en-US" sz="2000" b="1" dirty="0" err="1" smtClean="0"/>
              <a:t>mengobrol</a:t>
            </a:r>
            <a:r>
              <a:rPr lang="en-US" sz="2000" b="1" dirty="0" smtClean="0"/>
              <a:t> </a:t>
            </a:r>
            <a:r>
              <a:rPr lang="en-US" sz="2000" b="1" dirty="0" err="1"/>
              <a:t>selama</a:t>
            </a:r>
            <a:r>
              <a:rPr lang="en-US" sz="2000" b="1" dirty="0"/>
              <a:t> </a:t>
            </a:r>
            <a:r>
              <a:rPr lang="en-US" sz="2000" b="1" dirty="0" err="1"/>
              <a:t>perkuliahan</a:t>
            </a:r>
            <a:r>
              <a:rPr lang="en-US" sz="2000" b="1" dirty="0"/>
              <a:t> </a:t>
            </a:r>
            <a:r>
              <a:rPr lang="en-US" sz="2000" b="1" dirty="0" err="1"/>
              <a:t>berlangsung</a:t>
            </a:r>
            <a:r>
              <a:rPr lang="en-US" sz="2000" b="1" dirty="0"/>
              <a:t>, </a:t>
            </a:r>
            <a:r>
              <a:rPr lang="en-US" sz="2000" b="1" dirty="0" err="1"/>
              <a:t>karena</a:t>
            </a:r>
            <a:r>
              <a:rPr lang="en-US" sz="2000" b="1" dirty="0"/>
              <a:t> </a:t>
            </a:r>
            <a:r>
              <a:rPr lang="en-US" sz="2000" b="1" dirty="0" err="1"/>
              <a:t>akan</a:t>
            </a:r>
            <a:r>
              <a:rPr lang="en-US" sz="2000" b="1" dirty="0"/>
              <a:t> </a:t>
            </a:r>
            <a:endParaRPr lang="en-US" sz="2000" b="1" dirty="0" smtClean="0"/>
          </a:p>
          <a:p>
            <a:pPr lvl="0"/>
            <a:r>
              <a:rPr lang="en-US" sz="2000" b="1" dirty="0" err="1" smtClean="0"/>
              <a:t>mengganggu</a:t>
            </a:r>
            <a:r>
              <a:rPr lang="en-US" sz="2000" b="1" dirty="0" smtClean="0"/>
              <a:t> </a:t>
            </a:r>
            <a:r>
              <a:rPr lang="en-US" sz="2000" b="1" dirty="0" err="1"/>
              <a:t>konsentrasi</a:t>
            </a:r>
            <a:r>
              <a:rPr lang="en-US" sz="2000" b="1" dirty="0"/>
              <a:t> </a:t>
            </a:r>
            <a:endParaRPr lang="en-US" sz="2000" b="1" dirty="0" smtClean="0"/>
          </a:p>
          <a:p>
            <a:pPr lvl="0"/>
            <a:r>
              <a:rPr lang="en-US" sz="2000" b="1" dirty="0" err="1" smtClean="0"/>
              <a:t>dosen</a:t>
            </a:r>
            <a:r>
              <a:rPr lang="en-US" sz="2000" b="1" dirty="0" smtClean="0"/>
              <a:t> </a:t>
            </a:r>
            <a:r>
              <a:rPr lang="en-US" sz="2000" b="1" dirty="0" err="1"/>
              <a:t>pengajar</a:t>
            </a:r>
            <a:r>
              <a:rPr lang="en-US" sz="2000" b="1" dirty="0"/>
              <a:t> </a:t>
            </a:r>
            <a:r>
              <a:rPr lang="en-US" sz="2000" b="1" dirty="0" err="1"/>
              <a:t>dalam</a:t>
            </a:r>
            <a:r>
              <a:rPr lang="en-US" sz="2000" b="1" dirty="0"/>
              <a:t> </a:t>
            </a:r>
            <a:endParaRPr lang="en-US" sz="2000" b="1" dirty="0" smtClean="0"/>
          </a:p>
          <a:p>
            <a:pPr lvl="0"/>
            <a:r>
              <a:rPr lang="en-US" sz="2000" b="1" dirty="0" err="1" smtClean="0"/>
              <a:t>berbicara</a:t>
            </a:r>
            <a:r>
              <a:rPr lang="en-US" sz="2000" b="1" dirty="0" smtClean="0"/>
              <a:t> </a:t>
            </a:r>
            <a:r>
              <a:rPr lang="en-US" sz="2000" b="1" dirty="0" err="1"/>
              <a:t>dimuka</a:t>
            </a:r>
            <a:r>
              <a:rPr lang="en-US" sz="2000" b="1" dirty="0"/>
              <a:t> </a:t>
            </a:r>
            <a:r>
              <a:rPr lang="en-US" sz="2000" b="1" dirty="0" err="1"/>
              <a:t>kelas</a:t>
            </a:r>
            <a:r>
              <a:rPr lang="en-US" sz="2000" b="1" dirty="0"/>
              <a:t>.</a:t>
            </a:r>
            <a:endParaRPr lang="en-US" sz="2000" dirty="0"/>
          </a:p>
        </p:txBody>
      </p:sp>
      <p:grpSp>
        <p:nvGrpSpPr>
          <p:cNvPr id="15" name="Group 14"/>
          <p:cNvGrpSpPr/>
          <p:nvPr/>
        </p:nvGrpSpPr>
        <p:grpSpPr>
          <a:xfrm>
            <a:off x="7812360" y="843558"/>
            <a:ext cx="1052368" cy="3696329"/>
            <a:chOff x="4058860" y="987781"/>
            <a:chExt cx="1052368" cy="3696329"/>
          </a:xfrm>
        </p:grpSpPr>
        <p:sp>
          <p:nvSpPr>
            <p:cNvPr id="6" name="Rectangle 8"/>
            <p:cNvSpPr/>
            <p:nvPr/>
          </p:nvSpPr>
          <p:spPr>
            <a:xfrm rot="36931">
              <a:off x="4276045" y="3801165"/>
              <a:ext cx="592195" cy="863021"/>
            </a:xfrm>
            <a:custGeom>
              <a:avLst/>
              <a:gdLst/>
              <a:ahLst/>
              <a:cxnLst/>
              <a:rect l="l" t="t" r="r" b="b"/>
              <a:pathLst>
                <a:path w="1802378" h="1800199">
                  <a:moveTo>
                    <a:pt x="0" y="0"/>
                  </a:moveTo>
                  <a:lnTo>
                    <a:pt x="1802378" y="0"/>
                  </a:lnTo>
                  <a:lnTo>
                    <a:pt x="1802378" y="289727"/>
                  </a:lnTo>
                  <a:lnTo>
                    <a:pt x="1801366" y="289727"/>
                  </a:lnTo>
                  <a:lnTo>
                    <a:pt x="901188" y="1800199"/>
                  </a:lnTo>
                  <a:lnTo>
                    <a:pt x="1012" y="289727"/>
                  </a:lnTo>
                  <a:lnTo>
                    <a:pt x="0" y="289727"/>
                  </a:lnTo>
                  <a:lnTo>
                    <a:pt x="0" y="28803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70000"/>
                    <a:lumOff val="30000"/>
                  </a:schemeClr>
                </a:gs>
                <a:gs pos="100000">
                  <a:schemeClr val="accent2">
                    <a:lumMod val="70000"/>
                    <a:lumOff val="3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7" name="Rectangle 8"/>
            <p:cNvSpPr/>
            <p:nvPr/>
          </p:nvSpPr>
          <p:spPr>
            <a:xfrm>
              <a:off x="4468857" y="3793500"/>
              <a:ext cx="200342" cy="872829"/>
            </a:xfrm>
            <a:custGeom>
              <a:avLst/>
              <a:gdLst>
                <a:gd name="connsiteX0" fmla="*/ 0 w 1359043"/>
                <a:gd name="connsiteY0" fmla="*/ 0 h 1813992"/>
                <a:gd name="connsiteX1" fmla="*/ 1359043 w 1359043"/>
                <a:gd name="connsiteY1" fmla="*/ 0 h 1813992"/>
                <a:gd name="connsiteX2" fmla="*/ 1359043 w 1359043"/>
                <a:gd name="connsiteY2" fmla="*/ 212596 h 1813992"/>
                <a:gd name="connsiteX3" fmla="*/ 806822 w 1359043"/>
                <a:gd name="connsiteY3" fmla="*/ 1813992 h 1813992"/>
                <a:gd name="connsiteX4" fmla="*/ 1012 w 1359043"/>
                <a:gd name="connsiteY4" fmla="*/ 289727 h 1813992"/>
                <a:gd name="connsiteX5" fmla="*/ 0 w 1359043"/>
                <a:gd name="connsiteY5" fmla="*/ 289727 h 1813992"/>
                <a:gd name="connsiteX6" fmla="*/ 0 w 1359043"/>
                <a:gd name="connsiteY6" fmla="*/ 288030 h 1813992"/>
                <a:gd name="connsiteX7" fmla="*/ 0 w 1359043"/>
                <a:gd name="connsiteY7" fmla="*/ 0 h 1813992"/>
                <a:gd name="connsiteX0" fmla="*/ 0 w 1359043"/>
                <a:gd name="connsiteY0" fmla="*/ 0 h 1820658"/>
                <a:gd name="connsiteX1" fmla="*/ 1359043 w 1359043"/>
                <a:gd name="connsiteY1" fmla="*/ 0 h 1820658"/>
                <a:gd name="connsiteX2" fmla="*/ 1359043 w 1359043"/>
                <a:gd name="connsiteY2" fmla="*/ 212596 h 1820658"/>
                <a:gd name="connsiteX3" fmla="*/ 720119 w 1359043"/>
                <a:gd name="connsiteY3" fmla="*/ 1820658 h 1820658"/>
                <a:gd name="connsiteX4" fmla="*/ 1012 w 1359043"/>
                <a:gd name="connsiteY4" fmla="*/ 289727 h 1820658"/>
                <a:gd name="connsiteX5" fmla="*/ 0 w 1359043"/>
                <a:gd name="connsiteY5" fmla="*/ 289727 h 1820658"/>
                <a:gd name="connsiteX6" fmla="*/ 0 w 1359043"/>
                <a:gd name="connsiteY6" fmla="*/ 288030 h 1820658"/>
                <a:gd name="connsiteX7" fmla="*/ 0 w 1359043"/>
                <a:gd name="connsiteY7" fmla="*/ 0 h 1820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59043" h="1820658">
                  <a:moveTo>
                    <a:pt x="0" y="0"/>
                  </a:moveTo>
                  <a:lnTo>
                    <a:pt x="1359043" y="0"/>
                  </a:lnTo>
                  <a:lnTo>
                    <a:pt x="1359043" y="212596"/>
                  </a:lnTo>
                  <a:lnTo>
                    <a:pt x="720119" y="1820658"/>
                  </a:lnTo>
                  <a:lnTo>
                    <a:pt x="1012" y="289727"/>
                  </a:lnTo>
                  <a:lnTo>
                    <a:pt x="0" y="289727"/>
                  </a:lnTo>
                  <a:lnTo>
                    <a:pt x="0" y="28803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50000"/>
                    <a:lumOff val="50000"/>
                  </a:schemeClr>
                </a:gs>
                <a:gs pos="100000">
                  <a:schemeClr val="accent2">
                    <a:lumMod val="50000"/>
                    <a:lumOff val="5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Rectangle 2"/>
            <p:cNvSpPr/>
            <p:nvPr/>
          </p:nvSpPr>
          <p:spPr>
            <a:xfrm>
              <a:off x="4291066" y="1891296"/>
              <a:ext cx="196906" cy="2011393"/>
            </a:xfrm>
            <a:custGeom>
              <a:avLst/>
              <a:gdLst/>
              <a:ahLst/>
              <a:cxnLst/>
              <a:rect l="l" t="t" r="r" b="b"/>
              <a:pathLst>
                <a:path w="196906" h="2011393">
                  <a:moveTo>
                    <a:pt x="0" y="0"/>
                  </a:moveTo>
                  <a:lnTo>
                    <a:pt x="99616" y="0"/>
                  </a:lnTo>
                  <a:lnTo>
                    <a:pt x="196906" y="63491"/>
                  </a:lnTo>
                  <a:lnTo>
                    <a:pt x="196906" y="2011393"/>
                  </a:lnTo>
                  <a:lnTo>
                    <a:pt x="193201" y="2011393"/>
                  </a:lnTo>
                  <a:cubicBezTo>
                    <a:pt x="183184" y="1954476"/>
                    <a:pt x="144512" y="1912472"/>
                    <a:pt x="98453" y="1912472"/>
                  </a:cubicBezTo>
                  <a:cubicBezTo>
                    <a:pt x="52394" y="1912472"/>
                    <a:pt x="13723" y="1954476"/>
                    <a:pt x="3706" y="2011393"/>
                  </a:cubicBezTo>
                  <a:lnTo>
                    <a:pt x="0" y="201139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Rectangle 2"/>
            <p:cNvSpPr/>
            <p:nvPr/>
          </p:nvSpPr>
          <p:spPr>
            <a:xfrm>
              <a:off x="4486591" y="1953886"/>
              <a:ext cx="196906" cy="1950905"/>
            </a:xfrm>
            <a:custGeom>
              <a:avLst/>
              <a:gdLst/>
              <a:ahLst/>
              <a:cxnLst/>
              <a:rect l="l" t="t" r="r" b="b"/>
              <a:pathLst>
                <a:path w="196906" h="1950905">
                  <a:moveTo>
                    <a:pt x="0" y="0"/>
                  </a:moveTo>
                  <a:lnTo>
                    <a:pt x="101941" y="66527"/>
                  </a:lnTo>
                  <a:lnTo>
                    <a:pt x="196906" y="4552"/>
                  </a:lnTo>
                  <a:lnTo>
                    <a:pt x="196906" y="1950905"/>
                  </a:lnTo>
                  <a:lnTo>
                    <a:pt x="193201" y="1950905"/>
                  </a:lnTo>
                  <a:cubicBezTo>
                    <a:pt x="183184" y="1893988"/>
                    <a:pt x="144512" y="1851984"/>
                    <a:pt x="98453" y="1851984"/>
                  </a:cubicBezTo>
                  <a:cubicBezTo>
                    <a:pt x="52394" y="1851984"/>
                    <a:pt x="13723" y="1893988"/>
                    <a:pt x="3706" y="1950905"/>
                  </a:cubicBezTo>
                  <a:lnTo>
                    <a:pt x="0" y="1950905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  <a:lumOff val="50000"/>
                  </a:schemeClr>
                </a:gs>
                <a:gs pos="100000">
                  <a:schemeClr val="accent1">
                    <a:lumMod val="50000"/>
                    <a:lumOff val="5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Rectangle 2"/>
            <p:cNvSpPr/>
            <p:nvPr/>
          </p:nvSpPr>
          <p:spPr>
            <a:xfrm>
              <a:off x="4683483" y="1895514"/>
              <a:ext cx="196906" cy="2011393"/>
            </a:xfrm>
            <a:custGeom>
              <a:avLst/>
              <a:gdLst/>
              <a:ahLst/>
              <a:cxnLst/>
              <a:rect l="l" t="t" r="r" b="b"/>
              <a:pathLst>
                <a:path w="196906" h="2011393">
                  <a:moveTo>
                    <a:pt x="96435" y="0"/>
                  </a:moveTo>
                  <a:lnTo>
                    <a:pt x="196906" y="0"/>
                  </a:lnTo>
                  <a:lnTo>
                    <a:pt x="196906" y="2011393"/>
                  </a:lnTo>
                  <a:lnTo>
                    <a:pt x="193201" y="2011393"/>
                  </a:lnTo>
                  <a:cubicBezTo>
                    <a:pt x="183184" y="1954476"/>
                    <a:pt x="144512" y="1912472"/>
                    <a:pt x="98453" y="1912472"/>
                  </a:cubicBezTo>
                  <a:cubicBezTo>
                    <a:pt x="52394" y="1912472"/>
                    <a:pt x="13723" y="1954476"/>
                    <a:pt x="3706" y="2011393"/>
                  </a:cubicBezTo>
                  <a:lnTo>
                    <a:pt x="0" y="2011393"/>
                  </a:lnTo>
                  <a:lnTo>
                    <a:pt x="0" y="6293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1" name="Isosceles Triangle 10"/>
            <p:cNvSpPr/>
            <p:nvPr/>
          </p:nvSpPr>
          <p:spPr>
            <a:xfrm rot="10800000">
              <a:off x="4468813" y="4423239"/>
              <a:ext cx="196906" cy="260871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19" name="Parallelogram 15"/>
            <p:cNvSpPr/>
            <p:nvPr/>
          </p:nvSpPr>
          <p:spPr>
            <a:xfrm rot="16200000">
              <a:off x="4098945" y="947696"/>
              <a:ext cx="972197" cy="1052368"/>
            </a:xfrm>
            <a:custGeom>
              <a:avLst/>
              <a:gdLst/>
              <a:ahLst/>
              <a:cxnLst/>
              <a:rect l="l" t="t" r="r" b="b"/>
              <a:pathLst>
                <a:path w="2993176" h="3240001">
                  <a:moveTo>
                    <a:pt x="1299907" y="647892"/>
                  </a:moveTo>
                  <a:lnTo>
                    <a:pt x="665509" y="1620000"/>
                  </a:lnTo>
                  <a:lnTo>
                    <a:pt x="1299907" y="2592108"/>
                  </a:lnTo>
                  <a:lnTo>
                    <a:pt x="634398" y="2592108"/>
                  </a:lnTo>
                  <a:lnTo>
                    <a:pt x="0" y="1620000"/>
                  </a:lnTo>
                  <a:lnTo>
                    <a:pt x="634398" y="647892"/>
                  </a:lnTo>
                  <a:close/>
                  <a:moveTo>
                    <a:pt x="2993176" y="1620001"/>
                  </a:moveTo>
                  <a:lnTo>
                    <a:pt x="1913056" y="3240001"/>
                  </a:lnTo>
                  <a:lnTo>
                    <a:pt x="1782206" y="3043749"/>
                  </a:lnTo>
                  <a:lnTo>
                    <a:pt x="1110064" y="3043749"/>
                  </a:lnTo>
                  <a:cubicBezTo>
                    <a:pt x="1089036" y="3096599"/>
                    <a:pt x="1037333" y="3133759"/>
                    <a:pt x="976952" y="3133759"/>
                  </a:cubicBezTo>
                  <a:cubicBezTo>
                    <a:pt x="923853" y="3133759"/>
                    <a:pt x="877466" y="3105022"/>
                    <a:pt x="854540" y="3061058"/>
                  </a:cubicBezTo>
                  <a:lnTo>
                    <a:pt x="302383" y="3169763"/>
                  </a:lnTo>
                  <a:lnTo>
                    <a:pt x="302383" y="2809723"/>
                  </a:lnTo>
                  <a:lnTo>
                    <a:pt x="854540" y="2918427"/>
                  </a:lnTo>
                  <a:cubicBezTo>
                    <a:pt x="877466" y="2874463"/>
                    <a:pt x="923853" y="2845727"/>
                    <a:pt x="976952" y="2845727"/>
                  </a:cubicBezTo>
                  <a:cubicBezTo>
                    <a:pt x="1037333" y="2845727"/>
                    <a:pt x="1089036" y="2882887"/>
                    <a:pt x="1110064" y="2935737"/>
                  </a:cubicBezTo>
                  <a:lnTo>
                    <a:pt x="1710190" y="2935737"/>
                  </a:lnTo>
                  <a:lnTo>
                    <a:pt x="832936" y="1620001"/>
                  </a:lnTo>
                  <a:lnTo>
                    <a:pt x="1913056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</p:grpSp>
      <p:pic>
        <p:nvPicPr>
          <p:cNvPr id="4098" name="Picture 2" descr="D:\desain\New folder\tugas buoci\general-moan-5-72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62084"/>
            <a:ext cx="3889243" cy="29169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D:\desain\New folder\tugas buoci\Logo-BT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083476"/>
            <a:ext cx="1588056" cy="794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9945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267494"/>
            <a:ext cx="9144000" cy="576064"/>
          </a:xfrm>
        </p:spPr>
        <p:txBody>
          <a:bodyPr/>
          <a:lstStyle/>
          <a:p>
            <a:r>
              <a:rPr lang="en-US" altLang="ko-KR" b="1" dirty="0" err="1" smtClean="0">
                <a:latin typeface="Futura Md BT" panose="020B0602020204020303" pitchFamily="34" charset="0"/>
              </a:rPr>
              <a:t>Kontrak</a:t>
            </a:r>
            <a:r>
              <a:rPr lang="en-US" altLang="ko-KR" b="1" dirty="0" smtClean="0">
                <a:latin typeface="Futura Md BT" panose="020B0602020204020303" pitchFamily="34" charset="0"/>
              </a:rPr>
              <a:t> </a:t>
            </a:r>
            <a:r>
              <a:rPr lang="en-US" altLang="ko-KR" b="1" dirty="0" err="1" smtClean="0">
                <a:latin typeface="Futura Md BT" panose="020B0602020204020303" pitchFamily="34" charset="0"/>
              </a:rPr>
              <a:t>Perkuliahan</a:t>
            </a:r>
            <a:endParaRPr lang="ko-KR" altLang="en-US" b="1" dirty="0">
              <a:latin typeface="Futura Md BT" panose="020B0602020204020303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067943" y="1374024"/>
            <a:ext cx="3956983" cy="2709894"/>
          </a:xfrm>
        </p:spPr>
        <p:txBody>
          <a:bodyPr/>
          <a:lstStyle/>
          <a:p>
            <a:pPr lvl="0"/>
            <a:r>
              <a:rPr lang="en-US" sz="2000" b="1" dirty="0" err="1"/>
              <a:t>Mahasiswa</a:t>
            </a:r>
            <a:r>
              <a:rPr lang="en-US" sz="2000" b="1" dirty="0"/>
              <a:t> </a:t>
            </a:r>
            <a:r>
              <a:rPr lang="en-US" sz="2000" b="1" dirty="0" err="1"/>
              <a:t>diperbolehkan</a:t>
            </a:r>
            <a:r>
              <a:rPr lang="en-US" sz="2000" b="1" dirty="0"/>
              <a:t> </a:t>
            </a:r>
            <a:endParaRPr lang="en-US" sz="2000" b="1" dirty="0" smtClean="0"/>
          </a:p>
          <a:p>
            <a:pPr lvl="0"/>
            <a:r>
              <a:rPr lang="en-US" sz="2000" b="1" dirty="0" err="1" smtClean="0"/>
              <a:t>datang</a:t>
            </a:r>
            <a:r>
              <a:rPr lang="en-US" sz="2000" b="1" dirty="0" smtClean="0"/>
              <a:t> </a:t>
            </a:r>
            <a:r>
              <a:rPr lang="en-US" sz="2000" b="1" dirty="0" err="1"/>
              <a:t>terlambat</a:t>
            </a:r>
            <a:r>
              <a:rPr lang="en-US" sz="2000" b="1" dirty="0"/>
              <a:t> </a:t>
            </a:r>
            <a:r>
              <a:rPr lang="en-US" sz="2000" b="1" dirty="0" err="1"/>
              <a:t>apabila</a:t>
            </a:r>
            <a:r>
              <a:rPr lang="en-US" sz="2000" b="1" dirty="0"/>
              <a:t> </a:t>
            </a:r>
            <a:endParaRPr lang="en-US" sz="2000" b="1" dirty="0" smtClean="0"/>
          </a:p>
          <a:p>
            <a:pPr lvl="0"/>
            <a:r>
              <a:rPr lang="en-US" sz="2000" b="1" dirty="0" err="1" smtClean="0"/>
              <a:t>adanya</a:t>
            </a:r>
            <a:r>
              <a:rPr lang="en-US" sz="2000" b="1" dirty="0" smtClean="0"/>
              <a:t> </a:t>
            </a:r>
            <a:r>
              <a:rPr lang="en-US" sz="2000" b="1" dirty="0" err="1"/>
              <a:t>musibah</a:t>
            </a:r>
            <a:r>
              <a:rPr lang="en-US" sz="2000" b="1" dirty="0"/>
              <a:t> yang </a:t>
            </a:r>
            <a:endParaRPr lang="en-US" sz="2000" b="1" dirty="0" smtClean="0"/>
          </a:p>
          <a:p>
            <a:pPr lvl="0"/>
            <a:r>
              <a:rPr lang="en-US" sz="2000" b="1" dirty="0" err="1" smtClean="0"/>
              <a:t>mengakibatkan</a:t>
            </a:r>
            <a:r>
              <a:rPr lang="en-US" sz="2000" b="1" dirty="0" smtClean="0"/>
              <a:t> </a:t>
            </a:r>
            <a:r>
              <a:rPr lang="en-US" sz="2000" b="1" dirty="0" err="1"/>
              <a:t>mahasiswa</a:t>
            </a:r>
            <a:r>
              <a:rPr lang="en-US" sz="2000" b="1" dirty="0"/>
              <a:t> </a:t>
            </a:r>
            <a:endParaRPr lang="en-US" sz="2000" b="1" dirty="0" smtClean="0"/>
          </a:p>
          <a:p>
            <a:pPr lvl="0"/>
            <a:r>
              <a:rPr lang="en-US" sz="2000" b="1" dirty="0" err="1" smtClean="0"/>
              <a:t>datang</a:t>
            </a:r>
            <a:r>
              <a:rPr lang="en-US" sz="2000" b="1" dirty="0" smtClean="0"/>
              <a:t> </a:t>
            </a:r>
            <a:r>
              <a:rPr lang="en-US" sz="2000" b="1" dirty="0" err="1"/>
              <a:t>terlambat</a:t>
            </a:r>
            <a:r>
              <a:rPr lang="en-US" sz="2000" b="1" dirty="0"/>
              <a:t>.</a:t>
            </a:r>
            <a:endParaRPr lang="en-US" sz="2000" dirty="0"/>
          </a:p>
        </p:txBody>
      </p:sp>
      <p:grpSp>
        <p:nvGrpSpPr>
          <p:cNvPr id="15" name="Group 14"/>
          <p:cNvGrpSpPr/>
          <p:nvPr/>
        </p:nvGrpSpPr>
        <p:grpSpPr>
          <a:xfrm>
            <a:off x="7812360" y="843558"/>
            <a:ext cx="1052368" cy="3696329"/>
            <a:chOff x="4058860" y="987781"/>
            <a:chExt cx="1052368" cy="3696329"/>
          </a:xfrm>
        </p:grpSpPr>
        <p:sp>
          <p:nvSpPr>
            <p:cNvPr id="6" name="Rectangle 8"/>
            <p:cNvSpPr/>
            <p:nvPr/>
          </p:nvSpPr>
          <p:spPr>
            <a:xfrm rot="36931">
              <a:off x="4276045" y="3801165"/>
              <a:ext cx="592195" cy="863021"/>
            </a:xfrm>
            <a:custGeom>
              <a:avLst/>
              <a:gdLst/>
              <a:ahLst/>
              <a:cxnLst/>
              <a:rect l="l" t="t" r="r" b="b"/>
              <a:pathLst>
                <a:path w="1802378" h="1800199">
                  <a:moveTo>
                    <a:pt x="0" y="0"/>
                  </a:moveTo>
                  <a:lnTo>
                    <a:pt x="1802378" y="0"/>
                  </a:lnTo>
                  <a:lnTo>
                    <a:pt x="1802378" y="289727"/>
                  </a:lnTo>
                  <a:lnTo>
                    <a:pt x="1801366" y="289727"/>
                  </a:lnTo>
                  <a:lnTo>
                    <a:pt x="901188" y="1800199"/>
                  </a:lnTo>
                  <a:lnTo>
                    <a:pt x="1012" y="289727"/>
                  </a:lnTo>
                  <a:lnTo>
                    <a:pt x="0" y="289727"/>
                  </a:lnTo>
                  <a:lnTo>
                    <a:pt x="0" y="28803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70000"/>
                    <a:lumOff val="30000"/>
                  </a:schemeClr>
                </a:gs>
                <a:gs pos="100000">
                  <a:schemeClr val="accent2">
                    <a:lumMod val="70000"/>
                    <a:lumOff val="3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7" name="Rectangle 8"/>
            <p:cNvSpPr/>
            <p:nvPr/>
          </p:nvSpPr>
          <p:spPr>
            <a:xfrm>
              <a:off x="4468857" y="3793500"/>
              <a:ext cx="200342" cy="872829"/>
            </a:xfrm>
            <a:custGeom>
              <a:avLst/>
              <a:gdLst>
                <a:gd name="connsiteX0" fmla="*/ 0 w 1359043"/>
                <a:gd name="connsiteY0" fmla="*/ 0 h 1813992"/>
                <a:gd name="connsiteX1" fmla="*/ 1359043 w 1359043"/>
                <a:gd name="connsiteY1" fmla="*/ 0 h 1813992"/>
                <a:gd name="connsiteX2" fmla="*/ 1359043 w 1359043"/>
                <a:gd name="connsiteY2" fmla="*/ 212596 h 1813992"/>
                <a:gd name="connsiteX3" fmla="*/ 806822 w 1359043"/>
                <a:gd name="connsiteY3" fmla="*/ 1813992 h 1813992"/>
                <a:gd name="connsiteX4" fmla="*/ 1012 w 1359043"/>
                <a:gd name="connsiteY4" fmla="*/ 289727 h 1813992"/>
                <a:gd name="connsiteX5" fmla="*/ 0 w 1359043"/>
                <a:gd name="connsiteY5" fmla="*/ 289727 h 1813992"/>
                <a:gd name="connsiteX6" fmla="*/ 0 w 1359043"/>
                <a:gd name="connsiteY6" fmla="*/ 288030 h 1813992"/>
                <a:gd name="connsiteX7" fmla="*/ 0 w 1359043"/>
                <a:gd name="connsiteY7" fmla="*/ 0 h 1813992"/>
                <a:gd name="connsiteX0" fmla="*/ 0 w 1359043"/>
                <a:gd name="connsiteY0" fmla="*/ 0 h 1820658"/>
                <a:gd name="connsiteX1" fmla="*/ 1359043 w 1359043"/>
                <a:gd name="connsiteY1" fmla="*/ 0 h 1820658"/>
                <a:gd name="connsiteX2" fmla="*/ 1359043 w 1359043"/>
                <a:gd name="connsiteY2" fmla="*/ 212596 h 1820658"/>
                <a:gd name="connsiteX3" fmla="*/ 720119 w 1359043"/>
                <a:gd name="connsiteY3" fmla="*/ 1820658 h 1820658"/>
                <a:gd name="connsiteX4" fmla="*/ 1012 w 1359043"/>
                <a:gd name="connsiteY4" fmla="*/ 289727 h 1820658"/>
                <a:gd name="connsiteX5" fmla="*/ 0 w 1359043"/>
                <a:gd name="connsiteY5" fmla="*/ 289727 h 1820658"/>
                <a:gd name="connsiteX6" fmla="*/ 0 w 1359043"/>
                <a:gd name="connsiteY6" fmla="*/ 288030 h 1820658"/>
                <a:gd name="connsiteX7" fmla="*/ 0 w 1359043"/>
                <a:gd name="connsiteY7" fmla="*/ 0 h 1820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59043" h="1820658">
                  <a:moveTo>
                    <a:pt x="0" y="0"/>
                  </a:moveTo>
                  <a:lnTo>
                    <a:pt x="1359043" y="0"/>
                  </a:lnTo>
                  <a:lnTo>
                    <a:pt x="1359043" y="212596"/>
                  </a:lnTo>
                  <a:lnTo>
                    <a:pt x="720119" y="1820658"/>
                  </a:lnTo>
                  <a:lnTo>
                    <a:pt x="1012" y="289727"/>
                  </a:lnTo>
                  <a:lnTo>
                    <a:pt x="0" y="289727"/>
                  </a:lnTo>
                  <a:lnTo>
                    <a:pt x="0" y="28803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50000"/>
                    <a:lumOff val="50000"/>
                  </a:schemeClr>
                </a:gs>
                <a:gs pos="100000">
                  <a:schemeClr val="accent2">
                    <a:lumMod val="50000"/>
                    <a:lumOff val="5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Rectangle 2"/>
            <p:cNvSpPr/>
            <p:nvPr/>
          </p:nvSpPr>
          <p:spPr>
            <a:xfrm>
              <a:off x="4291066" y="1891296"/>
              <a:ext cx="196906" cy="2011393"/>
            </a:xfrm>
            <a:custGeom>
              <a:avLst/>
              <a:gdLst/>
              <a:ahLst/>
              <a:cxnLst/>
              <a:rect l="l" t="t" r="r" b="b"/>
              <a:pathLst>
                <a:path w="196906" h="2011393">
                  <a:moveTo>
                    <a:pt x="0" y="0"/>
                  </a:moveTo>
                  <a:lnTo>
                    <a:pt x="99616" y="0"/>
                  </a:lnTo>
                  <a:lnTo>
                    <a:pt x="196906" y="63491"/>
                  </a:lnTo>
                  <a:lnTo>
                    <a:pt x="196906" y="2011393"/>
                  </a:lnTo>
                  <a:lnTo>
                    <a:pt x="193201" y="2011393"/>
                  </a:lnTo>
                  <a:cubicBezTo>
                    <a:pt x="183184" y="1954476"/>
                    <a:pt x="144512" y="1912472"/>
                    <a:pt x="98453" y="1912472"/>
                  </a:cubicBezTo>
                  <a:cubicBezTo>
                    <a:pt x="52394" y="1912472"/>
                    <a:pt x="13723" y="1954476"/>
                    <a:pt x="3706" y="2011393"/>
                  </a:cubicBezTo>
                  <a:lnTo>
                    <a:pt x="0" y="201139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Rectangle 2"/>
            <p:cNvSpPr/>
            <p:nvPr/>
          </p:nvSpPr>
          <p:spPr>
            <a:xfrm>
              <a:off x="4486591" y="1953886"/>
              <a:ext cx="196906" cy="1950905"/>
            </a:xfrm>
            <a:custGeom>
              <a:avLst/>
              <a:gdLst/>
              <a:ahLst/>
              <a:cxnLst/>
              <a:rect l="l" t="t" r="r" b="b"/>
              <a:pathLst>
                <a:path w="196906" h="1950905">
                  <a:moveTo>
                    <a:pt x="0" y="0"/>
                  </a:moveTo>
                  <a:lnTo>
                    <a:pt x="101941" y="66527"/>
                  </a:lnTo>
                  <a:lnTo>
                    <a:pt x="196906" y="4552"/>
                  </a:lnTo>
                  <a:lnTo>
                    <a:pt x="196906" y="1950905"/>
                  </a:lnTo>
                  <a:lnTo>
                    <a:pt x="193201" y="1950905"/>
                  </a:lnTo>
                  <a:cubicBezTo>
                    <a:pt x="183184" y="1893988"/>
                    <a:pt x="144512" y="1851984"/>
                    <a:pt x="98453" y="1851984"/>
                  </a:cubicBezTo>
                  <a:cubicBezTo>
                    <a:pt x="52394" y="1851984"/>
                    <a:pt x="13723" y="1893988"/>
                    <a:pt x="3706" y="1950905"/>
                  </a:cubicBezTo>
                  <a:lnTo>
                    <a:pt x="0" y="1950905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  <a:lumOff val="50000"/>
                  </a:schemeClr>
                </a:gs>
                <a:gs pos="100000">
                  <a:schemeClr val="accent1">
                    <a:lumMod val="50000"/>
                    <a:lumOff val="5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Rectangle 2"/>
            <p:cNvSpPr/>
            <p:nvPr/>
          </p:nvSpPr>
          <p:spPr>
            <a:xfrm>
              <a:off x="4683483" y="1895514"/>
              <a:ext cx="196906" cy="2011393"/>
            </a:xfrm>
            <a:custGeom>
              <a:avLst/>
              <a:gdLst/>
              <a:ahLst/>
              <a:cxnLst/>
              <a:rect l="l" t="t" r="r" b="b"/>
              <a:pathLst>
                <a:path w="196906" h="2011393">
                  <a:moveTo>
                    <a:pt x="96435" y="0"/>
                  </a:moveTo>
                  <a:lnTo>
                    <a:pt x="196906" y="0"/>
                  </a:lnTo>
                  <a:lnTo>
                    <a:pt x="196906" y="2011393"/>
                  </a:lnTo>
                  <a:lnTo>
                    <a:pt x="193201" y="2011393"/>
                  </a:lnTo>
                  <a:cubicBezTo>
                    <a:pt x="183184" y="1954476"/>
                    <a:pt x="144512" y="1912472"/>
                    <a:pt x="98453" y="1912472"/>
                  </a:cubicBezTo>
                  <a:cubicBezTo>
                    <a:pt x="52394" y="1912472"/>
                    <a:pt x="13723" y="1954476"/>
                    <a:pt x="3706" y="2011393"/>
                  </a:cubicBezTo>
                  <a:lnTo>
                    <a:pt x="0" y="2011393"/>
                  </a:lnTo>
                  <a:lnTo>
                    <a:pt x="0" y="6293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1" name="Isosceles Triangle 10"/>
            <p:cNvSpPr/>
            <p:nvPr/>
          </p:nvSpPr>
          <p:spPr>
            <a:xfrm rot="10800000">
              <a:off x="4468813" y="4423239"/>
              <a:ext cx="196906" cy="260871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19" name="Parallelogram 15"/>
            <p:cNvSpPr/>
            <p:nvPr/>
          </p:nvSpPr>
          <p:spPr>
            <a:xfrm rot="16200000">
              <a:off x="4098945" y="947696"/>
              <a:ext cx="972197" cy="1052368"/>
            </a:xfrm>
            <a:custGeom>
              <a:avLst/>
              <a:gdLst/>
              <a:ahLst/>
              <a:cxnLst/>
              <a:rect l="l" t="t" r="r" b="b"/>
              <a:pathLst>
                <a:path w="2993176" h="3240001">
                  <a:moveTo>
                    <a:pt x="1299907" y="647892"/>
                  </a:moveTo>
                  <a:lnTo>
                    <a:pt x="665509" y="1620000"/>
                  </a:lnTo>
                  <a:lnTo>
                    <a:pt x="1299907" y="2592108"/>
                  </a:lnTo>
                  <a:lnTo>
                    <a:pt x="634398" y="2592108"/>
                  </a:lnTo>
                  <a:lnTo>
                    <a:pt x="0" y="1620000"/>
                  </a:lnTo>
                  <a:lnTo>
                    <a:pt x="634398" y="647892"/>
                  </a:lnTo>
                  <a:close/>
                  <a:moveTo>
                    <a:pt x="2993176" y="1620001"/>
                  </a:moveTo>
                  <a:lnTo>
                    <a:pt x="1913056" y="3240001"/>
                  </a:lnTo>
                  <a:lnTo>
                    <a:pt x="1782206" y="3043749"/>
                  </a:lnTo>
                  <a:lnTo>
                    <a:pt x="1110064" y="3043749"/>
                  </a:lnTo>
                  <a:cubicBezTo>
                    <a:pt x="1089036" y="3096599"/>
                    <a:pt x="1037333" y="3133759"/>
                    <a:pt x="976952" y="3133759"/>
                  </a:cubicBezTo>
                  <a:cubicBezTo>
                    <a:pt x="923853" y="3133759"/>
                    <a:pt x="877466" y="3105022"/>
                    <a:pt x="854540" y="3061058"/>
                  </a:cubicBezTo>
                  <a:lnTo>
                    <a:pt x="302383" y="3169763"/>
                  </a:lnTo>
                  <a:lnTo>
                    <a:pt x="302383" y="2809723"/>
                  </a:lnTo>
                  <a:lnTo>
                    <a:pt x="854540" y="2918427"/>
                  </a:lnTo>
                  <a:cubicBezTo>
                    <a:pt x="877466" y="2874463"/>
                    <a:pt x="923853" y="2845727"/>
                    <a:pt x="976952" y="2845727"/>
                  </a:cubicBezTo>
                  <a:cubicBezTo>
                    <a:pt x="1037333" y="2845727"/>
                    <a:pt x="1089036" y="2882887"/>
                    <a:pt x="1110064" y="2935737"/>
                  </a:cubicBezTo>
                  <a:lnTo>
                    <a:pt x="1710190" y="2935737"/>
                  </a:lnTo>
                  <a:lnTo>
                    <a:pt x="832936" y="1620001"/>
                  </a:lnTo>
                  <a:lnTo>
                    <a:pt x="1913056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</p:grpSp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8C3314BA-D18D-42C3-98A2-0DA14A5B85C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541562"/>
            <a:ext cx="3948979" cy="2867890"/>
          </a:xfrm>
          <a:prstGeom prst="rect">
            <a:avLst/>
          </a:prstGeom>
        </p:spPr>
      </p:pic>
      <p:pic>
        <p:nvPicPr>
          <p:cNvPr id="14" name="Picture 2" descr="D:\desain\New folder\tugas buoci\Logo-BT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083476"/>
            <a:ext cx="1588056" cy="794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581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267494"/>
            <a:ext cx="9144000" cy="576064"/>
          </a:xfrm>
        </p:spPr>
        <p:txBody>
          <a:bodyPr/>
          <a:lstStyle/>
          <a:p>
            <a:r>
              <a:rPr lang="en-US" altLang="ko-KR" b="1" dirty="0" err="1" smtClean="0">
                <a:latin typeface="Futura Md BT" panose="020B0602020204020303" pitchFamily="34" charset="0"/>
              </a:rPr>
              <a:t>Kontrak</a:t>
            </a:r>
            <a:r>
              <a:rPr lang="en-US" altLang="ko-KR" b="1" dirty="0" smtClean="0">
                <a:latin typeface="Futura Md BT" panose="020B0602020204020303" pitchFamily="34" charset="0"/>
              </a:rPr>
              <a:t> </a:t>
            </a:r>
            <a:r>
              <a:rPr lang="en-US" altLang="ko-KR" b="1" dirty="0" err="1" smtClean="0">
                <a:latin typeface="Futura Md BT" panose="020B0602020204020303" pitchFamily="34" charset="0"/>
              </a:rPr>
              <a:t>Perkuliahan</a:t>
            </a:r>
            <a:endParaRPr lang="ko-KR" altLang="en-US" b="1" dirty="0">
              <a:latin typeface="Futura Md BT" panose="020B0602020204020303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4067943" y="1059582"/>
            <a:ext cx="3956983" cy="2709894"/>
          </a:xfrm>
        </p:spPr>
        <p:txBody>
          <a:bodyPr/>
          <a:lstStyle/>
          <a:p>
            <a:pPr lvl="0"/>
            <a:endParaRPr lang="en-US" sz="2000" dirty="0"/>
          </a:p>
          <a:p>
            <a:pPr lvl="0"/>
            <a:r>
              <a:rPr lang="en-US" sz="2000" b="1" dirty="0" err="1"/>
              <a:t>Mahasiswa</a:t>
            </a:r>
            <a:r>
              <a:rPr lang="en-US" sz="2000" b="1" dirty="0"/>
              <a:t> </a:t>
            </a:r>
            <a:r>
              <a:rPr lang="en-US" sz="2000" b="1" dirty="0" err="1"/>
              <a:t>dilarang</a:t>
            </a:r>
            <a:r>
              <a:rPr lang="en-US" sz="2000" b="1" dirty="0"/>
              <a:t> </a:t>
            </a:r>
            <a:endParaRPr lang="en-US" sz="2000" b="1" dirty="0" smtClean="0"/>
          </a:p>
          <a:p>
            <a:pPr lvl="0"/>
            <a:r>
              <a:rPr lang="en-US" sz="2000" b="1" dirty="0" err="1" smtClean="0"/>
              <a:t>memalsukan</a:t>
            </a:r>
            <a:r>
              <a:rPr lang="en-US" sz="2000" b="1" dirty="0" smtClean="0"/>
              <a:t> </a:t>
            </a:r>
            <a:r>
              <a:rPr lang="en-US" sz="2000" b="1" dirty="0" err="1"/>
              <a:t>tanda</a:t>
            </a:r>
            <a:r>
              <a:rPr lang="en-US" sz="2000" b="1" dirty="0"/>
              <a:t> </a:t>
            </a:r>
            <a:r>
              <a:rPr lang="en-US" sz="2000" b="1" dirty="0" err="1"/>
              <a:t>tangan</a:t>
            </a:r>
            <a:r>
              <a:rPr lang="en-US" sz="2000" b="1" dirty="0"/>
              <a:t> </a:t>
            </a:r>
            <a:endParaRPr lang="en-US" sz="2000" b="1" dirty="0" smtClean="0"/>
          </a:p>
          <a:p>
            <a:pPr lvl="0"/>
            <a:r>
              <a:rPr lang="en-US" sz="2000" b="1" dirty="0" err="1" smtClean="0"/>
              <a:t>dalam</a:t>
            </a:r>
            <a:r>
              <a:rPr lang="en-US" sz="2000" b="1" dirty="0" smtClean="0"/>
              <a:t> </a:t>
            </a:r>
            <a:r>
              <a:rPr lang="en-US" sz="2000" b="1" dirty="0" err="1"/>
              <a:t>daftar</a:t>
            </a:r>
            <a:r>
              <a:rPr lang="en-US" sz="2000" b="1" dirty="0"/>
              <a:t> </a:t>
            </a:r>
            <a:r>
              <a:rPr lang="en-US" sz="2000" b="1" dirty="0" err="1"/>
              <a:t>hadir</a:t>
            </a:r>
            <a:r>
              <a:rPr lang="en-US" sz="2000" b="1" dirty="0"/>
              <a:t>.</a:t>
            </a:r>
            <a:endParaRPr lang="en-US" sz="2000" dirty="0"/>
          </a:p>
        </p:txBody>
      </p:sp>
      <p:grpSp>
        <p:nvGrpSpPr>
          <p:cNvPr id="15" name="Group 14"/>
          <p:cNvGrpSpPr/>
          <p:nvPr/>
        </p:nvGrpSpPr>
        <p:grpSpPr>
          <a:xfrm>
            <a:off x="7812360" y="843558"/>
            <a:ext cx="1052368" cy="3696329"/>
            <a:chOff x="4058860" y="987781"/>
            <a:chExt cx="1052368" cy="3696329"/>
          </a:xfrm>
        </p:grpSpPr>
        <p:sp>
          <p:nvSpPr>
            <p:cNvPr id="6" name="Rectangle 8"/>
            <p:cNvSpPr/>
            <p:nvPr/>
          </p:nvSpPr>
          <p:spPr>
            <a:xfrm rot="36931">
              <a:off x="4276045" y="3801165"/>
              <a:ext cx="592195" cy="863021"/>
            </a:xfrm>
            <a:custGeom>
              <a:avLst/>
              <a:gdLst/>
              <a:ahLst/>
              <a:cxnLst/>
              <a:rect l="l" t="t" r="r" b="b"/>
              <a:pathLst>
                <a:path w="1802378" h="1800199">
                  <a:moveTo>
                    <a:pt x="0" y="0"/>
                  </a:moveTo>
                  <a:lnTo>
                    <a:pt x="1802378" y="0"/>
                  </a:lnTo>
                  <a:lnTo>
                    <a:pt x="1802378" y="289727"/>
                  </a:lnTo>
                  <a:lnTo>
                    <a:pt x="1801366" y="289727"/>
                  </a:lnTo>
                  <a:lnTo>
                    <a:pt x="901188" y="1800199"/>
                  </a:lnTo>
                  <a:lnTo>
                    <a:pt x="1012" y="289727"/>
                  </a:lnTo>
                  <a:lnTo>
                    <a:pt x="0" y="289727"/>
                  </a:lnTo>
                  <a:lnTo>
                    <a:pt x="0" y="28803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70000"/>
                    <a:lumOff val="30000"/>
                  </a:schemeClr>
                </a:gs>
                <a:gs pos="100000">
                  <a:schemeClr val="accent2">
                    <a:lumMod val="70000"/>
                    <a:lumOff val="3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7" name="Rectangle 8"/>
            <p:cNvSpPr/>
            <p:nvPr/>
          </p:nvSpPr>
          <p:spPr>
            <a:xfrm>
              <a:off x="4468857" y="3793500"/>
              <a:ext cx="200342" cy="872829"/>
            </a:xfrm>
            <a:custGeom>
              <a:avLst/>
              <a:gdLst>
                <a:gd name="connsiteX0" fmla="*/ 0 w 1359043"/>
                <a:gd name="connsiteY0" fmla="*/ 0 h 1813992"/>
                <a:gd name="connsiteX1" fmla="*/ 1359043 w 1359043"/>
                <a:gd name="connsiteY1" fmla="*/ 0 h 1813992"/>
                <a:gd name="connsiteX2" fmla="*/ 1359043 w 1359043"/>
                <a:gd name="connsiteY2" fmla="*/ 212596 h 1813992"/>
                <a:gd name="connsiteX3" fmla="*/ 806822 w 1359043"/>
                <a:gd name="connsiteY3" fmla="*/ 1813992 h 1813992"/>
                <a:gd name="connsiteX4" fmla="*/ 1012 w 1359043"/>
                <a:gd name="connsiteY4" fmla="*/ 289727 h 1813992"/>
                <a:gd name="connsiteX5" fmla="*/ 0 w 1359043"/>
                <a:gd name="connsiteY5" fmla="*/ 289727 h 1813992"/>
                <a:gd name="connsiteX6" fmla="*/ 0 w 1359043"/>
                <a:gd name="connsiteY6" fmla="*/ 288030 h 1813992"/>
                <a:gd name="connsiteX7" fmla="*/ 0 w 1359043"/>
                <a:gd name="connsiteY7" fmla="*/ 0 h 1813992"/>
                <a:gd name="connsiteX0" fmla="*/ 0 w 1359043"/>
                <a:gd name="connsiteY0" fmla="*/ 0 h 1820658"/>
                <a:gd name="connsiteX1" fmla="*/ 1359043 w 1359043"/>
                <a:gd name="connsiteY1" fmla="*/ 0 h 1820658"/>
                <a:gd name="connsiteX2" fmla="*/ 1359043 w 1359043"/>
                <a:gd name="connsiteY2" fmla="*/ 212596 h 1820658"/>
                <a:gd name="connsiteX3" fmla="*/ 720119 w 1359043"/>
                <a:gd name="connsiteY3" fmla="*/ 1820658 h 1820658"/>
                <a:gd name="connsiteX4" fmla="*/ 1012 w 1359043"/>
                <a:gd name="connsiteY4" fmla="*/ 289727 h 1820658"/>
                <a:gd name="connsiteX5" fmla="*/ 0 w 1359043"/>
                <a:gd name="connsiteY5" fmla="*/ 289727 h 1820658"/>
                <a:gd name="connsiteX6" fmla="*/ 0 w 1359043"/>
                <a:gd name="connsiteY6" fmla="*/ 288030 h 1820658"/>
                <a:gd name="connsiteX7" fmla="*/ 0 w 1359043"/>
                <a:gd name="connsiteY7" fmla="*/ 0 h 1820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59043" h="1820658">
                  <a:moveTo>
                    <a:pt x="0" y="0"/>
                  </a:moveTo>
                  <a:lnTo>
                    <a:pt x="1359043" y="0"/>
                  </a:lnTo>
                  <a:lnTo>
                    <a:pt x="1359043" y="212596"/>
                  </a:lnTo>
                  <a:lnTo>
                    <a:pt x="720119" y="1820658"/>
                  </a:lnTo>
                  <a:lnTo>
                    <a:pt x="1012" y="289727"/>
                  </a:lnTo>
                  <a:lnTo>
                    <a:pt x="0" y="289727"/>
                  </a:lnTo>
                  <a:lnTo>
                    <a:pt x="0" y="28803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50000"/>
                    <a:lumOff val="50000"/>
                  </a:schemeClr>
                </a:gs>
                <a:gs pos="100000">
                  <a:schemeClr val="accent2">
                    <a:lumMod val="50000"/>
                    <a:lumOff val="5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Rectangle 2"/>
            <p:cNvSpPr/>
            <p:nvPr/>
          </p:nvSpPr>
          <p:spPr>
            <a:xfrm>
              <a:off x="4291066" y="1891296"/>
              <a:ext cx="196906" cy="2011393"/>
            </a:xfrm>
            <a:custGeom>
              <a:avLst/>
              <a:gdLst/>
              <a:ahLst/>
              <a:cxnLst/>
              <a:rect l="l" t="t" r="r" b="b"/>
              <a:pathLst>
                <a:path w="196906" h="2011393">
                  <a:moveTo>
                    <a:pt x="0" y="0"/>
                  </a:moveTo>
                  <a:lnTo>
                    <a:pt x="99616" y="0"/>
                  </a:lnTo>
                  <a:lnTo>
                    <a:pt x="196906" y="63491"/>
                  </a:lnTo>
                  <a:lnTo>
                    <a:pt x="196906" y="2011393"/>
                  </a:lnTo>
                  <a:lnTo>
                    <a:pt x="193201" y="2011393"/>
                  </a:lnTo>
                  <a:cubicBezTo>
                    <a:pt x="183184" y="1954476"/>
                    <a:pt x="144512" y="1912472"/>
                    <a:pt x="98453" y="1912472"/>
                  </a:cubicBezTo>
                  <a:cubicBezTo>
                    <a:pt x="52394" y="1912472"/>
                    <a:pt x="13723" y="1954476"/>
                    <a:pt x="3706" y="2011393"/>
                  </a:cubicBezTo>
                  <a:lnTo>
                    <a:pt x="0" y="201139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Rectangle 2"/>
            <p:cNvSpPr/>
            <p:nvPr/>
          </p:nvSpPr>
          <p:spPr>
            <a:xfrm>
              <a:off x="4486591" y="1953886"/>
              <a:ext cx="196906" cy="1950905"/>
            </a:xfrm>
            <a:custGeom>
              <a:avLst/>
              <a:gdLst/>
              <a:ahLst/>
              <a:cxnLst/>
              <a:rect l="l" t="t" r="r" b="b"/>
              <a:pathLst>
                <a:path w="196906" h="1950905">
                  <a:moveTo>
                    <a:pt x="0" y="0"/>
                  </a:moveTo>
                  <a:lnTo>
                    <a:pt x="101941" y="66527"/>
                  </a:lnTo>
                  <a:lnTo>
                    <a:pt x="196906" y="4552"/>
                  </a:lnTo>
                  <a:lnTo>
                    <a:pt x="196906" y="1950905"/>
                  </a:lnTo>
                  <a:lnTo>
                    <a:pt x="193201" y="1950905"/>
                  </a:lnTo>
                  <a:cubicBezTo>
                    <a:pt x="183184" y="1893988"/>
                    <a:pt x="144512" y="1851984"/>
                    <a:pt x="98453" y="1851984"/>
                  </a:cubicBezTo>
                  <a:cubicBezTo>
                    <a:pt x="52394" y="1851984"/>
                    <a:pt x="13723" y="1893988"/>
                    <a:pt x="3706" y="1950905"/>
                  </a:cubicBezTo>
                  <a:lnTo>
                    <a:pt x="0" y="1950905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  <a:lumOff val="50000"/>
                  </a:schemeClr>
                </a:gs>
                <a:gs pos="100000">
                  <a:schemeClr val="accent1">
                    <a:lumMod val="50000"/>
                    <a:lumOff val="5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Rectangle 2"/>
            <p:cNvSpPr/>
            <p:nvPr/>
          </p:nvSpPr>
          <p:spPr>
            <a:xfrm>
              <a:off x="4683483" y="1895514"/>
              <a:ext cx="196906" cy="2011393"/>
            </a:xfrm>
            <a:custGeom>
              <a:avLst/>
              <a:gdLst/>
              <a:ahLst/>
              <a:cxnLst/>
              <a:rect l="l" t="t" r="r" b="b"/>
              <a:pathLst>
                <a:path w="196906" h="2011393">
                  <a:moveTo>
                    <a:pt x="96435" y="0"/>
                  </a:moveTo>
                  <a:lnTo>
                    <a:pt x="196906" y="0"/>
                  </a:lnTo>
                  <a:lnTo>
                    <a:pt x="196906" y="2011393"/>
                  </a:lnTo>
                  <a:lnTo>
                    <a:pt x="193201" y="2011393"/>
                  </a:lnTo>
                  <a:cubicBezTo>
                    <a:pt x="183184" y="1954476"/>
                    <a:pt x="144512" y="1912472"/>
                    <a:pt x="98453" y="1912472"/>
                  </a:cubicBezTo>
                  <a:cubicBezTo>
                    <a:pt x="52394" y="1912472"/>
                    <a:pt x="13723" y="1954476"/>
                    <a:pt x="3706" y="2011393"/>
                  </a:cubicBezTo>
                  <a:lnTo>
                    <a:pt x="0" y="2011393"/>
                  </a:lnTo>
                  <a:lnTo>
                    <a:pt x="0" y="6293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1" name="Isosceles Triangle 10"/>
            <p:cNvSpPr/>
            <p:nvPr/>
          </p:nvSpPr>
          <p:spPr>
            <a:xfrm rot="10800000">
              <a:off x="4468813" y="4423239"/>
              <a:ext cx="196906" cy="260871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19" name="Parallelogram 15"/>
            <p:cNvSpPr/>
            <p:nvPr/>
          </p:nvSpPr>
          <p:spPr>
            <a:xfrm rot="16200000">
              <a:off x="4098945" y="947696"/>
              <a:ext cx="972197" cy="1052368"/>
            </a:xfrm>
            <a:custGeom>
              <a:avLst/>
              <a:gdLst/>
              <a:ahLst/>
              <a:cxnLst/>
              <a:rect l="l" t="t" r="r" b="b"/>
              <a:pathLst>
                <a:path w="2993176" h="3240001">
                  <a:moveTo>
                    <a:pt x="1299907" y="647892"/>
                  </a:moveTo>
                  <a:lnTo>
                    <a:pt x="665509" y="1620000"/>
                  </a:lnTo>
                  <a:lnTo>
                    <a:pt x="1299907" y="2592108"/>
                  </a:lnTo>
                  <a:lnTo>
                    <a:pt x="634398" y="2592108"/>
                  </a:lnTo>
                  <a:lnTo>
                    <a:pt x="0" y="1620000"/>
                  </a:lnTo>
                  <a:lnTo>
                    <a:pt x="634398" y="647892"/>
                  </a:lnTo>
                  <a:close/>
                  <a:moveTo>
                    <a:pt x="2993176" y="1620001"/>
                  </a:moveTo>
                  <a:lnTo>
                    <a:pt x="1913056" y="3240001"/>
                  </a:lnTo>
                  <a:lnTo>
                    <a:pt x="1782206" y="3043749"/>
                  </a:lnTo>
                  <a:lnTo>
                    <a:pt x="1110064" y="3043749"/>
                  </a:lnTo>
                  <a:cubicBezTo>
                    <a:pt x="1089036" y="3096599"/>
                    <a:pt x="1037333" y="3133759"/>
                    <a:pt x="976952" y="3133759"/>
                  </a:cubicBezTo>
                  <a:cubicBezTo>
                    <a:pt x="923853" y="3133759"/>
                    <a:pt x="877466" y="3105022"/>
                    <a:pt x="854540" y="3061058"/>
                  </a:cubicBezTo>
                  <a:lnTo>
                    <a:pt x="302383" y="3169763"/>
                  </a:lnTo>
                  <a:lnTo>
                    <a:pt x="302383" y="2809723"/>
                  </a:lnTo>
                  <a:lnTo>
                    <a:pt x="854540" y="2918427"/>
                  </a:lnTo>
                  <a:cubicBezTo>
                    <a:pt x="877466" y="2874463"/>
                    <a:pt x="923853" y="2845727"/>
                    <a:pt x="976952" y="2845727"/>
                  </a:cubicBezTo>
                  <a:cubicBezTo>
                    <a:pt x="1037333" y="2845727"/>
                    <a:pt x="1089036" y="2882887"/>
                    <a:pt x="1110064" y="2935737"/>
                  </a:cubicBezTo>
                  <a:lnTo>
                    <a:pt x="1710190" y="2935737"/>
                  </a:lnTo>
                  <a:lnTo>
                    <a:pt x="832936" y="1620001"/>
                  </a:lnTo>
                  <a:lnTo>
                    <a:pt x="1913056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</p:grpSp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EAE4B97A-9205-474B-AA2C-CB324CCD49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244550"/>
            <a:ext cx="3052330" cy="3121076"/>
          </a:xfrm>
          <a:prstGeom prst="rect">
            <a:avLst/>
          </a:prstGeom>
        </p:spPr>
      </p:pic>
      <p:pic>
        <p:nvPicPr>
          <p:cNvPr id="13" name="Picture 2" descr="D:\desain\New folder\tugas buoci\Logo-BTP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304" y="4083476"/>
            <a:ext cx="1588056" cy="794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18120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ver and End Slide Master">
  <a:themeElements>
    <a:clrScheme name="ALLPPT-COLOR-A1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2AEB8"/>
      </a:accent1>
      <a:accent2>
        <a:srgbClr val="F2A40D"/>
      </a:accent2>
      <a:accent3>
        <a:srgbClr val="32AEB8"/>
      </a:accent3>
      <a:accent4>
        <a:srgbClr val="F2A40D"/>
      </a:accent4>
      <a:accent5>
        <a:srgbClr val="32AEB8"/>
      </a:accent5>
      <a:accent6>
        <a:srgbClr val="F2A40D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1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2AEB8"/>
      </a:accent1>
      <a:accent2>
        <a:srgbClr val="F2A40D"/>
      </a:accent2>
      <a:accent3>
        <a:srgbClr val="32AEB8"/>
      </a:accent3>
      <a:accent4>
        <a:srgbClr val="F2A40D"/>
      </a:accent4>
      <a:accent5>
        <a:srgbClr val="32AEB8"/>
      </a:accent5>
      <a:accent6>
        <a:srgbClr val="F2A40D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32AEB8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1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2AEB8"/>
      </a:accent1>
      <a:accent2>
        <a:srgbClr val="F2A40D"/>
      </a:accent2>
      <a:accent3>
        <a:srgbClr val="32AEB8"/>
      </a:accent3>
      <a:accent4>
        <a:srgbClr val="F2A40D"/>
      </a:accent4>
      <a:accent5>
        <a:srgbClr val="32AEB8"/>
      </a:accent5>
      <a:accent6>
        <a:srgbClr val="F2A40D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1497</TotalTime>
  <Words>179</Words>
  <Application>Microsoft Office PowerPoint</Application>
  <PresentationFormat>On-screen Show (16:9)</PresentationFormat>
  <Paragraphs>55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shahab</dc:creator>
  <cp:lastModifiedBy>Lenovo</cp:lastModifiedBy>
  <cp:revision>93</cp:revision>
  <dcterms:created xsi:type="dcterms:W3CDTF">2016-12-05T23:26:54Z</dcterms:created>
  <dcterms:modified xsi:type="dcterms:W3CDTF">2018-08-27T01:57:54Z</dcterms:modified>
  <cp:category>opening</cp:category>
</cp:coreProperties>
</file>