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7" r:id="rId6"/>
    <p:sldId id="262" r:id="rId7"/>
    <p:sldId id="263" r:id="rId8"/>
    <p:sldId id="268" r:id="rId9"/>
    <p:sldId id="265" r:id="rId10"/>
    <p:sldId id="266" r:id="rId11"/>
    <p:sldId id="269" r:id="rId12"/>
  </p:sldIdLst>
  <p:sldSz cx="9144000" cy="5143500" type="screen16x9"/>
  <p:notesSz cx="6858000" cy="9144000"/>
  <p:embeddedFontLst>
    <p:embeddedFont>
      <p:font typeface="Chivo Light" panose="020B0604020202020204" charset="0"/>
      <p:regular r:id="rId14"/>
      <p:bold r:id="rId15"/>
      <p:italic r:id="rId16"/>
      <p:boldItalic r:id="rId17"/>
    </p:embeddedFont>
    <p:embeddedFont>
      <p:font typeface="Shadows Into Light Two" panose="020B0604020202020204" charset="0"/>
      <p:regular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E926BAF-CDFE-4FCB-A65B-E1E854537D69}">
  <a:tblStyle styleId="{3E926BAF-CDFE-4FCB-A65B-E1E854537D6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003739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5876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5180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622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5672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04145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11027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4899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8218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679074">
            <a:off x="7424169" y="1110641"/>
            <a:ext cx="265609" cy="34947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389031" y="-184381"/>
            <a:ext cx="971249" cy="98362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519519" y="94934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8336996">
            <a:off x="4243138" y="-22224"/>
            <a:ext cx="467049" cy="4730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3778801">
            <a:off x="8116057" y="3817380"/>
            <a:ext cx="580177" cy="5874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6668499">
            <a:off x="5293109" y="3771186"/>
            <a:ext cx="892234" cy="66279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3835491">
            <a:off x="5235980" y="3951326"/>
            <a:ext cx="467040" cy="42328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-6648350">
            <a:off x="8451648" y="629713"/>
            <a:ext cx="922830" cy="75773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-2488733">
            <a:off x="6365042" y="2437342"/>
            <a:ext cx="993792" cy="7381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617181" y="4283744"/>
            <a:ext cx="971249" cy="98362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1676400" y="1412350"/>
            <a:ext cx="4637700" cy="231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" name="Google Shape;21;p2"/>
          <p:cNvSpPr/>
          <p:nvPr/>
        </p:nvSpPr>
        <p:spPr>
          <a:xfrm rot="-10736906">
            <a:off x="8409586" y="2375711"/>
            <a:ext cx="825227" cy="74778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-9528265">
            <a:off x="8474418" y="2733034"/>
            <a:ext cx="419693" cy="42504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873523" y="349101"/>
            <a:ext cx="467067" cy="47817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5760012" y="159538"/>
            <a:ext cx="971255" cy="101198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3741321">
            <a:off x="5765601" y="-92132"/>
            <a:ext cx="547361" cy="56037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-267953" y="1365498"/>
            <a:ext cx="1131662" cy="10254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331131" y="2051184"/>
            <a:ext cx="419672" cy="42501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592599">
            <a:off x="3091737" y="4454947"/>
            <a:ext cx="1090400" cy="80998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7924870">
            <a:off x="339964" y="3032930"/>
            <a:ext cx="841224" cy="624898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-1232320">
            <a:off x="908097" y="2912232"/>
            <a:ext cx="341366" cy="3494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5969070">
            <a:off x="976107" y="4357729"/>
            <a:ext cx="825137" cy="8356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319022">
            <a:off x="-115268" y="1393270"/>
            <a:ext cx="747678" cy="117096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220874" y="-212399"/>
            <a:ext cx="1016948" cy="103966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-10076712">
            <a:off x="8276016" y="2450651"/>
            <a:ext cx="930331" cy="696680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-9290225">
            <a:off x="5567287" y="240208"/>
            <a:ext cx="943922" cy="1037964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831654">
            <a:off x="2857171" y="4159157"/>
            <a:ext cx="1190515" cy="106886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-1232584">
            <a:off x="956194" y="3077566"/>
            <a:ext cx="267636" cy="288754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-2062504">
            <a:off x="499387" y="2832699"/>
            <a:ext cx="348730" cy="8937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734338" y="402317"/>
            <a:ext cx="556340" cy="424970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 rot="-7406387">
            <a:off x="1005078" y="4425379"/>
            <a:ext cx="609879" cy="93752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6461285" y="4408739"/>
            <a:ext cx="953706" cy="85802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2" name="Google Shape;42;p2"/>
          <p:cNvSpPr/>
          <p:nvPr/>
        </p:nvSpPr>
        <p:spPr>
          <a:xfrm rot="3778908">
            <a:off x="8250490" y="3581090"/>
            <a:ext cx="405505" cy="713678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3" name="Google Shape;43;p2"/>
          <p:cNvSpPr/>
          <p:nvPr/>
        </p:nvSpPr>
        <p:spPr>
          <a:xfrm rot="8336858">
            <a:off x="4172244" y="-119327"/>
            <a:ext cx="588749" cy="69093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4" name="Google Shape;44;p2"/>
          <p:cNvSpPr/>
          <p:nvPr/>
        </p:nvSpPr>
        <p:spPr>
          <a:xfrm rot="-2801891">
            <a:off x="8349992" y="393255"/>
            <a:ext cx="742845" cy="1166149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6400478" y="2182183"/>
            <a:ext cx="872604" cy="95207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 rot="-3835551">
            <a:off x="5103883" y="3888224"/>
            <a:ext cx="1036432" cy="60337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7" name="Google Shape;47;p2"/>
          <p:cNvSpPr/>
          <p:nvPr/>
        </p:nvSpPr>
        <p:spPr>
          <a:xfrm rot="788743">
            <a:off x="7507728" y="1267182"/>
            <a:ext cx="341357" cy="3494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 rot="788424">
            <a:off x="7600966" y="1268367"/>
            <a:ext cx="222930" cy="24052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 rot="-3998065">
            <a:off x="7374395" y="1063551"/>
            <a:ext cx="267634" cy="28875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 rot="575490">
            <a:off x="8469081" y="3874407"/>
            <a:ext cx="345878" cy="608736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Google Shape;126;p5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5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5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5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5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5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5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5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5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5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5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5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5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5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5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5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9847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5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5984700" cy="317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༝"/>
              <a:defRPr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 background">
  <p:cSld name="TITLE_AND_BODY_1">
    <p:bg>
      <p:bgPr>
        <a:solidFill>
          <a:srgbClr val="96B5F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0" y="-124"/>
            <a:ext cx="45798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6"/>
          <p:cNvSpPr/>
          <p:nvPr/>
        </p:nvSpPr>
        <p:spPr>
          <a:xfrm rot="1318871">
            <a:off x="78562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"/>
          <p:cNvSpPr/>
          <p:nvPr/>
        </p:nvSpPr>
        <p:spPr>
          <a:xfrm>
            <a:off x="82306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6"/>
          <p:cNvSpPr/>
          <p:nvPr/>
        </p:nvSpPr>
        <p:spPr>
          <a:xfrm rot="-548659">
            <a:off x="86257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6"/>
          <p:cNvSpPr/>
          <p:nvPr/>
        </p:nvSpPr>
        <p:spPr>
          <a:xfrm rot="-9290062">
            <a:off x="85081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6"/>
          <p:cNvSpPr/>
          <p:nvPr/>
        </p:nvSpPr>
        <p:spPr>
          <a:xfrm rot="5503490">
            <a:off x="79172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8231962" y="26811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6"/>
          <p:cNvSpPr/>
          <p:nvPr/>
        </p:nvSpPr>
        <p:spPr>
          <a:xfrm rot="-830047">
            <a:off x="7861089" y="23563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76337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6"/>
          <p:cNvSpPr/>
          <p:nvPr/>
        </p:nvSpPr>
        <p:spPr>
          <a:xfrm rot="8224608">
            <a:off x="83164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457200" y="663175"/>
            <a:ext cx="35997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3599700" cy="317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༝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/>
          <p:nvPr/>
        </p:nvSpPr>
        <p:spPr>
          <a:xfrm rot="-1209093">
            <a:off x="8469092" y="4079246"/>
            <a:ext cx="679239" cy="615500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8683513" y="4020672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7062483" y="-109725"/>
            <a:ext cx="384463" cy="39360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514400" y="1635650"/>
            <a:ext cx="799508" cy="83303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rot="3741344">
            <a:off x="8518998" y="1428487"/>
            <a:ext cx="450561" cy="46127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044713" y="810002"/>
            <a:ext cx="931540" cy="84412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537849" y="1374425"/>
            <a:ext cx="345449" cy="34985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 rot="-6335216">
            <a:off x="6865825" y="4552660"/>
            <a:ext cx="897579" cy="6666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7911874" y="-130475"/>
            <a:ext cx="799495" cy="80968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7"/>
          <p:cNvSpPr/>
          <p:nvPr/>
        </p:nvSpPr>
        <p:spPr>
          <a:xfrm rot="-6692267">
            <a:off x="6791890" y="2390364"/>
            <a:ext cx="692490" cy="51435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7317552" y="2396424"/>
            <a:ext cx="281001" cy="28768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7"/>
          <p:cNvSpPr/>
          <p:nvPr/>
        </p:nvSpPr>
        <p:spPr>
          <a:xfrm>
            <a:off x="7663638" y="3147400"/>
            <a:ext cx="679244" cy="6878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7"/>
          <p:cNvSpPr/>
          <p:nvPr/>
        </p:nvSpPr>
        <p:spPr>
          <a:xfrm rot="1318871">
            <a:off x="7170415" y="832860"/>
            <a:ext cx="615466" cy="963905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7773455" y="-153538"/>
            <a:ext cx="837106" cy="85580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"/>
          <p:cNvSpPr/>
          <p:nvPr/>
        </p:nvSpPr>
        <p:spPr>
          <a:xfrm rot="-548659">
            <a:off x="8473306" y="4038279"/>
            <a:ext cx="765854" cy="57351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7"/>
          <p:cNvSpPr/>
          <p:nvPr/>
        </p:nvSpPr>
        <p:spPr>
          <a:xfrm rot="-9290062">
            <a:off x="8355791" y="1702057"/>
            <a:ext cx="776981" cy="854390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7"/>
          <p:cNvSpPr/>
          <p:nvPr/>
        </p:nvSpPr>
        <p:spPr>
          <a:xfrm rot="5503490">
            <a:off x="6926605" y="4268854"/>
            <a:ext cx="979970" cy="879830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7"/>
          <p:cNvSpPr/>
          <p:nvPr/>
        </p:nvSpPr>
        <p:spPr>
          <a:xfrm>
            <a:off x="7317562" y="2528710"/>
            <a:ext cx="220297" cy="237680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"/>
          <p:cNvSpPr/>
          <p:nvPr/>
        </p:nvSpPr>
        <p:spPr>
          <a:xfrm rot="-830047">
            <a:off x="6946689" y="2203902"/>
            <a:ext cx="287064" cy="73569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7"/>
          <p:cNvSpPr/>
          <p:nvPr/>
        </p:nvSpPr>
        <p:spPr>
          <a:xfrm>
            <a:off x="6947912" y="-65921"/>
            <a:ext cx="457954" cy="34981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"/>
          <p:cNvSpPr/>
          <p:nvPr/>
        </p:nvSpPr>
        <p:spPr>
          <a:xfrm rot="8224608">
            <a:off x="7859223" y="3153271"/>
            <a:ext cx="501993" cy="771678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6405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457200" y="1430050"/>
            <a:ext cx="3167700" cy="3238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815603" y="1430050"/>
            <a:ext cx="3167700" cy="3238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2" name="Google Shape;262;p11"/>
          <p:cNvSpPr/>
          <p:nvPr/>
        </p:nvSpPr>
        <p:spPr>
          <a:xfrm rot="-6974255">
            <a:off x="8132622" y="3724110"/>
            <a:ext cx="213588" cy="28102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1"/>
          <p:cNvSpPr/>
          <p:nvPr/>
        </p:nvSpPr>
        <p:spPr>
          <a:xfrm>
            <a:off x="2732253" y="-212411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1"/>
          <p:cNvSpPr/>
          <p:nvPr/>
        </p:nvSpPr>
        <p:spPr>
          <a:xfrm>
            <a:off x="2837180" y="12190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1"/>
          <p:cNvSpPr/>
          <p:nvPr/>
        </p:nvSpPr>
        <p:spPr>
          <a:xfrm rot="4358823">
            <a:off x="3941098" y="4889269"/>
            <a:ext cx="375550" cy="380336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1"/>
          <p:cNvSpPr/>
          <p:nvPr/>
        </p:nvSpPr>
        <p:spPr>
          <a:xfrm rot="1151692">
            <a:off x="8434472" y="4226868"/>
            <a:ext cx="357870" cy="36229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1"/>
          <p:cNvSpPr/>
          <p:nvPr/>
        </p:nvSpPr>
        <p:spPr>
          <a:xfrm rot="-10153158">
            <a:off x="4729339" y="4449252"/>
            <a:ext cx="717468" cy="5329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11"/>
          <p:cNvSpPr/>
          <p:nvPr/>
        </p:nvSpPr>
        <p:spPr>
          <a:xfrm rot="943073">
            <a:off x="4813520" y="4340916"/>
            <a:ext cx="375504" cy="34034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1"/>
          <p:cNvSpPr/>
          <p:nvPr/>
        </p:nvSpPr>
        <p:spPr>
          <a:xfrm rot="-6648331">
            <a:off x="8563948" y="1186838"/>
            <a:ext cx="742053" cy="6092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1"/>
          <p:cNvSpPr/>
          <p:nvPr/>
        </p:nvSpPr>
        <p:spPr>
          <a:xfrm rot="2711984">
            <a:off x="4808509" y="-109436"/>
            <a:ext cx="799096" cy="59352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1"/>
          <p:cNvSpPr/>
          <p:nvPr/>
        </p:nvSpPr>
        <p:spPr>
          <a:xfrm>
            <a:off x="6790083" y="4541690"/>
            <a:ext cx="781013" cy="79096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11"/>
          <p:cNvSpPr/>
          <p:nvPr/>
        </p:nvSpPr>
        <p:spPr>
          <a:xfrm rot="-5990705">
            <a:off x="8271773" y="2605766"/>
            <a:ext cx="663539" cy="60127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1"/>
          <p:cNvSpPr/>
          <p:nvPr/>
        </p:nvSpPr>
        <p:spPr>
          <a:xfrm rot="-4782675">
            <a:off x="8259070" y="2656361"/>
            <a:ext cx="337456" cy="34175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1"/>
          <p:cNvSpPr/>
          <p:nvPr/>
        </p:nvSpPr>
        <p:spPr>
          <a:xfrm>
            <a:off x="1059765" y="251069"/>
            <a:ext cx="375578" cy="384506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1"/>
          <p:cNvSpPr/>
          <p:nvPr/>
        </p:nvSpPr>
        <p:spPr>
          <a:xfrm>
            <a:off x="7199212" y="126020"/>
            <a:ext cx="780996" cy="813747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11"/>
          <p:cNvSpPr/>
          <p:nvPr/>
        </p:nvSpPr>
        <p:spPr>
          <a:xfrm rot="3741390">
            <a:off x="7203695" y="-76352"/>
            <a:ext cx="440145" cy="45060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1"/>
          <p:cNvSpPr/>
          <p:nvPr/>
        </p:nvSpPr>
        <p:spPr>
          <a:xfrm>
            <a:off x="-174209" y="985454"/>
            <a:ext cx="910004" cy="82460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11"/>
          <p:cNvSpPr/>
          <p:nvPr/>
        </p:nvSpPr>
        <p:spPr>
          <a:xfrm>
            <a:off x="307522" y="1536823"/>
            <a:ext cx="337444" cy="341744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1"/>
          <p:cNvSpPr/>
          <p:nvPr/>
        </p:nvSpPr>
        <p:spPr>
          <a:xfrm rot="10592571">
            <a:off x="1931803" y="4671974"/>
            <a:ext cx="876846" cy="65135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1"/>
          <p:cNvSpPr/>
          <p:nvPr/>
        </p:nvSpPr>
        <p:spPr>
          <a:xfrm rot="-7924689">
            <a:off x="127751" y="2727519"/>
            <a:ext cx="676415" cy="502513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1"/>
          <p:cNvSpPr/>
          <p:nvPr/>
        </p:nvSpPr>
        <p:spPr>
          <a:xfrm rot="-1232342">
            <a:off x="584556" y="2630487"/>
            <a:ext cx="274505" cy="28103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1"/>
          <p:cNvSpPr/>
          <p:nvPr/>
        </p:nvSpPr>
        <p:spPr>
          <a:xfrm rot="5968943">
            <a:off x="379973" y="3976490"/>
            <a:ext cx="663471" cy="67193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1"/>
          <p:cNvSpPr/>
          <p:nvPr/>
        </p:nvSpPr>
        <p:spPr>
          <a:xfrm rot="1319053">
            <a:off x="-51439" y="1007787"/>
            <a:ext cx="601219" cy="941593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1"/>
          <p:cNvSpPr/>
          <p:nvPr/>
        </p:nvSpPr>
        <p:spPr>
          <a:xfrm>
            <a:off x="2597036" y="-234941"/>
            <a:ext cx="817717" cy="835985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1"/>
          <p:cNvSpPr/>
          <p:nvPr/>
        </p:nvSpPr>
        <p:spPr>
          <a:xfrm rot="-5330471">
            <a:off x="8178192" y="2569786"/>
            <a:ext cx="748134" cy="56024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1"/>
          <p:cNvSpPr/>
          <p:nvPr/>
        </p:nvSpPr>
        <p:spPr>
          <a:xfrm rot="-9290112">
            <a:off x="7044262" y="190893"/>
            <a:ext cx="759011" cy="83463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1"/>
          <p:cNvSpPr/>
          <p:nvPr/>
        </p:nvSpPr>
        <p:spPr>
          <a:xfrm rot="831478">
            <a:off x="1743246" y="4434137"/>
            <a:ext cx="957279" cy="859458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1"/>
          <p:cNvSpPr/>
          <p:nvPr/>
        </p:nvSpPr>
        <p:spPr>
          <a:xfrm rot="-1232764">
            <a:off x="623232" y="2763432"/>
            <a:ext cx="215203" cy="2321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1"/>
          <p:cNvSpPr/>
          <p:nvPr/>
        </p:nvSpPr>
        <p:spPr>
          <a:xfrm rot="-2062359">
            <a:off x="255900" y="2566548"/>
            <a:ext cx="280423" cy="71867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1"/>
          <p:cNvSpPr/>
          <p:nvPr/>
        </p:nvSpPr>
        <p:spPr>
          <a:xfrm>
            <a:off x="947845" y="293861"/>
            <a:ext cx="447347" cy="341714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1"/>
          <p:cNvSpPr/>
          <p:nvPr/>
        </p:nvSpPr>
        <p:spPr>
          <a:xfrm rot="-7406442">
            <a:off x="403221" y="4030923"/>
            <a:ext cx="490399" cy="753856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1"/>
          <p:cNvSpPr/>
          <p:nvPr/>
        </p:nvSpPr>
        <p:spPr>
          <a:xfrm>
            <a:off x="6664726" y="4642200"/>
            <a:ext cx="766865" cy="689932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3" name="Google Shape;293;p11"/>
          <p:cNvSpPr/>
          <p:nvPr/>
        </p:nvSpPr>
        <p:spPr>
          <a:xfrm rot="1151678">
            <a:off x="8450738" y="3960294"/>
            <a:ext cx="326039" cy="573820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4" name="Google Shape;294;p11"/>
          <p:cNvSpPr/>
          <p:nvPr/>
        </p:nvSpPr>
        <p:spPr>
          <a:xfrm rot="4358289">
            <a:off x="3897685" y="4812891"/>
            <a:ext cx="473413" cy="555582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5" name="Google Shape;295;p11"/>
          <p:cNvSpPr/>
          <p:nvPr/>
        </p:nvSpPr>
        <p:spPr>
          <a:xfrm rot="-2801932">
            <a:off x="8482195" y="996713"/>
            <a:ext cx="597297" cy="937661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6" name="Google Shape;296;p11"/>
          <p:cNvSpPr/>
          <p:nvPr/>
        </p:nvSpPr>
        <p:spPr>
          <a:xfrm rot="5200625">
            <a:off x="4975084" y="-222517"/>
            <a:ext cx="701626" cy="76552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7" name="Google Shape;297;p11"/>
          <p:cNvSpPr/>
          <p:nvPr/>
        </p:nvSpPr>
        <p:spPr>
          <a:xfrm rot="942660">
            <a:off x="4585376" y="4393088"/>
            <a:ext cx="833403" cy="485179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98" name="Google Shape;298;p11"/>
          <p:cNvSpPr/>
          <p:nvPr/>
        </p:nvSpPr>
        <p:spPr>
          <a:xfrm rot="-5506349">
            <a:off x="8198666" y="3597357"/>
            <a:ext cx="274487" cy="281012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1"/>
          <p:cNvSpPr/>
          <p:nvPr/>
        </p:nvSpPr>
        <p:spPr>
          <a:xfrm rot="-5506848">
            <a:off x="8197826" y="3625742"/>
            <a:ext cx="179267" cy="19341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300;p11"/>
          <p:cNvSpPr/>
          <p:nvPr/>
        </p:nvSpPr>
        <p:spPr>
          <a:xfrm rot="-10292983">
            <a:off x="8081725" y="3802439"/>
            <a:ext cx="215214" cy="23219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color background 1">
  <p:cSld name="BLANK_1">
    <p:bg>
      <p:bgPr>
        <a:solidFill>
          <a:srgbClr val="FFA105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3" name="Google Shape;303;p12"/>
          <p:cNvSpPr/>
          <p:nvPr/>
        </p:nvSpPr>
        <p:spPr>
          <a:xfrm rot="1319053">
            <a:off x="-51439" y="1007787"/>
            <a:ext cx="601219" cy="941593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2"/>
          <p:cNvSpPr/>
          <p:nvPr/>
        </p:nvSpPr>
        <p:spPr>
          <a:xfrm>
            <a:off x="2597036" y="-234941"/>
            <a:ext cx="817717" cy="835985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2"/>
          <p:cNvSpPr/>
          <p:nvPr/>
        </p:nvSpPr>
        <p:spPr>
          <a:xfrm rot="-5330471">
            <a:off x="8178192" y="2569786"/>
            <a:ext cx="748134" cy="56024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2"/>
          <p:cNvSpPr/>
          <p:nvPr/>
        </p:nvSpPr>
        <p:spPr>
          <a:xfrm rot="-9290112">
            <a:off x="7044262" y="190893"/>
            <a:ext cx="759011" cy="83463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12"/>
          <p:cNvSpPr/>
          <p:nvPr/>
        </p:nvSpPr>
        <p:spPr>
          <a:xfrm rot="831478">
            <a:off x="1743246" y="4434137"/>
            <a:ext cx="957279" cy="859458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2"/>
          <p:cNvSpPr/>
          <p:nvPr/>
        </p:nvSpPr>
        <p:spPr>
          <a:xfrm rot="-1232764">
            <a:off x="623232" y="2763432"/>
            <a:ext cx="215203" cy="2321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2"/>
          <p:cNvSpPr/>
          <p:nvPr/>
        </p:nvSpPr>
        <p:spPr>
          <a:xfrm rot="-2062359">
            <a:off x="255900" y="2566548"/>
            <a:ext cx="280423" cy="718672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2"/>
          <p:cNvSpPr/>
          <p:nvPr/>
        </p:nvSpPr>
        <p:spPr>
          <a:xfrm>
            <a:off x="947845" y="293861"/>
            <a:ext cx="447347" cy="341714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"/>
          <p:cNvSpPr/>
          <p:nvPr/>
        </p:nvSpPr>
        <p:spPr>
          <a:xfrm rot="-7406442">
            <a:off x="403221" y="4030923"/>
            <a:ext cx="490399" cy="753856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12"/>
          <p:cNvSpPr/>
          <p:nvPr/>
        </p:nvSpPr>
        <p:spPr>
          <a:xfrm>
            <a:off x="6664726" y="4642200"/>
            <a:ext cx="766865" cy="689932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3" name="Google Shape;313;p12"/>
          <p:cNvSpPr/>
          <p:nvPr/>
        </p:nvSpPr>
        <p:spPr>
          <a:xfrm rot="1151678">
            <a:off x="8450738" y="3960294"/>
            <a:ext cx="326039" cy="573820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4" name="Google Shape;314;p12"/>
          <p:cNvSpPr/>
          <p:nvPr/>
        </p:nvSpPr>
        <p:spPr>
          <a:xfrm rot="4358289">
            <a:off x="3897685" y="4812891"/>
            <a:ext cx="473413" cy="555582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5" name="Google Shape;315;p12"/>
          <p:cNvSpPr/>
          <p:nvPr/>
        </p:nvSpPr>
        <p:spPr>
          <a:xfrm rot="-2801932">
            <a:off x="8482195" y="996713"/>
            <a:ext cx="597297" cy="937661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6" name="Google Shape;316;p12"/>
          <p:cNvSpPr/>
          <p:nvPr/>
        </p:nvSpPr>
        <p:spPr>
          <a:xfrm rot="5200625">
            <a:off x="4975084" y="-222517"/>
            <a:ext cx="701626" cy="765527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7" name="Google Shape;317;p12"/>
          <p:cNvSpPr/>
          <p:nvPr/>
        </p:nvSpPr>
        <p:spPr>
          <a:xfrm rot="942660">
            <a:off x="4585376" y="4393088"/>
            <a:ext cx="833403" cy="485179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318" name="Google Shape;318;p12"/>
          <p:cNvSpPr/>
          <p:nvPr/>
        </p:nvSpPr>
        <p:spPr>
          <a:xfrm rot="-5506848">
            <a:off x="8197826" y="3625742"/>
            <a:ext cx="179267" cy="193412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2"/>
          <p:cNvSpPr/>
          <p:nvPr/>
        </p:nvSpPr>
        <p:spPr>
          <a:xfrm rot="-10292983">
            <a:off x="8081725" y="3802439"/>
            <a:ext cx="215214" cy="23219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34575"/>
            <a:ext cx="5984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5677F"/>
              </a:buClr>
              <a:buSzPts val="3000"/>
              <a:buFont typeface="Shadows Into Light Two"/>
              <a:buNone/>
              <a:defRPr sz="3000">
                <a:solidFill>
                  <a:srgbClr val="65677F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8750"/>
            <a:ext cx="5984700" cy="317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Clr>
                <a:srgbClr val="FFA105"/>
              </a:buClr>
              <a:buSzPts val="2600"/>
              <a:buFont typeface="Chivo Light"/>
              <a:buChar char="༝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○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■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●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○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■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●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○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Clr>
                <a:srgbClr val="CDCFE5"/>
              </a:buClr>
              <a:buSzPts val="2600"/>
              <a:buFont typeface="Chivo Light"/>
              <a:buChar char="■"/>
              <a:defRPr sz="26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lvl="1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>
              <a:buNone/>
              <a:defRPr sz="1300">
                <a:solidFill>
                  <a:srgbClr val="65677F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7" r:id="rId5"/>
    <p:sldLayoutId id="2147483658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5025" y="1223373"/>
            <a:ext cx="4637700" cy="2498151"/>
          </a:xfrm>
        </p:spPr>
        <p:txBody>
          <a:bodyPr/>
          <a:lstStyle/>
          <a:p>
            <a:pPr algn="ctr"/>
            <a:r>
              <a:rPr lang="en-GB" sz="2400"/>
              <a:t>Lemak</a:t>
            </a:r>
            <a:r>
              <a:rPr lang="en-GB" sz="2400" dirty="0"/>
              <a:t>:</a:t>
            </a:r>
            <a:br>
              <a:rPr lang="en-GB" sz="2400" dirty="0"/>
            </a:br>
            <a:endParaRPr lang="en-GB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4"/>
          <p:cNvSpPr txBox="1">
            <a:spLocks noGrp="1"/>
          </p:cNvSpPr>
          <p:nvPr>
            <p:ph type="title" idx="4294967295"/>
          </p:nvPr>
        </p:nvSpPr>
        <p:spPr>
          <a:xfrm>
            <a:off x="2194950" y="1881749"/>
            <a:ext cx="4754100" cy="2280675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FFFFFF"/>
                </a:solidFill>
              </a:rPr>
              <a:t>.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412" name="Google Shape;412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10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6673" y="1453990"/>
            <a:ext cx="8630654" cy="270843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en-US" sz="1600" b="1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Jenis</a:t>
            </a:r>
            <a:r>
              <a:rPr lang="en-US" altLang="en-US" sz="1600" b="1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600" b="1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endParaRPr lang="en-US" altLang="en-US" sz="1600" b="1" dirty="0">
              <a:solidFill>
                <a:srgbClr val="444444"/>
              </a:solidFill>
              <a:latin typeface="Chivo Light" panose="020B060402020202020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444444"/>
              </a:solidFill>
              <a:effectLst/>
              <a:latin typeface="Chivo Light" panose="020B060402020202020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yaitu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struktur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dengan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hidrokarbon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ikatan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tunggal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berbahaya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bagi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tubuh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manusia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karena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dapat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melekat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menggumpal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sehingga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dapat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mengganggu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sistem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peredaran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darah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kebanyakan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berasal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hewan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seperti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daging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susu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murni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dll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tak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yaitu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struktur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dengan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hidrokarbon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dengan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satu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atau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lebih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ikatan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rangkap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(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ganda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) yang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dapat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menguntungkan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tubuh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kebanyakan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berasal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tumbuhan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contohnya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buah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alpukat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kacang-kacangan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ivo Light" panose="020B0604020202020204" charset="0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hivo Light" panose="020B06040202020202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sp>
        <p:nvSpPr>
          <p:cNvPr id="3" name="TextBox 2"/>
          <p:cNvSpPr txBox="1"/>
          <p:nvPr/>
        </p:nvSpPr>
        <p:spPr>
          <a:xfrm>
            <a:off x="2958958" y="2075381"/>
            <a:ext cx="3698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hivo Light" panose="020B060402020202020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118121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5"/>
          <p:cNvSpPr txBox="1">
            <a:spLocks noGrp="1"/>
          </p:cNvSpPr>
          <p:nvPr>
            <p:ph type="title"/>
          </p:nvPr>
        </p:nvSpPr>
        <p:spPr>
          <a:xfrm>
            <a:off x="421240" y="422975"/>
            <a:ext cx="6405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Lemak</a:t>
            </a:r>
            <a:endParaRPr dirty="0"/>
          </a:p>
        </p:txBody>
      </p:sp>
      <p:sp>
        <p:nvSpPr>
          <p:cNvPr id="342" name="Google Shape;342;p15"/>
          <p:cNvSpPr txBox="1">
            <a:spLocks noGrp="1"/>
          </p:cNvSpPr>
          <p:nvPr>
            <p:ph type="body" idx="1"/>
          </p:nvPr>
        </p:nvSpPr>
        <p:spPr>
          <a:xfrm>
            <a:off x="457200" y="1430050"/>
            <a:ext cx="6369640" cy="32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 err="1">
                <a:solidFill>
                  <a:srgbClr val="65677F"/>
                </a:solidFill>
              </a:rPr>
              <a:t>Pengertian</a:t>
            </a:r>
            <a:r>
              <a:rPr lang="en-GB" dirty="0">
                <a:solidFill>
                  <a:srgbClr val="65677F"/>
                </a:solidFill>
              </a:rPr>
              <a:t> </a:t>
            </a:r>
            <a:r>
              <a:rPr lang="en-GB" dirty="0" err="1">
                <a:solidFill>
                  <a:srgbClr val="65677F"/>
                </a:solidFill>
              </a:rPr>
              <a:t>Lemak</a:t>
            </a:r>
            <a:r>
              <a:rPr lang="en-GB" dirty="0">
                <a:solidFill>
                  <a:srgbClr val="65677F"/>
                </a:solidFill>
              </a:rPr>
              <a:t>:</a:t>
            </a:r>
          </a:p>
          <a:p>
            <a:pPr marL="0" lvl="0" indent="0">
              <a:buClr>
                <a:schemeClr val="dk1"/>
              </a:buClr>
              <a:buSzPts val="1100"/>
              <a:buNone/>
            </a:pPr>
            <a:r>
              <a:rPr lang="en-GB" dirty="0">
                <a:solidFill>
                  <a:srgbClr val="65677F"/>
                </a:solidFill>
              </a:rPr>
              <a:t>         </a:t>
            </a:r>
            <a:r>
              <a:rPr lang="en-GB" dirty="0" err="1"/>
              <a:t>senyawa</a:t>
            </a:r>
            <a:r>
              <a:rPr lang="en-GB" dirty="0"/>
              <a:t> </a:t>
            </a:r>
            <a:r>
              <a:rPr lang="en-GB" dirty="0" err="1"/>
              <a:t>kimia</a:t>
            </a:r>
            <a:r>
              <a:rPr lang="en-GB" dirty="0"/>
              <a:t> </a:t>
            </a:r>
            <a:r>
              <a:rPr lang="en-GB" dirty="0" err="1"/>
              <a:t>tidak</a:t>
            </a:r>
            <a:r>
              <a:rPr lang="en-GB" dirty="0"/>
              <a:t> </a:t>
            </a:r>
            <a:r>
              <a:rPr lang="en-GB" dirty="0" err="1"/>
              <a:t>larut</a:t>
            </a:r>
            <a:r>
              <a:rPr lang="en-GB" dirty="0"/>
              <a:t> air yang </a:t>
            </a:r>
            <a:r>
              <a:rPr lang="en-GB" dirty="0" err="1"/>
              <a:t>disusun</a:t>
            </a:r>
            <a:r>
              <a:rPr lang="en-GB" dirty="0"/>
              <a:t> </a:t>
            </a:r>
            <a:r>
              <a:rPr lang="en-GB" dirty="0" err="1"/>
              <a:t>oleh</a:t>
            </a:r>
            <a:r>
              <a:rPr lang="en-GB" dirty="0"/>
              <a:t> </a:t>
            </a:r>
            <a:r>
              <a:rPr lang="en-GB" dirty="0" err="1"/>
              <a:t>unsur</a:t>
            </a:r>
            <a:r>
              <a:rPr lang="en-GB" dirty="0"/>
              <a:t> </a:t>
            </a:r>
            <a:r>
              <a:rPr lang="en-GB" dirty="0" err="1"/>
              <a:t>Karbon</a:t>
            </a:r>
            <a:r>
              <a:rPr lang="en-GB" dirty="0"/>
              <a:t> (C), </a:t>
            </a:r>
            <a:r>
              <a:rPr lang="en-GB" dirty="0" err="1"/>
              <a:t>Hidrogen</a:t>
            </a:r>
            <a:r>
              <a:rPr lang="en-GB" dirty="0"/>
              <a:t> (H),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err="1"/>
              <a:t>Oksigen</a:t>
            </a:r>
            <a:r>
              <a:rPr lang="en-GB" dirty="0"/>
              <a:t> (O). </a:t>
            </a:r>
            <a:r>
              <a:rPr lang="en-GB" dirty="0" err="1"/>
              <a:t>Lemak</a:t>
            </a:r>
            <a:r>
              <a:rPr lang="en-GB" dirty="0"/>
              <a:t> </a:t>
            </a:r>
            <a:r>
              <a:rPr lang="en-GB" dirty="0" err="1"/>
              <a:t>bersifat</a:t>
            </a:r>
            <a:r>
              <a:rPr lang="en-GB" dirty="0"/>
              <a:t> </a:t>
            </a:r>
            <a:r>
              <a:rPr lang="en-GB" dirty="0" err="1"/>
              <a:t>hidrofobik</a:t>
            </a:r>
            <a:r>
              <a:rPr lang="en-GB" dirty="0"/>
              <a:t> (</a:t>
            </a:r>
            <a:r>
              <a:rPr lang="en-GB" dirty="0" err="1"/>
              <a:t>tidak</a:t>
            </a:r>
            <a:r>
              <a:rPr lang="en-GB" dirty="0"/>
              <a:t> </a:t>
            </a:r>
            <a:r>
              <a:rPr lang="en-GB" dirty="0" err="1"/>
              <a:t>larut</a:t>
            </a:r>
            <a:r>
              <a:rPr lang="en-GB" dirty="0"/>
              <a:t> </a:t>
            </a:r>
            <a:r>
              <a:rPr lang="en-GB" dirty="0" err="1"/>
              <a:t>dalam</a:t>
            </a:r>
            <a:r>
              <a:rPr lang="en-GB" dirty="0"/>
              <a:t> air),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dirty="0" err="1"/>
              <a:t>melarutkan</a:t>
            </a:r>
            <a:r>
              <a:rPr lang="en-GB" dirty="0"/>
              <a:t> </a:t>
            </a:r>
            <a:r>
              <a:rPr lang="en-GB" dirty="0" err="1"/>
              <a:t>lemak</a:t>
            </a:r>
            <a:r>
              <a:rPr lang="en-GB" dirty="0"/>
              <a:t> </a:t>
            </a:r>
            <a:r>
              <a:rPr lang="en-GB" dirty="0" err="1"/>
              <a:t>dibutuhkan</a:t>
            </a:r>
            <a:r>
              <a:rPr lang="en-GB" dirty="0"/>
              <a:t> </a:t>
            </a:r>
            <a:r>
              <a:rPr lang="en-GB" dirty="0" err="1"/>
              <a:t>pelarut</a:t>
            </a:r>
            <a:r>
              <a:rPr lang="en-GB" dirty="0"/>
              <a:t> </a:t>
            </a:r>
            <a:r>
              <a:rPr lang="en-GB" dirty="0" err="1"/>
              <a:t>khusus</a:t>
            </a:r>
            <a:r>
              <a:rPr lang="en-GB" dirty="0"/>
              <a:t> </a:t>
            </a:r>
            <a:r>
              <a:rPr lang="en-GB" dirty="0" err="1"/>
              <a:t>seperti</a:t>
            </a:r>
            <a:r>
              <a:rPr lang="en-GB" dirty="0"/>
              <a:t> </a:t>
            </a:r>
            <a:r>
              <a:rPr lang="en-GB" dirty="0" err="1"/>
              <a:t>eter</a:t>
            </a:r>
            <a:r>
              <a:rPr lang="en-GB" dirty="0"/>
              <a:t>, </a:t>
            </a:r>
            <a:r>
              <a:rPr lang="en-GB" dirty="0" err="1"/>
              <a:t>klorofom</a:t>
            </a:r>
            <a:r>
              <a:rPr lang="en-GB" dirty="0"/>
              <a:t>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err="1"/>
              <a:t>benzen</a:t>
            </a:r>
            <a:r>
              <a:rPr lang="en-GB" dirty="0"/>
              <a:t>.</a:t>
            </a:r>
            <a:endParaRPr dirty="0">
              <a:solidFill>
                <a:srgbClr val="65677F"/>
              </a:solidFill>
            </a:endParaRPr>
          </a:p>
        </p:txBody>
      </p:sp>
      <p:sp>
        <p:nvSpPr>
          <p:cNvPr id="344" name="Google Shape;344;p1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3" name="Right Arrow 2"/>
          <p:cNvSpPr/>
          <p:nvPr/>
        </p:nvSpPr>
        <p:spPr>
          <a:xfrm>
            <a:off x="636997" y="2132403"/>
            <a:ext cx="236306" cy="127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6"/>
          <p:cNvSpPr txBox="1">
            <a:spLocks noGrp="1"/>
          </p:cNvSpPr>
          <p:nvPr>
            <p:ph type="body" idx="1"/>
          </p:nvPr>
        </p:nvSpPr>
        <p:spPr>
          <a:xfrm>
            <a:off x="383996" y="524195"/>
            <a:ext cx="5984700" cy="42256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en-US" sz="1400" b="1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FUNGSI LEMAK</a:t>
            </a:r>
            <a:endParaRPr lang="en-US" altLang="en-US" sz="1400" dirty="0">
              <a:solidFill>
                <a:schemeClr val="tx1"/>
              </a:solidFill>
              <a:latin typeface="Chivo Light" panose="020B060402020202020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lang="en-US" altLang="en-US" sz="1400" dirty="0">
              <a:solidFill>
                <a:srgbClr val="444444"/>
              </a:solidFill>
              <a:latin typeface="Chivo Light" panose="020B0604020202020204" charset="0"/>
              <a:cs typeface="Arial" panose="020B0604020202020204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memiliki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banyak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fungsi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beberapa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fungsi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penting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bagi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tubuh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antara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lain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adalah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sebagai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berikut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: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Menjadi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cadangan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energi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dalam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beAntuk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sel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Apabila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kita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konsumsi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berlebihan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maka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tersebut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akan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disimpan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di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berbagai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tempat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contohnya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di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lapisan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bawah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kulit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untuk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dijadikan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cadangan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energi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 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Pelindung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organ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penting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saat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terjadi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goncangan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karena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memiliki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struktur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seperti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bantalan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Melindungi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tubuh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perubahan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suhu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lingkungan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dapat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melindungi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tubuh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suhu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rendah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Salah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satu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bahan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dasar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dibutuhkan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untuk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produksi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hormon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vitamin,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membran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sel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membran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organel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sel.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Pelarut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vitamin A, D, E,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K.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Sebagai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bahan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penyusun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empedu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kholat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Mengoptimalkan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fungsi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pencernaan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dapat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memperlambat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sistem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pencernaan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saat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proses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penernaan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berlangsung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sehingga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rasa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lapar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tidak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muncul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terlalu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cepat</a:t>
            </a:r>
            <a:r>
              <a:rPr lang="en-US" altLang="en-US" sz="1400" dirty="0">
                <a:solidFill>
                  <a:srgbClr val="444444"/>
                </a:solidFill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51" name="Google Shape;351;p1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3" name="Tit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79628" y="2061466"/>
            <a:ext cx="7877156" cy="8065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79350" rIns="0" bIns="7935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buClrTx/>
              <a:buSzTx/>
            </a:pPr>
            <a:r>
              <a:rPr lang="en-US" altLang="en-US" sz="1400" b="1" dirty="0">
                <a:solidFill>
                  <a:srgbClr val="444444"/>
                </a:solidFill>
                <a:latin typeface="inherit"/>
                <a:cs typeface="Arial" panose="020B0604020202020204" pitchFamily="34" charset="0"/>
              </a:rPr>
              <a:t>STRUKTUR KIMIA LEMAK</a:t>
            </a:r>
            <a:br>
              <a:rPr lang="en-US" altLang="en-US" sz="1400" dirty="0"/>
            </a:b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Unsur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penyusun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antara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lain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adalah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Unsur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Karbon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(C),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Hidrogen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(H)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Oksigen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(O).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Lemak</a:t>
            </a:r>
            <a:b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</a:b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terdiri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dari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3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asam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lemak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dan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satu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 </a:t>
            </a:r>
            <a:r>
              <a:rPr lang="en-US" altLang="en-US" sz="1400" dirty="0" err="1">
                <a:solidFill>
                  <a:srgbClr val="444444"/>
                </a:solidFill>
                <a:cs typeface="Arial" panose="020B0604020202020204" pitchFamily="34" charset="0"/>
              </a:rPr>
              <a:t>gliserol</a:t>
            </a:r>
            <a:r>
              <a:rPr lang="en-US" altLang="en-US" sz="1400" dirty="0">
                <a:solidFill>
                  <a:srgbClr val="444444"/>
                </a:solidFill>
                <a:cs typeface="Arial" panose="020B0604020202020204" pitchFamily="34" charset="0"/>
              </a:rPr>
              <a:t>. </a:t>
            </a:r>
            <a:endParaRPr lang="en-US" alt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8270"/>
            <a:ext cx="5984700" cy="582567"/>
          </a:xfrm>
        </p:spPr>
        <p:txBody>
          <a:bodyPr/>
          <a:lstStyle/>
          <a:p>
            <a:r>
              <a:rPr lang="en-GB" dirty="0" err="1"/>
              <a:t>Pembagian</a:t>
            </a:r>
            <a:r>
              <a:rPr lang="en-GB" dirty="0"/>
              <a:t> </a:t>
            </a:r>
            <a:r>
              <a:rPr lang="en-GB" dirty="0" err="1"/>
              <a:t>Lemak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29118" y="780837"/>
            <a:ext cx="7464175" cy="4243226"/>
          </a:xfrm>
        </p:spPr>
        <p:txBody>
          <a:bodyPr/>
          <a:lstStyle/>
          <a:p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Sederhana</a:t>
            </a:r>
            <a:endParaRPr lang="en-GB" sz="1200" dirty="0"/>
          </a:p>
          <a:p>
            <a:pPr marL="63500" indent="0">
              <a:buNone/>
            </a:pP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sederhana</a:t>
            </a:r>
            <a:r>
              <a:rPr lang="en-GB" sz="1200" dirty="0"/>
              <a:t> </a:t>
            </a:r>
            <a:r>
              <a:rPr lang="en-GB" sz="1200" dirty="0" err="1"/>
              <a:t>tersusun</a:t>
            </a:r>
            <a:r>
              <a:rPr lang="en-GB" sz="1200" dirty="0"/>
              <a:t> </a:t>
            </a:r>
            <a:r>
              <a:rPr lang="en-GB" sz="1200" dirty="0" err="1"/>
              <a:t>oleh</a:t>
            </a:r>
            <a:r>
              <a:rPr lang="en-GB" sz="1200" dirty="0"/>
              <a:t> </a:t>
            </a:r>
            <a:r>
              <a:rPr lang="en-GB" sz="1200" dirty="0" err="1"/>
              <a:t>trigliserida</a:t>
            </a:r>
            <a:r>
              <a:rPr lang="en-GB" sz="1200" dirty="0"/>
              <a:t>, yang </a:t>
            </a:r>
            <a:r>
              <a:rPr lang="en-GB" sz="1200" dirty="0" err="1"/>
              <a:t>terdiri</a:t>
            </a:r>
            <a:r>
              <a:rPr lang="en-GB" sz="1200" dirty="0"/>
              <a:t> </a:t>
            </a:r>
            <a:r>
              <a:rPr lang="en-GB" sz="1200" dirty="0" err="1"/>
              <a:t>dari</a:t>
            </a:r>
            <a:r>
              <a:rPr lang="en-GB" sz="1200" dirty="0"/>
              <a:t> </a:t>
            </a:r>
            <a:r>
              <a:rPr lang="en-GB" sz="1200" dirty="0" err="1"/>
              <a:t>satu</a:t>
            </a:r>
            <a:r>
              <a:rPr lang="en-GB" sz="1200" dirty="0"/>
              <a:t> </a:t>
            </a:r>
            <a:r>
              <a:rPr lang="en-GB" sz="1200" dirty="0" err="1"/>
              <a:t>gliserol</a:t>
            </a:r>
            <a:r>
              <a:rPr lang="en-GB" sz="1200" dirty="0"/>
              <a:t>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tiga</a:t>
            </a:r>
            <a:r>
              <a:rPr lang="en-GB" sz="1200" dirty="0"/>
              <a:t> </a:t>
            </a:r>
            <a:r>
              <a:rPr lang="en-GB" sz="1200" dirty="0" err="1"/>
              <a:t>asam</a:t>
            </a:r>
            <a:r>
              <a:rPr lang="en-GB" sz="1200" dirty="0"/>
              <a:t> </a:t>
            </a:r>
            <a:r>
              <a:rPr lang="en-GB" sz="1200" dirty="0" err="1"/>
              <a:t>lemak.Contoh</a:t>
            </a:r>
            <a:r>
              <a:rPr lang="en-GB" sz="1200" dirty="0"/>
              <a:t> </a:t>
            </a:r>
            <a:r>
              <a:rPr lang="en-GB" sz="1200" dirty="0" err="1"/>
              <a:t>senyawa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sederhana</a:t>
            </a:r>
            <a:r>
              <a:rPr lang="en-GB" sz="1200" dirty="0"/>
              <a:t> </a:t>
            </a:r>
            <a:r>
              <a:rPr lang="en-GB" sz="1200" dirty="0" err="1"/>
              <a:t>adalah</a:t>
            </a:r>
            <a:r>
              <a:rPr lang="en-GB" sz="1200" dirty="0"/>
              <a:t> </a:t>
            </a:r>
            <a:r>
              <a:rPr lang="en-GB" sz="1200" dirty="0" err="1"/>
              <a:t>lilin</a:t>
            </a:r>
            <a:r>
              <a:rPr lang="en-GB" sz="1200" dirty="0"/>
              <a:t>(wax) </a:t>
            </a:r>
            <a:r>
              <a:rPr lang="en-GB" sz="1200" dirty="0" err="1"/>
              <a:t>malam</a:t>
            </a:r>
            <a:r>
              <a:rPr lang="en-GB" sz="1200" dirty="0"/>
              <a:t> </a:t>
            </a:r>
            <a:r>
              <a:rPr lang="en-GB" sz="1200" dirty="0" err="1"/>
              <a:t>atau</a:t>
            </a:r>
            <a:r>
              <a:rPr lang="en-GB" sz="1200" dirty="0"/>
              <a:t> </a:t>
            </a:r>
            <a:r>
              <a:rPr lang="en-GB" sz="1200" dirty="0" err="1"/>
              <a:t>plastisin</a:t>
            </a:r>
            <a:r>
              <a:rPr lang="en-GB" sz="1200" dirty="0"/>
              <a:t>(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sederhana</a:t>
            </a:r>
            <a:r>
              <a:rPr lang="en-GB" sz="1200" dirty="0"/>
              <a:t> yang </a:t>
            </a:r>
            <a:r>
              <a:rPr lang="en-GB" sz="1200" dirty="0" err="1"/>
              <a:t>padat</a:t>
            </a:r>
            <a:r>
              <a:rPr lang="en-GB" sz="1200" dirty="0"/>
              <a:t> </a:t>
            </a:r>
            <a:r>
              <a:rPr lang="en-GB" sz="1200" dirty="0" err="1"/>
              <a:t>pada</a:t>
            </a:r>
            <a:r>
              <a:rPr lang="en-GB" sz="1200" dirty="0"/>
              <a:t> </a:t>
            </a:r>
            <a:r>
              <a:rPr lang="en-GB" sz="1200" dirty="0" err="1"/>
              <a:t>suhu</a:t>
            </a:r>
            <a:r>
              <a:rPr lang="en-GB" sz="1200" dirty="0"/>
              <a:t> </a:t>
            </a:r>
            <a:r>
              <a:rPr lang="en-GB" sz="1200" dirty="0" err="1"/>
              <a:t>kamar</a:t>
            </a:r>
            <a:r>
              <a:rPr lang="en-GB" sz="1200" dirty="0"/>
              <a:t>),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minyak</a:t>
            </a:r>
            <a:r>
              <a:rPr lang="en-GB" sz="1200" dirty="0"/>
              <a:t>(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sederhana</a:t>
            </a:r>
            <a:r>
              <a:rPr lang="en-GB" sz="1200" dirty="0"/>
              <a:t> yang </a:t>
            </a:r>
            <a:r>
              <a:rPr lang="en-GB" sz="1200" dirty="0" err="1"/>
              <a:t>cair</a:t>
            </a:r>
            <a:r>
              <a:rPr lang="en-GB" sz="1200" dirty="0"/>
              <a:t> </a:t>
            </a:r>
            <a:r>
              <a:rPr lang="en-GB" sz="1200" dirty="0" err="1"/>
              <a:t>pada</a:t>
            </a:r>
            <a:r>
              <a:rPr lang="en-GB" sz="1200" dirty="0"/>
              <a:t> </a:t>
            </a:r>
            <a:r>
              <a:rPr lang="en-GB" sz="1200" dirty="0" err="1"/>
              <a:t>suhu</a:t>
            </a:r>
            <a:r>
              <a:rPr lang="en-GB" sz="1200" dirty="0"/>
              <a:t> </a:t>
            </a:r>
            <a:r>
              <a:rPr lang="en-GB" sz="1200" dirty="0" err="1"/>
              <a:t>kamar</a:t>
            </a:r>
            <a:r>
              <a:rPr lang="en-GB" sz="1200" dirty="0"/>
              <a:t>).</a:t>
            </a:r>
          </a:p>
          <a:p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Campuran</a:t>
            </a:r>
            <a:endParaRPr lang="en-GB" sz="1200" dirty="0"/>
          </a:p>
          <a:p>
            <a:pPr marL="63500" indent="0">
              <a:buNone/>
            </a:pP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Campuran</a:t>
            </a:r>
            <a:r>
              <a:rPr lang="en-GB" sz="1200" dirty="0"/>
              <a:t> </a:t>
            </a:r>
            <a:r>
              <a:rPr lang="en-GB" sz="1200" dirty="0" err="1"/>
              <a:t>merupakan</a:t>
            </a:r>
            <a:r>
              <a:rPr lang="en-GB" sz="1200" dirty="0"/>
              <a:t> </a:t>
            </a:r>
            <a:r>
              <a:rPr lang="en-GB" sz="1200" dirty="0" err="1"/>
              <a:t>gabungan</a:t>
            </a:r>
            <a:r>
              <a:rPr lang="en-GB" sz="1200" dirty="0"/>
              <a:t> </a:t>
            </a:r>
            <a:r>
              <a:rPr lang="en-GB" sz="1200" dirty="0" err="1"/>
              <a:t>antara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dengan</a:t>
            </a:r>
            <a:r>
              <a:rPr lang="en-GB" sz="1200" dirty="0"/>
              <a:t> </a:t>
            </a:r>
            <a:r>
              <a:rPr lang="en-GB" sz="1200" dirty="0" err="1"/>
              <a:t>senyawa</a:t>
            </a:r>
            <a:r>
              <a:rPr lang="en-GB" sz="1200" dirty="0"/>
              <a:t> </a:t>
            </a:r>
            <a:r>
              <a:rPr lang="en-GB" sz="1200" dirty="0" err="1"/>
              <a:t>bukan</a:t>
            </a:r>
            <a:r>
              <a:rPr lang="en-GB" sz="1200" dirty="0"/>
              <a:t> </a:t>
            </a:r>
            <a:r>
              <a:rPr lang="en-GB" sz="1200" dirty="0" err="1"/>
              <a:t>lemak.Contoh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campuran</a:t>
            </a:r>
            <a:r>
              <a:rPr lang="en-GB" sz="1200" dirty="0"/>
              <a:t> </a:t>
            </a:r>
            <a:r>
              <a:rPr lang="en-GB" sz="1200" dirty="0" err="1"/>
              <a:t>adalah</a:t>
            </a:r>
            <a:r>
              <a:rPr lang="en-GB" sz="1200" dirty="0"/>
              <a:t> lipoprotein(</a:t>
            </a:r>
            <a:r>
              <a:rPr lang="en-GB" sz="1200" dirty="0" err="1"/>
              <a:t>gabungan</a:t>
            </a:r>
            <a:r>
              <a:rPr lang="en-GB" sz="1200" dirty="0"/>
              <a:t> </a:t>
            </a:r>
            <a:r>
              <a:rPr lang="en-GB" sz="1200" dirty="0" err="1"/>
              <a:t>antara</a:t>
            </a:r>
            <a:r>
              <a:rPr lang="en-GB" sz="1200" dirty="0"/>
              <a:t> lipid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dengan</a:t>
            </a:r>
            <a:r>
              <a:rPr lang="en-GB" sz="1200" dirty="0"/>
              <a:t> protein),</a:t>
            </a:r>
            <a:r>
              <a:rPr lang="en-GB" sz="1200" dirty="0" err="1"/>
              <a:t>Fosfolipid</a:t>
            </a:r>
            <a:r>
              <a:rPr lang="en-GB" sz="1200" dirty="0"/>
              <a:t>(</a:t>
            </a:r>
            <a:r>
              <a:rPr lang="en-GB" sz="1200" dirty="0" err="1"/>
              <a:t>gabungan</a:t>
            </a:r>
            <a:r>
              <a:rPr lang="en-GB" sz="1200" dirty="0"/>
              <a:t> </a:t>
            </a:r>
            <a:r>
              <a:rPr lang="en-GB" sz="1200" dirty="0" err="1"/>
              <a:t>antara</a:t>
            </a:r>
            <a:r>
              <a:rPr lang="en-GB" sz="1200" dirty="0"/>
              <a:t> lipid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fosfat</a:t>
            </a:r>
            <a:r>
              <a:rPr lang="en-GB" sz="1200" dirty="0"/>
              <a:t>),</a:t>
            </a:r>
            <a:r>
              <a:rPr lang="en-GB" sz="1200" dirty="0" err="1"/>
              <a:t>serta</a:t>
            </a:r>
            <a:r>
              <a:rPr lang="en-GB" sz="1200" dirty="0"/>
              <a:t> </a:t>
            </a:r>
            <a:r>
              <a:rPr lang="en-GB" sz="1200" dirty="0" err="1"/>
              <a:t>fosfatidilkolin</a:t>
            </a:r>
            <a:r>
              <a:rPr lang="en-GB" sz="1200" dirty="0"/>
              <a:t>(yang </a:t>
            </a:r>
            <a:r>
              <a:rPr lang="en-GB" sz="1200" dirty="0" err="1"/>
              <a:t>merupakan</a:t>
            </a:r>
            <a:r>
              <a:rPr lang="en-GB" sz="1200" dirty="0"/>
              <a:t> </a:t>
            </a:r>
            <a:r>
              <a:rPr lang="en-GB" sz="1200" dirty="0" err="1"/>
              <a:t>gabungan</a:t>
            </a:r>
            <a:r>
              <a:rPr lang="en-GB" sz="1200" dirty="0"/>
              <a:t> </a:t>
            </a:r>
            <a:r>
              <a:rPr lang="en-GB" sz="1200" dirty="0" err="1"/>
              <a:t>antara</a:t>
            </a:r>
            <a:r>
              <a:rPr lang="en-GB" sz="1200" dirty="0"/>
              <a:t> </a:t>
            </a:r>
            <a:r>
              <a:rPr lang="en-GB" sz="1200" dirty="0" err="1"/>
              <a:t>lipid,fosfat</a:t>
            </a:r>
            <a:r>
              <a:rPr lang="en-GB" sz="1200" dirty="0"/>
              <a:t>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kolin</a:t>
            </a:r>
            <a:r>
              <a:rPr lang="en-GB" sz="1200" dirty="0"/>
              <a:t>).</a:t>
            </a:r>
          </a:p>
          <a:p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Asli</a:t>
            </a:r>
            <a:r>
              <a:rPr lang="en-GB" sz="1200" dirty="0"/>
              <a:t>(</a:t>
            </a:r>
            <a:r>
              <a:rPr lang="en-GB" sz="1200" dirty="0" err="1"/>
              <a:t>Derivat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)</a:t>
            </a:r>
          </a:p>
          <a:p>
            <a:pPr marL="63500" indent="0">
              <a:buNone/>
            </a:pPr>
            <a:r>
              <a:rPr lang="en-GB" sz="1200" dirty="0"/>
              <a:t>- </a:t>
            </a:r>
            <a:r>
              <a:rPr lang="en-GB" sz="1200" dirty="0" err="1"/>
              <a:t>Deriwat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merupakan</a:t>
            </a:r>
            <a:r>
              <a:rPr lang="en-GB" sz="1200" dirty="0"/>
              <a:t> </a:t>
            </a:r>
            <a:r>
              <a:rPr lang="en-GB" sz="1200" dirty="0" err="1"/>
              <a:t>senyawa</a:t>
            </a:r>
            <a:r>
              <a:rPr lang="en-GB" sz="1200" dirty="0"/>
              <a:t> yang </a:t>
            </a:r>
            <a:r>
              <a:rPr lang="en-GB" sz="1200" dirty="0" err="1"/>
              <a:t>dihasilkan</a:t>
            </a:r>
            <a:r>
              <a:rPr lang="en-GB" sz="1200" dirty="0"/>
              <a:t> </a:t>
            </a:r>
            <a:r>
              <a:rPr lang="en-GB" sz="1200" dirty="0" err="1"/>
              <a:t>dari</a:t>
            </a:r>
            <a:r>
              <a:rPr lang="en-GB" sz="1200" dirty="0"/>
              <a:t> proses </a:t>
            </a:r>
            <a:r>
              <a:rPr lang="en-GB" sz="1200" dirty="0" err="1"/>
              <a:t>hidrolisis</a:t>
            </a:r>
            <a:r>
              <a:rPr lang="en-GB" sz="1200" dirty="0"/>
              <a:t> </a:t>
            </a:r>
            <a:r>
              <a:rPr lang="en-GB" sz="1200" dirty="0" err="1"/>
              <a:t>lipid.misalnya</a:t>
            </a:r>
            <a:r>
              <a:rPr lang="en-GB" sz="1200" dirty="0"/>
              <a:t> </a:t>
            </a:r>
            <a:r>
              <a:rPr lang="en-GB" sz="1200" dirty="0" err="1"/>
              <a:t>kolesterol</a:t>
            </a:r>
            <a:r>
              <a:rPr lang="en-GB" sz="1200" dirty="0"/>
              <a:t>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asam</a:t>
            </a:r>
            <a:r>
              <a:rPr lang="en-GB" sz="1200" dirty="0"/>
              <a:t> </a:t>
            </a:r>
            <a:r>
              <a:rPr lang="en-GB" sz="1200" dirty="0" err="1"/>
              <a:t>lemak.Berdasarkan</a:t>
            </a:r>
            <a:r>
              <a:rPr lang="en-GB" sz="1200" dirty="0"/>
              <a:t> </a:t>
            </a:r>
            <a:r>
              <a:rPr lang="en-GB" sz="1200" dirty="0" err="1"/>
              <a:t>ikatan</a:t>
            </a:r>
            <a:r>
              <a:rPr lang="en-GB" sz="1200" dirty="0"/>
              <a:t> </a:t>
            </a:r>
            <a:r>
              <a:rPr lang="en-GB" sz="1200" dirty="0" err="1"/>
              <a:t>kimianya</a:t>
            </a:r>
            <a:r>
              <a:rPr lang="en-GB" sz="1200" dirty="0"/>
              <a:t> </a:t>
            </a:r>
            <a:r>
              <a:rPr lang="en-GB" sz="1200" dirty="0" err="1"/>
              <a:t>asam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dibedakan</a:t>
            </a:r>
            <a:r>
              <a:rPr lang="en-GB" sz="1200" dirty="0"/>
              <a:t> </a:t>
            </a:r>
            <a:r>
              <a:rPr lang="en-GB" sz="1200" dirty="0" err="1"/>
              <a:t>menjadi</a:t>
            </a:r>
            <a:r>
              <a:rPr lang="en-GB" sz="1200" dirty="0"/>
              <a:t> 2,yaitu:</a:t>
            </a:r>
          </a:p>
          <a:p>
            <a:pPr marL="63500" indent="0">
              <a:buNone/>
            </a:pPr>
            <a:r>
              <a:rPr lang="en-GB" sz="1200" dirty="0"/>
              <a:t>- </a:t>
            </a:r>
            <a:r>
              <a:rPr lang="en-GB" sz="1200" dirty="0" err="1"/>
              <a:t>Asam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Jenuh,bersifat</a:t>
            </a:r>
            <a:r>
              <a:rPr lang="en-GB" sz="1200" dirty="0"/>
              <a:t> non-</a:t>
            </a:r>
            <a:r>
              <a:rPr lang="en-GB" sz="1200" dirty="0" err="1"/>
              <a:t>esensial</a:t>
            </a:r>
            <a:r>
              <a:rPr lang="en-GB" sz="1200" dirty="0"/>
              <a:t> </a:t>
            </a:r>
            <a:r>
              <a:rPr lang="en-GB" sz="1200" dirty="0" err="1"/>
              <a:t>karena</a:t>
            </a:r>
            <a:r>
              <a:rPr lang="en-GB" sz="1200" dirty="0"/>
              <a:t> </a:t>
            </a:r>
            <a:r>
              <a:rPr lang="en-GB" sz="1200" dirty="0" err="1"/>
              <a:t>dapat</a:t>
            </a:r>
            <a:r>
              <a:rPr lang="en-GB" sz="1200" dirty="0"/>
              <a:t> </a:t>
            </a:r>
            <a:r>
              <a:rPr lang="en-GB" sz="1200" dirty="0" err="1"/>
              <a:t>disintesis</a:t>
            </a:r>
            <a:r>
              <a:rPr lang="en-GB" sz="1200" dirty="0"/>
              <a:t> </a:t>
            </a:r>
            <a:r>
              <a:rPr lang="en-GB" sz="1200" dirty="0" err="1"/>
              <a:t>oleh</a:t>
            </a:r>
            <a:r>
              <a:rPr lang="en-GB" sz="1200" dirty="0"/>
              <a:t> </a:t>
            </a:r>
            <a:r>
              <a:rPr lang="en-GB" sz="1200" dirty="0" err="1"/>
              <a:t>tubuh</a:t>
            </a:r>
            <a:r>
              <a:rPr lang="en-GB" sz="1200" dirty="0"/>
              <a:t>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pada</a:t>
            </a:r>
            <a:r>
              <a:rPr lang="en-GB" sz="1200" dirty="0"/>
              <a:t> </a:t>
            </a:r>
            <a:r>
              <a:rPr lang="en-GB" sz="1200" dirty="0" err="1"/>
              <a:t>umumnya</a:t>
            </a:r>
            <a:r>
              <a:rPr lang="en-GB" sz="1200" dirty="0"/>
              <a:t> </a:t>
            </a:r>
            <a:r>
              <a:rPr lang="en-GB" sz="1200" dirty="0" err="1"/>
              <a:t>berwujud</a:t>
            </a:r>
            <a:r>
              <a:rPr lang="en-GB" sz="1200" dirty="0"/>
              <a:t> </a:t>
            </a:r>
            <a:r>
              <a:rPr lang="en-GB" sz="1200" dirty="0" err="1"/>
              <a:t>padat</a:t>
            </a:r>
            <a:r>
              <a:rPr lang="en-GB" sz="1200" dirty="0"/>
              <a:t> </a:t>
            </a:r>
            <a:r>
              <a:rPr lang="en-GB" sz="1200" dirty="0" err="1"/>
              <a:t>pada</a:t>
            </a:r>
            <a:r>
              <a:rPr lang="en-GB" sz="1200" dirty="0"/>
              <a:t> </a:t>
            </a:r>
            <a:r>
              <a:rPr lang="en-GB" sz="1200" dirty="0" err="1"/>
              <a:t>suhu</a:t>
            </a:r>
            <a:r>
              <a:rPr lang="en-GB" sz="1200" dirty="0"/>
              <a:t> </a:t>
            </a:r>
            <a:r>
              <a:rPr lang="en-GB" sz="1200" dirty="0" err="1"/>
              <a:t>kamar.Asam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jenuh</a:t>
            </a:r>
            <a:r>
              <a:rPr lang="en-GB" sz="1200" dirty="0"/>
              <a:t> </a:t>
            </a:r>
            <a:r>
              <a:rPr lang="en-GB" sz="1200" dirty="0" err="1"/>
              <a:t>berasal</a:t>
            </a:r>
            <a:r>
              <a:rPr lang="en-GB" sz="1200" dirty="0"/>
              <a:t> </a:t>
            </a:r>
            <a:r>
              <a:rPr lang="en-GB" sz="1200" dirty="0" err="1"/>
              <a:t>dari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hewani,misalnya</a:t>
            </a:r>
            <a:r>
              <a:rPr lang="en-GB" sz="1200" dirty="0"/>
              <a:t> </a:t>
            </a:r>
            <a:r>
              <a:rPr lang="en-GB" sz="1200" dirty="0" err="1"/>
              <a:t>mentega</a:t>
            </a:r>
            <a:r>
              <a:rPr lang="en-GB" sz="1200" dirty="0"/>
              <a:t>.</a:t>
            </a:r>
          </a:p>
          <a:p>
            <a:pPr marL="63500" indent="0">
              <a:buNone/>
            </a:pPr>
            <a:r>
              <a:rPr lang="en-GB" sz="1200" dirty="0"/>
              <a:t>- </a:t>
            </a:r>
            <a:r>
              <a:rPr lang="en-GB" sz="1200" dirty="0" err="1"/>
              <a:t>Asam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tidak</a:t>
            </a:r>
            <a:r>
              <a:rPr lang="en-GB" sz="1200" dirty="0"/>
              <a:t> </a:t>
            </a:r>
            <a:r>
              <a:rPr lang="en-GB" sz="1200" dirty="0" err="1"/>
              <a:t>jenuh</a:t>
            </a:r>
            <a:r>
              <a:rPr lang="en-GB" sz="1200" dirty="0"/>
              <a:t>, </a:t>
            </a:r>
            <a:r>
              <a:rPr lang="en-GB" sz="1200" dirty="0" err="1"/>
              <a:t>bersifat</a:t>
            </a:r>
            <a:r>
              <a:rPr lang="en-GB" sz="1200" dirty="0"/>
              <a:t> </a:t>
            </a:r>
            <a:r>
              <a:rPr lang="en-GB" sz="1200" dirty="0" err="1"/>
              <a:t>esensial</a:t>
            </a:r>
            <a:r>
              <a:rPr lang="en-GB" sz="1200" dirty="0"/>
              <a:t> </a:t>
            </a:r>
            <a:r>
              <a:rPr lang="en-GB" sz="1200" dirty="0" err="1"/>
              <a:t>karena</a:t>
            </a:r>
            <a:r>
              <a:rPr lang="en-GB" sz="1200" dirty="0"/>
              <a:t> </a:t>
            </a:r>
            <a:r>
              <a:rPr lang="en-GB" sz="1200" dirty="0" err="1"/>
              <a:t>tidak</a:t>
            </a:r>
            <a:r>
              <a:rPr lang="en-GB" sz="1200" dirty="0"/>
              <a:t> </a:t>
            </a:r>
            <a:r>
              <a:rPr lang="en-GB" sz="1200" dirty="0" err="1"/>
              <a:t>dapat</a:t>
            </a:r>
            <a:r>
              <a:rPr lang="en-GB" sz="1200" dirty="0"/>
              <a:t> </a:t>
            </a:r>
            <a:r>
              <a:rPr lang="en-GB" sz="1200" dirty="0" err="1"/>
              <a:t>disintesis</a:t>
            </a:r>
            <a:r>
              <a:rPr lang="en-GB" sz="1200" dirty="0"/>
              <a:t> </a:t>
            </a:r>
            <a:r>
              <a:rPr lang="en-GB" sz="1200" dirty="0" err="1"/>
              <a:t>oleh</a:t>
            </a:r>
            <a:r>
              <a:rPr lang="en-GB" sz="1200" dirty="0"/>
              <a:t> </a:t>
            </a:r>
            <a:r>
              <a:rPr lang="en-GB" sz="1200" dirty="0" err="1"/>
              <a:t>tubuh</a:t>
            </a:r>
            <a:r>
              <a:rPr lang="en-GB" sz="1200" dirty="0"/>
              <a:t> </a:t>
            </a:r>
            <a:r>
              <a:rPr lang="en-GB" sz="1200" dirty="0" err="1"/>
              <a:t>dan</a:t>
            </a:r>
            <a:r>
              <a:rPr lang="en-GB" sz="1200" dirty="0"/>
              <a:t> </a:t>
            </a:r>
            <a:r>
              <a:rPr lang="en-GB" sz="1200" dirty="0" err="1"/>
              <a:t>umunya</a:t>
            </a:r>
            <a:r>
              <a:rPr lang="en-GB" sz="1200" dirty="0"/>
              <a:t> </a:t>
            </a:r>
            <a:r>
              <a:rPr lang="en-GB" sz="1200" dirty="0" err="1"/>
              <a:t>berwujud</a:t>
            </a:r>
            <a:r>
              <a:rPr lang="en-GB" sz="1200" dirty="0"/>
              <a:t> </a:t>
            </a:r>
            <a:r>
              <a:rPr lang="en-GB" sz="1200" dirty="0" err="1"/>
              <a:t>cair</a:t>
            </a:r>
            <a:r>
              <a:rPr lang="en-GB" sz="1200" dirty="0"/>
              <a:t> </a:t>
            </a:r>
            <a:r>
              <a:rPr lang="en-GB" sz="1200" dirty="0" err="1"/>
              <a:t>pada</a:t>
            </a:r>
            <a:r>
              <a:rPr lang="en-GB" sz="1200" dirty="0"/>
              <a:t> </a:t>
            </a:r>
            <a:r>
              <a:rPr lang="en-GB" sz="1200" dirty="0" err="1"/>
              <a:t>suhu</a:t>
            </a:r>
            <a:r>
              <a:rPr lang="en-GB" sz="1200" dirty="0"/>
              <a:t> </a:t>
            </a:r>
            <a:r>
              <a:rPr lang="en-GB" sz="1200" dirty="0" err="1"/>
              <a:t>kamar.Asam</a:t>
            </a:r>
            <a:r>
              <a:rPr lang="en-GB" sz="1200" dirty="0"/>
              <a:t> </a:t>
            </a:r>
            <a:r>
              <a:rPr lang="en-GB" sz="1200" dirty="0" err="1"/>
              <a:t>Lema</a:t>
            </a:r>
            <a:r>
              <a:rPr lang="en-GB" sz="1200" dirty="0"/>
              <a:t> </a:t>
            </a:r>
            <a:r>
              <a:rPr lang="en-GB" sz="1200" dirty="0" err="1"/>
              <a:t>tidak</a:t>
            </a:r>
            <a:r>
              <a:rPr lang="en-GB" sz="1200" dirty="0"/>
              <a:t> </a:t>
            </a:r>
            <a:r>
              <a:rPr lang="en-GB" sz="1200" dirty="0" err="1"/>
              <a:t>jenuh</a:t>
            </a:r>
            <a:r>
              <a:rPr lang="en-GB" sz="1200" dirty="0"/>
              <a:t> </a:t>
            </a:r>
            <a:r>
              <a:rPr lang="en-GB" sz="1200" dirty="0" err="1"/>
              <a:t>berasal</a:t>
            </a:r>
            <a:r>
              <a:rPr lang="en-GB" sz="1200" dirty="0"/>
              <a:t> </a:t>
            </a:r>
            <a:r>
              <a:rPr lang="en-GB" sz="1200" dirty="0" err="1"/>
              <a:t>dari</a:t>
            </a:r>
            <a:r>
              <a:rPr lang="en-GB" sz="1200" dirty="0"/>
              <a:t> </a:t>
            </a:r>
            <a:r>
              <a:rPr lang="en-GB" sz="1200" dirty="0" err="1"/>
              <a:t>lemak</a:t>
            </a:r>
            <a:r>
              <a:rPr lang="en-GB" sz="1200" dirty="0"/>
              <a:t> </a:t>
            </a:r>
            <a:r>
              <a:rPr lang="en-GB" sz="1200" dirty="0" err="1"/>
              <a:t>nabati,misalnyya</a:t>
            </a:r>
            <a:r>
              <a:rPr lang="en-GB" sz="1200" dirty="0"/>
              <a:t> </a:t>
            </a:r>
            <a:r>
              <a:rPr lang="en-GB" sz="1200" dirty="0" err="1"/>
              <a:t>minyak</a:t>
            </a:r>
            <a:r>
              <a:rPr lang="en-GB" sz="1200" dirty="0"/>
              <a:t> </a:t>
            </a:r>
            <a:r>
              <a:rPr lang="en-GB" sz="1200" dirty="0" err="1"/>
              <a:t>goreng</a:t>
            </a:r>
            <a:r>
              <a:rPr lang="en-GB" sz="1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41442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/>
          <p:nvPr/>
        </p:nvSpPr>
        <p:spPr>
          <a:xfrm rot="1473024">
            <a:off x="3500505" y="1504066"/>
            <a:ext cx="669785" cy="652437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79" name="Google Shape;379;p20"/>
          <p:cNvSpPr/>
          <p:nvPr/>
        </p:nvSpPr>
        <p:spPr>
          <a:xfrm>
            <a:off x="4320541" y="813525"/>
            <a:ext cx="293240" cy="28495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80" name="Google Shape;380;p20"/>
          <p:cNvSpPr/>
          <p:nvPr/>
        </p:nvSpPr>
        <p:spPr>
          <a:xfrm rot="2487194">
            <a:off x="4131961" y="2106477"/>
            <a:ext cx="208629" cy="20273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381" name="Google Shape;381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6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382" name="Google Shape;382;p20"/>
          <p:cNvSpPr/>
          <p:nvPr/>
        </p:nvSpPr>
        <p:spPr>
          <a:xfrm rot="838283">
            <a:off x="4613766" y="717126"/>
            <a:ext cx="1003412" cy="1214304"/>
          </a:xfrm>
          <a:custGeom>
            <a:avLst/>
            <a:gdLst/>
            <a:ahLst/>
            <a:cxnLst/>
            <a:rect l="l" t="t" r="r" b="b"/>
            <a:pathLst>
              <a:path w="15744" h="19053" extrusionOk="0">
                <a:moveTo>
                  <a:pt x="11680" y="803"/>
                </a:moveTo>
                <a:lnTo>
                  <a:pt x="11656" y="1460"/>
                </a:lnTo>
                <a:lnTo>
                  <a:pt x="11632" y="1801"/>
                </a:lnTo>
                <a:lnTo>
                  <a:pt x="11583" y="2117"/>
                </a:lnTo>
                <a:lnTo>
                  <a:pt x="11510" y="2458"/>
                </a:lnTo>
                <a:lnTo>
                  <a:pt x="11413" y="2774"/>
                </a:lnTo>
                <a:lnTo>
                  <a:pt x="11315" y="3090"/>
                </a:lnTo>
                <a:lnTo>
                  <a:pt x="11145" y="3382"/>
                </a:lnTo>
                <a:lnTo>
                  <a:pt x="11048" y="3553"/>
                </a:lnTo>
                <a:lnTo>
                  <a:pt x="10926" y="3723"/>
                </a:lnTo>
                <a:lnTo>
                  <a:pt x="10804" y="3869"/>
                </a:lnTo>
                <a:lnTo>
                  <a:pt x="10658" y="4015"/>
                </a:lnTo>
                <a:lnTo>
                  <a:pt x="10512" y="4137"/>
                </a:lnTo>
                <a:lnTo>
                  <a:pt x="10342" y="4234"/>
                </a:lnTo>
                <a:lnTo>
                  <a:pt x="10172" y="4331"/>
                </a:lnTo>
                <a:lnTo>
                  <a:pt x="10002" y="4404"/>
                </a:lnTo>
                <a:lnTo>
                  <a:pt x="9734" y="4477"/>
                </a:lnTo>
                <a:lnTo>
                  <a:pt x="9491" y="4502"/>
                </a:lnTo>
                <a:lnTo>
                  <a:pt x="9247" y="4477"/>
                </a:lnTo>
                <a:lnTo>
                  <a:pt x="9004" y="4453"/>
                </a:lnTo>
                <a:lnTo>
                  <a:pt x="9320" y="4161"/>
                </a:lnTo>
                <a:lnTo>
                  <a:pt x="9661" y="3918"/>
                </a:lnTo>
                <a:lnTo>
                  <a:pt x="10026" y="3674"/>
                </a:lnTo>
                <a:lnTo>
                  <a:pt x="10220" y="3528"/>
                </a:lnTo>
                <a:lnTo>
                  <a:pt x="10391" y="3407"/>
                </a:lnTo>
                <a:lnTo>
                  <a:pt x="10512" y="3236"/>
                </a:lnTo>
                <a:lnTo>
                  <a:pt x="10634" y="3090"/>
                </a:lnTo>
                <a:lnTo>
                  <a:pt x="10634" y="3017"/>
                </a:lnTo>
                <a:lnTo>
                  <a:pt x="10634" y="2944"/>
                </a:lnTo>
                <a:lnTo>
                  <a:pt x="10585" y="2896"/>
                </a:lnTo>
                <a:lnTo>
                  <a:pt x="10512" y="2896"/>
                </a:lnTo>
                <a:lnTo>
                  <a:pt x="10318" y="2920"/>
                </a:lnTo>
                <a:lnTo>
                  <a:pt x="10123" y="2969"/>
                </a:lnTo>
                <a:lnTo>
                  <a:pt x="9953" y="3066"/>
                </a:lnTo>
                <a:lnTo>
                  <a:pt x="9783" y="3188"/>
                </a:lnTo>
                <a:lnTo>
                  <a:pt x="9442" y="3455"/>
                </a:lnTo>
                <a:lnTo>
                  <a:pt x="9126" y="3723"/>
                </a:lnTo>
                <a:lnTo>
                  <a:pt x="8809" y="3991"/>
                </a:lnTo>
                <a:lnTo>
                  <a:pt x="8493" y="4283"/>
                </a:lnTo>
                <a:lnTo>
                  <a:pt x="8371" y="4064"/>
                </a:lnTo>
                <a:lnTo>
                  <a:pt x="8298" y="3942"/>
                </a:lnTo>
                <a:lnTo>
                  <a:pt x="8274" y="3845"/>
                </a:lnTo>
                <a:lnTo>
                  <a:pt x="8225" y="3626"/>
                </a:lnTo>
                <a:lnTo>
                  <a:pt x="8250" y="3407"/>
                </a:lnTo>
                <a:lnTo>
                  <a:pt x="8298" y="3188"/>
                </a:lnTo>
                <a:lnTo>
                  <a:pt x="8371" y="2993"/>
                </a:lnTo>
                <a:lnTo>
                  <a:pt x="8469" y="2798"/>
                </a:lnTo>
                <a:lnTo>
                  <a:pt x="8590" y="2604"/>
                </a:lnTo>
                <a:lnTo>
                  <a:pt x="8712" y="2433"/>
                </a:lnTo>
                <a:lnTo>
                  <a:pt x="8858" y="2287"/>
                </a:lnTo>
                <a:lnTo>
                  <a:pt x="9126" y="2020"/>
                </a:lnTo>
                <a:lnTo>
                  <a:pt x="9466" y="1776"/>
                </a:lnTo>
                <a:lnTo>
                  <a:pt x="9807" y="1582"/>
                </a:lnTo>
                <a:lnTo>
                  <a:pt x="10172" y="1387"/>
                </a:lnTo>
                <a:lnTo>
                  <a:pt x="10537" y="1217"/>
                </a:lnTo>
                <a:lnTo>
                  <a:pt x="10926" y="1071"/>
                </a:lnTo>
                <a:lnTo>
                  <a:pt x="11680" y="803"/>
                </a:lnTo>
                <a:close/>
                <a:moveTo>
                  <a:pt x="4867" y="7203"/>
                </a:moveTo>
                <a:lnTo>
                  <a:pt x="4746" y="7227"/>
                </a:lnTo>
                <a:lnTo>
                  <a:pt x="4478" y="7276"/>
                </a:lnTo>
                <a:lnTo>
                  <a:pt x="4235" y="7373"/>
                </a:lnTo>
                <a:lnTo>
                  <a:pt x="3991" y="7495"/>
                </a:lnTo>
                <a:lnTo>
                  <a:pt x="3748" y="7641"/>
                </a:lnTo>
                <a:lnTo>
                  <a:pt x="3553" y="7811"/>
                </a:lnTo>
                <a:lnTo>
                  <a:pt x="3383" y="7981"/>
                </a:lnTo>
                <a:lnTo>
                  <a:pt x="3237" y="8152"/>
                </a:lnTo>
                <a:lnTo>
                  <a:pt x="3067" y="8395"/>
                </a:lnTo>
                <a:lnTo>
                  <a:pt x="2921" y="8663"/>
                </a:lnTo>
                <a:lnTo>
                  <a:pt x="2775" y="8954"/>
                </a:lnTo>
                <a:lnTo>
                  <a:pt x="2677" y="9246"/>
                </a:lnTo>
                <a:lnTo>
                  <a:pt x="2653" y="9392"/>
                </a:lnTo>
                <a:lnTo>
                  <a:pt x="2653" y="9514"/>
                </a:lnTo>
                <a:lnTo>
                  <a:pt x="2653" y="9660"/>
                </a:lnTo>
                <a:lnTo>
                  <a:pt x="2702" y="9782"/>
                </a:lnTo>
                <a:lnTo>
                  <a:pt x="2750" y="9879"/>
                </a:lnTo>
                <a:lnTo>
                  <a:pt x="2823" y="9976"/>
                </a:lnTo>
                <a:lnTo>
                  <a:pt x="2896" y="10001"/>
                </a:lnTo>
                <a:lnTo>
                  <a:pt x="2945" y="10025"/>
                </a:lnTo>
                <a:lnTo>
                  <a:pt x="3018" y="10025"/>
                </a:lnTo>
                <a:lnTo>
                  <a:pt x="3067" y="10001"/>
                </a:lnTo>
                <a:lnTo>
                  <a:pt x="3188" y="9879"/>
                </a:lnTo>
                <a:lnTo>
                  <a:pt x="3261" y="9782"/>
                </a:lnTo>
                <a:lnTo>
                  <a:pt x="3286" y="9636"/>
                </a:lnTo>
                <a:lnTo>
                  <a:pt x="3310" y="9465"/>
                </a:lnTo>
                <a:lnTo>
                  <a:pt x="3359" y="9246"/>
                </a:lnTo>
                <a:lnTo>
                  <a:pt x="3456" y="9003"/>
                </a:lnTo>
                <a:lnTo>
                  <a:pt x="3553" y="8808"/>
                </a:lnTo>
                <a:lnTo>
                  <a:pt x="3675" y="8590"/>
                </a:lnTo>
                <a:lnTo>
                  <a:pt x="3845" y="8395"/>
                </a:lnTo>
                <a:lnTo>
                  <a:pt x="4016" y="8200"/>
                </a:lnTo>
                <a:lnTo>
                  <a:pt x="4235" y="8054"/>
                </a:lnTo>
                <a:lnTo>
                  <a:pt x="4454" y="7933"/>
                </a:lnTo>
                <a:lnTo>
                  <a:pt x="4648" y="7835"/>
                </a:lnTo>
                <a:lnTo>
                  <a:pt x="4867" y="7738"/>
                </a:lnTo>
                <a:lnTo>
                  <a:pt x="5062" y="7665"/>
                </a:lnTo>
                <a:lnTo>
                  <a:pt x="5257" y="7519"/>
                </a:lnTo>
                <a:lnTo>
                  <a:pt x="5281" y="7470"/>
                </a:lnTo>
                <a:lnTo>
                  <a:pt x="5305" y="7422"/>
                </a:lnTo>
                <a:lnTo>
                  <a:pt x="5281" y="7349"/>
                </a:lnTo>
                <a:lnTo>
                  <a:pt x="5232" y="7300"/>
                </a:lnTo>
                <a:lnTo>
                  <a:pt x="5111" y="7251"/>
                </a:lnTo>
                <a:lnTo>
                  <a:pt x="4989" y="7227"/>
                </a:lnTo>
                <a:lnTo>
                  <a:pt x="4867" y="7203"/>
                </a:lnTo>
                <a:close/>
                <a:moveTo>
                  <a:pt x="13846" y="14819"/>
                </a:moveTo>
                <a:lnTo>
                  <a:pt x="13457" y="14867"/>
                </a:lnTo>
                <a:lnTo>
                  <a:pt x="13043" y="14916"/>
                </a:lnTo>
                <a:lnTo>
                  <a:pt x="12629" y="14989"/>
                </a:lnTo>
                <a:lnTo>
                  <a:pt x="12216" y="15013"/>
                </a:lnTo>
                <a:lnTo>
                  <a:pt x="11802" y="15038"/>
                </a:lnTo>
                <a:lnTo>
                  <a:pt x="11388" y="15062"/>
                </a:lnTo>
                <a:lnTo>
                  <a:pt x="10975" y="15111"/>
                </a:lnTo>
                <a:lnTo>
                  <a:pt x="10950" y="15135"/>
                </a:lnTo>
                <a:lnTo>
                  <a:pt x="10926" y="15184"/>
                </a:lnTo>
                <a:lnTo>
                  <a:pt x="10950" y="15208"/>
                </a:lnTo>
                <a:lnTo>
                  <a:pt x="10975" y="15257"/>
                </a:lnTo>
                <a:lnTo>
                  <a:pt x="11169" y="15305"/>
                </a:lnTo>
                <a:lnTo>
                  <a:pt x="11388" y="15354"/>
                </a:lnTo>
                <a:lnTo>
                  <a:pt x="11802" y="15427"/>
                </a:lnTo>
                <a:lnTo>
                  <a:pt x="12629" y="15427"/>
                </a:lnTo>
                <a:lnTo>
                  <a:pt x="13067" y="15403"/>
                </a:lnTo>
                <a:lnTo>
                  <a:pt x="13505" y="15330"/>
                </a:lnTo>
                <a:lnTo>
                  <a:pt x="13724" y="15281"/>
                </a:lnTo>
                <a:lnTo>
                  <a:pt x="13919" y="15208"/>
                </a:lnTo>
                <a:lnTo>
                  <a:pt x="14114" y="15135"/>
                </a:lnTo>
                <a:lnTo>
                  <a:pt x="14308" y="15038"/>
                </a:lnTo>
                <a:lnTo>
                  <a:pt x="14357" y="14965"/>
                </a:lnTo>
                <a:lnTo>
                  <a:pt x="14357" y="14916"/>
                </a:lnTo>
                <a:lnTo>
                  <a:pt x="14333" y="14843"/>
                </a:lnTo>
                <a:lnTo>
                  <a:pt x="14260" y="14819"/>
                </a:lnTo>
                <a:close/>
                <a:moveTo>
                  <a:pt x="5816" y="5937"/>
                </a:moveTo>
                <a:lnTo>
                  <a:pt x="6108" y="5962"/>
                </a:lnTo>
                <a:lnTo>
                  <a:pt x="6181" y="5962"/>
                </a:lnTo>
                <a:lnTo>
                  <a:pt x="6254" y="6059"/>
                </a:lnTo>
                <a:lnTo>
                  <a:pt x="6352" y="6156"/>
                </a:lnTo>
                <a:lnTo>
                  <a:pt x="6595" y="6302"/>
                </a:lnTo>
                <a:lnTo>
                  <a:pt x="6863" y="6424"/>
                </a:lnTo>
                <a:lnTo>
                  <a:pt x="7155" y="6521"/>
                </a:lnTo>
                <a:lnTo>
                  <a:pt x="7447" y="6594"/>
                </a:lnTo>
                <a:lnTo>
                  <a:pt x="7739" y="6643"/>
                </a:lnTo>
                <a:lnTo>
                  <a:pt x="8274" y="6692"/>
                </a:lnTo>
                <a:lnTo>
                  <a:pt x="8542" y="6692"/>
                </a:lnTo>
                <a:lnTo>
                  <a:pt x="8834" y="6667"/>
                </a:lnTo>
                <a:lnTo>
                  <a:pt x="9126" y="6619"/>
                </a:lnTo>
                <a:lnTo>
                  <a:pt x="9418" y="6546"/>
                </a:lnTo>
                <a:lnTo>
                  <a:pt x="9685" y="6448"/>
                </a:lnTo>
                <a:lnTo>
                  <a:pt x="9953" y="6327"/>
                </a:lnTo>
                <a:lnTo>
                  <a:pt x="10220" y="6181"/>
                </a:lnTo>
                <a:lnTo>
                  <a:pt x="10464" y="6035"/>
                </a:lnTo>
                <a:lnTo>
                  <a:pt x="10658" y="5986"/>
                </a:lnTo>
                <a:lnTo>
                  <a:pt x="10853" y="5962"/>
                </a:lnTo>
                <a:lnTo>
                  <a:pt x="11218" y="5962"/>
                </a:lnTo>
                <a:lnTo>
                  <a:pt x="11169" y="6010"/>
                </a:lnTo>
                <a:lnTo>
                  <a:pt x="11048" y="6132"/>
                </a:lnTo>
                <a:lnTo>
                  <a:pt x="10902" y="6229"/>
                </a:lnTo>
                <a:lnTo>
                  <a:pt x="10780" y="6327"/>
                </a:lnTo>
                <a:lnTo>
                  <a:pt x="10634" y="6448"/>
                </a:lnTo>
                <a:lnTo>
                  <a:pt x="10634" y="6497"/>
                </a:lnTo>
                <a:lnTo>
                  <a:pt x="10634" y="6546"/>
                </a:lnTo>
                <a:lnTo>
                  <a:pt x="10658" y="6594"/>
                </a:lnTo>
                <a:lnTo>
                  <a:pt x="10853" y="6594"/>
                </a:lnTo>
                <a:lnTo>
                  <a:pt x="10999" y="6546"/>
                </a:lnTo>
                <a:lnTo>
                  <a:pt x="11145" y="6473"/>
                </a:lnTo>
                <a:lnTo>
                  <a:pt x="11267" y="6375"/>
                </a:lnTo>
                <a:lnTo>
                  <a:pt x="11461" y="6229"/>
                </a:lnTo>
                <a:lnTo>
                  <a:pt x="11559" y="6108"/>
                </a:lnTo>
                <a:lnTo>
                  <a:pt x="11607" y="6010"/>
                </a:lnTo>
                <a:lnTo>
                  <a:pt x="11875" y="6083"/>
                </a:lnTo>
                <a:lnTo>
                  <a:pt x="12167" y="6181"/>
                </a:lnTo>
                <a:lnTo>
                  <a:pt x="11997" y="6205"/>
                </a:lnTo>
                <a:lnTo>
                  <a:pt x="11851" y="6254"/>
                </a:lnTo>
                <a:lnTo>
                  <a:pt x="11559" y="6424"/>
                </a:lnTo>
                <a:lnTo>
                  <a:pt x="11413" y="6521"/>
                </a:lnTo>
                <a:lnTo>
                  <a:pt x="11267" y="6643"/>
                </a:lnTo>
                <a:lnTo>
                  <a:pt x="11121" y="6765"/>
                </a:lnTo>
                <a:lnTo>
                  <a:pt x="10999" y="6911"/>
                </a:lnTo>
                <a:lnTo>
                  <a:pt x="10999" y="6935"/>
                </a:lnTo>
                <a:lnTo>
                  <a:pt x="10999" y="6959"/>
                </a:lnTo>
                <a:lnTo>
                  <a:pt x="11048" y="6959"/>
                </a:lnTo>
                <a:lnTo>
                  <a:pt x="11242" y="6935"/>
                </a:lnTo>
                <a:lnTo>
                  <a:pt x="11413" y="6886"/>
                </a:lnTo>
                <a:lnTo>
                  <a:pt x="11583" y="6813"/>
                </a:lnTo>
                <a:lnTo>
                  <a:pt x="11753" y="6740"/>
                </a:lnTo>
                <a:lnTo>
                  <a:pt x="12045" y="6546"/>
                </a:lnTo>
                <a:lnTo>
                  <a:pt x="12191" y="6448"/>
                </a:lnTo>
                <a:lnTo>
                  <a:pt x="12240" y="6375"/>
                </a:lnTo>
                <a:lnTo>
                  <a:pt x="12289" y="6302"/>
                </a:lnTo>
                <a:lnTo>
                  <a:pt x="12289" y="6229"/>
                </a:lnTo>
                <a:lnTo>
                  <a:pt x="12483" y="6351"/>
                </a:lnTo>
                <a:lnTo>
                  <a:pt x="12678" y="6473"/>
                </a:lnTo>
                <a:lnTo>
                  <a:pt x="12532" y="6497"/>
                </a:lnTo>
                <a:lnTo>
                  <a:pt x="12410" y="6570"/>
                </a:lnTo>
                <a:lnTo>
                  <a:pt x="12143" y="6740"/>
                </a:lnTo>
                <a:lnTo>
                  <a:pt x="11948" y="6886"/>
                </a:lnTo>
                <a:lnTo>
                  <a:pt x="11802" y="7008"/>
                </a:lnTo>
                <a:lnTo>
                  <a:pt x="11656" y="7178"/>
                </a:lnTo>
                <a:lnTo>
                  <a:pt x="11534" y="7349"/>
                </a:lnTo>
                <a:lnTo>
                  <a:pt x="11510" y="7373"/>
                </a:lnTo>
                <a:lnTo>
                  <a:pt x="11534" y="7397"/>
                </a:lnTo>
                <a:lnTo>
                  <a:pt x="11559" y="7422"/>
                </a:lnTo>
                <a:lnTo>
                  <a:pt x="11583" y="7422"/>
                </a:lnTo>
                <a:lnTo>
                  <a:pt x="11778" y="7324"/>
                </a:lnTo>
                <a:lnTo>
                  <a:pt x="11948" y="7251"/>
                </a:lnTo>
                <a:lnTo>
                  <a:pt x="12289" y="7032"/>
                </a:lnTo>
                <a:lnTo>
                  <a:pt x="12605" y="6838"/>
                </a:lnTo>
                <a:lnTo>
                  <a:pt x="12751" y="6740"/>
                </a:lnTo>
                <a:lnTo>
                  <a:pt x="12873" y="6594"/>
                </a:lnTo>
                <a:lnTo>
                  <a:pt x="13165" y="6838"/>
                </a:lnTo>
                <a:lnTo>
                  <a:pt x="13408" y="7081"/>
                </a:lnTo>
                <a:lnTo>
                  <a:pt x="12994" y="7251"/>
                </a:lnTo>
                <a:lnTo>
                  <a:pt x="12678" y="7349"/>
                </a:lnTo>
                <a:lnTo>
                  <a:pt x="12362" y="7470"/>
                </a:lnTo>
                <a:lnTo>
                  <a:pt x="12216" y="7543"/>
                </a:lnTo>
                <a:lnTo>
                  <a:pt x="12045" y="7641"/>
                </a:lnTo>
                <a:lnTo>
                  <a:pt x="11924" y="7738"/>
                </a:lnTo>
                <a:lnTo>
                  <a:pt x="11802" y="7835"/>
                </a:lnTo>
                <a:lnTo>
                  <a:pt x="11778" y="7884"/>
                </a:lnTo>
                <a:lnTo>
                  <a:pt x="11778" y="7933"/>
                </a:lnTo>
                <a:lnTo>
                  <a:pt x="11802" y="7957"/>
                </a:lnTo>
                <a:lnTo>
                  <a:pt x="11851" y="7981"/>
                </a:lnTo>
                <a:lnTo>
                  <a:pt x="11997" y="8006"/>
                </a:lnTo>
                <a:lnTo>
                  <a:pt x="12143" y="7981"/>
                </a:lnTo>
                <a:lnTo>
                  <a:pt x="12410" y="7933"/>
                </a:lnTo>
                <a:lnTo>
                  <a:pt x="12702" y="7835"/>
                </a:lnTo>
                <a:lnTo>
                  <a:pt x="12970" y="7738"/>
                </a:lnTo>
                <a:lnTo>
                  <a:pt x="13359" y="7616"/>
                </a:lnTo>
                <a:lnTo>
                  <a:pt x="13554" y="7543"/>
                </a:lnTo>
                <a:lnTo>
                  <a:pt x="13749" y="7470"/>
                </a:lnTo>
                <a:lnTo>
                  <a:pt x="14041" y="7860"/>
                </a:lnTo>
                <a:lnTo>
                  <a:pt x="13846" y="7933"/>
                </a:lnTo>
                <a:lnTo>
                  <a:pt x="13651" y="8054"/>
                </a:lnTo>
                <a:lnTo>
                  <a:pt x="13311" y="8249"/>
                </a:lnTo>
                <a:lnTo>
                  <a:pt x="12654" y="8565"/>
                </a:lnTo>
                <a:lnTo>
                  <a:pt x="12337" y="8736"/>
                </a:lnTo>
                <a:lnTo>
                  <a:pt x="12191" y="8833"/>
                </a:lnTo>
                <a:lnTo>
                  <a:pt x="12070" y="8954"/>
                </a:lnTo>
                <a:lnTo>
                  <a:pt x="12045" y="9003"/>
                </a:lnTo>
                <a:lnTo>
                  <a:pt x="12045" y="9052"/>
                </a:lnTo>
                <a:lnTo>
                  <a:pt x="12070" y="9100"/>
                </a:lnTo>
                <a:lnTo>
                  <a:pt x="12289" y="9100"/>
                </a:lnTo>
                <a:lnTo>
                  <a:pt x="12459" y="9076"/>
                </a:lnTo>
                <a:lnTo>
                  <a:pt x="12775" y="8979"/>
                </a:lnTo>
                <a:lnTo>
                  <a:pt x="13067" y="8833"/>
                </a:lnTo>
                <a:lnTo>
                  <a:pt x="13359" y="8711"/>
                </a:lnTo>
                <a:lnTo>
                  <a:pt x="13822" y="8492"/>
                </a:lnTo>
                <a:lnTo>
                  <a:pt x="14065" y="8395"/>
                </a:lnTo>
                <a:lnTo>
                  <a:pt x="14284" y="8249"/>
                </a:lnTo>
                <a:lnTo>
                  <a:pt x="14527" y="8711"/>
                </a:lnTo>
                <a:lnTo>
                  <a:pt x="14333" y="8808"/>
                </a:lnTo>
                <a:lnTo>
                  <a:pt x="14162" y="8930"/>
                </a:lnTo>
                <a:lnTo>
                  <a:pt x="13822" y="9149"/>
                </a:lnTo>
                <a:lnTo>
                  <a:pt x="13505" y="9319"/>
                </a:lnTo>
                <a:lnTo>
                  <a:pt x="13189" y="9465"/>
                </a:lnTo>
                <a:lnTo>
                  <a:pt x="12873" y="9636"/>
                </a:lnTo>
                <a:lnTo>
                  <a:pt x="12751" y="9733"/>
                </a:lnTo>
                <a:lnTo>
                  <a:pt x="12605" y="9830"/>
                </a:lnTo>
                <a:lnTo>
                  <a:pt x="12605" y="9879"/>
                </a:lnTo>
                <a:lnTo>
                  <a:pt x="12605" y="9903"/>
                </a:lnTo>
                <a:lnTo>
                  <a:pt x="12629" y="9928"/>
                </a:lnTo>
                <a:lnTo>
                  <a:pt x="12654" y="9952"/>
                </a:lnTo>
                <a:lnTo>
                  <a:pt x="12824" y="9952"/>
                </a:lnTo>
                <a:lnTo>
                  <a:pt x="12970" y="9928"/>
                </a:lnTo>
                <a:lnTo>
                  <a:pt x="13140" y="9903"/>
                </a:lnTo>
                <a:lnTo>
                  <a:pt x="13286" y="9855"/>
                </a:lnTo>
                <a:lnTo>
                  <a:pt x="13603" y="9709"/>
                </a:lnTo>
                <a:lnTo>
                  <a:pt x="13895" y="9587"/>
                </a:lnTo>
                <a:lnTo>
                  <a:pt x="14284" y="9392"/>
                </a:lnTo>
                <a:lnTo>
                  <a:pt x="14503" y="9271"/>
                </a:lnTo>
                <a:lnTo>
                  <a:pt x="14698" y="9149"/>
                </a:lnTo>
                <a:lnTo>
                  <a:pt x="14892" y="9684"/>
                </a:lnTo>
                <a:lnTo>
                  <a:pt x="14600" y="9806"/>
                </a:lnTo>
                <a:lnTo>
                  <a:pt x="14333" y="9928"/>
                </a:lnTo>
                <a:lnTo>
                  <a:pt x="13797" y="10195"/>
                </a:lnTo>
                <a:lnTo>
                  <a:pt x="13481" y="10341"/>
                </a:lnTo>
                <a:lnTo>
                  <a:pt x="13140" y="10487"/>
                </a:lnTo>
                <a:lnTo>
                  <a:pt x="12970" y="10585"/>
                </a:lnTo>
                <a:lnTo>
                  <a:pt x="12824" y="10682"/>
                </a:lnTo>
                <a:lnTo>
                  <a:pt x="12678" y="10804"/>
                </a:lnTo>
                <a:lnTo>
                  <a:pt x="12581" y="10925"/>
                </a:lnTo>
                <a:lnTo>
                  <a:pt x="12556" y="10974"/>
                </a:lnTo>
                <a:lnTo>
                  <a:pt x="12605" y="10998"/>
                </a:lnTo>
                <a:lnTo>
                  <a:pt x="12921" y="10998"/>
                </a:lnTo>
                <a:lnTo>
                  <a:pt x="13092" y="10974"/>
                </a:lnTo>
                <a:lnTo>
                  <a:pt x="13238" y="10925"/>
                </a:lnTo>
                <a:lnTo>
                  <a:pt x="13554" y="10804"/>
                </a:lnTo>
                <a:lnTo>
                  <a:pt x="13870" y="10658"/>
                </a:lnTo>
                <a:lnTo>
                  <a:pt x="14430" y="10414"/>
                </a:lnTo>
                <a:lnTo>
                  <a:pt x="14722" y="10293"/>
                </a:lnTo>
                <a:lnTo>
                  <a:pt x="14990" y="10122"/>
                </a:lnTo>
                <a:lnTo>
                  <a:pt x="15063" y="10487"/>
                </a:lnTo>
                <a:lnTo>
                  <a:pt x="15136" y="10828"/>
                </a:lnTo>
                <a:lnTo>
                  <a:pt x="14868" y="10925"/>
                </a:lnTo>
                <a:lnTo>
                  <a:pt x="14600" y="11047"/>
                </a:lnTo>
                <a:lnTo>
                  <a:pt x="14089" y="11266"/>
                </a:lnTo>
                <a:lnTo>
                  <a:pt x="13408" y="11534"/>
                </a:lnTo>
                <a:lnTo>
                  <a:pt x="13067" y="11655"/>
                </a:lnTo>
                <a:lnTo>
                  <a:pt x="12897" y="11753"/>
                </a:lnTo>
                <a:lnTo>
                  <a:pt x="12751" y="11850"/>
                </a:lnTo>
                <a:lnTo>
                  <a:pt x="12727" y="11899"/>
                </a:lnTo>
                <a:lnTo>
                  <a:pt x="12727" y="11947"/>
                </a:lnTo>
                <a:lnTo>
                  <a:pt x="12751" y="11972"/>
                </a:lnTo>
                <a:lnTo>
                  <a:pt x="12800" y="11996"/>
                </a:lnTo>
                <a:lnTo>
                  <a:pt x="12970" y="12020"/>
                </a:lnTo>
                <a:lnTo>
                  <a:pt x="13165" y="11996"/>
                </a:lnTo>
                <a:lnTo>
                  <a:pt x="13505" y="11923"/>
                </a:lnTo>
                <a:lnTo>
                  <a:pt x="13870" y="11801"/>
                </a:lnTo>
                <a:lnTo>
                  <a:pt x="14187" y="11680"/>
                </a:lnTo>
                <a:lnTo>
                  <a:pt x="14698" y="11509"/>
                </a:lnTo>
                <a:lnTo>
                  <a:pt x="14941" y="11412"/>
                </a:lnTo>
                <a:lnTo>
                  <a:pt x="15184" y="11290"/>
                </a:lnTo>
                <a:lnTo>
                  <a:pt x="15209" y="11923"/>
                </a:lnTo>
                <a:lnTo>
                  <a:pt x="14868" y="11972"/>
                </a:lnTo>
                <a:lnTo>
                  <a:pt x="14503" y="12045"/>
                </a:lnTo>
                <a:lnTo>
                  <a:pt x="13822" y="12215"/>
                </a:lnTo>
                <a:lnTo>
                  <a:pt x="13408" y="12288"/>
                </a:lnTo>
                <a:lnTo>
                  <a:pt x="12970" y="12361"/>
                </a:lnTo>
                <a:lnTo>
                  <a:pt x="12556" y="12458"/>
                </a:lnTo>
                <a:lnTo>
                  <a:pt x="12337" y="12531"/>
                </a:lnTo>
                <a:lnTo>
                  <a:pt x="12143" y="12604"/>
                </a:lnTo>
                <a:lnTo>
                  <a:pt x="12094" y="12653"/>
                </a:lnTo>
                <a:lnTo>
                  <a:pt x="12094" y="12750"/>
                </a:lnTo>
                <a:lnTo>
                  <a:pt x="12118" y="12799"/>
                </a:lnTo>
                <a:lnTo>
                  <a:pt x="12143" y="12823"/>
                </a:lnTo>
                <a:lnTo>
                  <a:pt x="12191" y="12848"/>
                </a:lnTo>
                <a:lnTo>
                  <a:pt x="12386" y="12872"/>
                </a:lnTo>
                <a:lnTo>
                  <a:pt x="12581" y="12872"/>
                </a:lnTo>
                <a:lnTo>
                  <a:pt x="12970" y="12823"/>
                </a:lnTo>
                <a:lnTo>
                  <a:pt x="13384" y="12775"/>
                </a:lnTo>
                <a:lnTo>
                  <a:pt x="13749" y="12677"/>
                </a:lnTo>
                <a:lnTo>
                  <a:pt x="14479" y="12531"/>
                </a:lnTo>
                <a:lnTo>
                  <a:pt x="14844" y="12434"/>
                </a:lnTo>
                <a:lnTo>
                  <a:pt x="15209" y="12312"/>
                </a:lnTo>
                <a:lnTo>
                  <a:pt x="15209" y="12312"/>
                </a:lnTo>
                <a:lnTo>
                  <a:pt x="15184" y="12507"/>
                </a:lnTo>
                <a:lnTo>
                  <a:pt x="14868" y="12629"/>
                </a:lnTo>
                <a:lnTo>
                  <a:pt x="14552" y="12750"/>
                </a:lnTo>
                <a:lnTo>
                  <a:pt x="14260" y="12896"/>
                </a:lnTo>
                <a:lnTo>
                  <a:pt x="13968" y="12994"/>
                </a:lnTo>
                <a:lnTo>
                  <a:pt x="13505" y="13140"/>
                </a:lnTo>
                <a:lnTo>
                  <a:pt x="13019" y="13286"/>
                </a:lnTo>
                <a:lnTo>
                  <a:pt x="12556" y="13432"/>
                </a:lnTo>
                <a:lnTo>
                  <a:pt x="12337" y="13529"/>
                </a:lnTo>
                <a:lnTo>
                  <a:pt x="12118" y="13626"/>
                </a:lnTo>
                <a:lnTo>
                  <a:pt x="12070" y="13675"/>
                </a:lnTo>
                <a:lnTo>
                  <a:pt x="12070" y="13748"/>
                </a:lnTo>
                <a:lnTo>
                  <a:pt x="12118" y="13797"/>
                </a:lnTo>
                <a:lnTo>
                  <a:pt x="12167" y="13821"/>
                </a:lnTo>
                <a:lnTo>
                  <a:pt x="12654" y="13821"/>
                </a:lnTo>
                <a:lnTo>
                  <a:pt x="12897" y="13772"/>
                </a:lnTo>
                <a:lnTo>
                  <a:pt x="13140" y="13724"/>
                </a:lnTo>
                <a:lnTo>
                  <a:pt x="13627" y="13602"/>
                </a:lnTo>
                <a:lnTo>
                  <a:pt x="14089" y="13456"/>
                </a:lnTo>
                <a:lnTo>
                  <a:pt x="14600" y="13286"/>
                </a:lnTo>
                <a:lnTo>
                  <a:pt x="14868" y="13188"/>
                </a:lnTo>
                <a:lnTo>
                  <a:pt x="15111" y="13091"/>
                </a:lnTo>
                <a:lnTo>
                  <a:pt x="15014" y="13651"/>
                </a:lnTo>
                <a:lnTo>
                  <a:pt x="14965" y="13651"/>
                </a:lnTo>
                <a:lnTo>
                  <a:pt x="14795" y="13602"/>
                </a:lnTo>
                <a:lnTo>
                  <a:pt x="14406" y="13602"/>
                </a:lnTo>
                <a:lnTo>
                  <a:pt x="14211" y="13626"/>
                </a:lnTo>
                <a:lnTo>
                  <a:pt x="13822" y="13724"/>
                </a:lnTo>
                <a:lnTo>
                  <a:pt x="13432" y="13797"/>
                </a:lnTo>
                <a:lnTo>
                  <a:pt x="12970" y="13894"/>
                </a:lnTo>
                <a:lnTo>
                  <a:pt x="12532" y="14016"/>
                </a:lnTo>
                <a:lnTo>
                  <a:pt x="12094" y="14137"/>
                </a:lnTo>
                <a:lnTo>
                  <a:pt x="11656" y="14308"/>
                </a:lnTo>
                <a:lnTo>
                  <a:pt x="11607" y="14356"/>
                </a:lnTo>
                <a:lnTo>
                  <a:pt x="11583" y="14405"/>
                </a:lnTo>
                <a:lnTo>
                  <a:pt x="11607" y="14454"/>
                </a:lnTo>
                <a:lnTo>
                  <a:pt x="11632" y="14478"/>
                </a:lnTo>
                <a:lnTo>
                  <a:pt x="11680" y="14478"/>
                </a:lnTo>
                <a:lnTo>
                  <a:pt x="12094" y="14454"/>
                </a:lnTo>
                <a:lnTo>
                  <a:pt x="12532" y="14429"/>
                </a:lnTo>
                <a:lnTo>
                  <a:pt x="12946" y="14356"/>
                </a:lnTo>
                <a:lnTo>
                  <a:pt x="13384" y="14283"/>
                </a:lnTo>
                <a:lnTo>
                  <a:pt x="13773" y="14210"/>
                </a:lnTo>
                <a:lnTo>
                  <a:pt x="14187" y="14137"/>
                </a:lnTo>
                <a:lnTo>
                  <a:pt x="14406" y="14089"/>
                </a:lnTo>
                <a:lnTo>
                  <a:pt x="14600" y="14016"/>
                </a:lnTo>
                <a:lnTo>
                  <a:pt x="14795" y="13943"/>
                </a:lnTo>
                <a:lnTo>
                  <a:pt x="14965" y="13821"/>
                </a:lnTo>
                <a:lnTo>
                  <a:pt x="14795" y="14381"/>
                </a:lnTo>
                <a:lnTo>
                  <a:pt x="14576" y="14916"/>
                </a:lnTo>
                <a:lnTo>
                  <a:pt x="14308" y="15451"/>
                </a:lnTo>
                <a:lnTo>
                  <a:pt x="14016" y="15938"/>
                </a:lnTo>
                <a:lnTo>
                  <a:pt x="13870" y="16206"/>
                </a:lnTo>
                <a:lnTo>
                  <a:pt x="13797" y="16157"/>
                </a:lnTo>
                <a:lnTo>
                  <a:pt x="13627" y="16108"/>
                </a:lnTo>
                <a:lnTo>
                  <a:pt x="13457" y="16084"/>
                </a:lnTo>
                <a:lnTo>
                  <a:pt x="12386" y="16084"/>
                </a:lnTo>
                <a:lnTo>
                  <a:pt x="11924" y="16060"/>
                </a:lnTo>
                <a:lnTo>
                  <a:pt x="11461" y="16011"/>
                </a:lnTo>
                <a:lnTo>
                  <a:pt x="10537" y="15889"/>
                </a:lnTo>
                <a:lnTo>
                  <a:pt x="10488" y="15889"/>
                </a:lnTo>
                <a:lnTo>
                  <a:pt x="10464" y="15914"/>
                </a:lnTo>
                <a:lnTo>
                  <a:pt x="10464" y="15962"/>
                </a:lnTo>
                <a:lnTo>
                  <a:pt x="10488" y="15987"/>
                </a:lnTo>
                <a:lnTo>
                  <a:pt x="10853" y="16181"/>
                </a:lnTo>
                <a:lnTo>
                  <a:pt x="11242" y="16352"/>
                </a:lnTo>
                <a:lnTo>
                  <a:pt x="11632" y="16473"/>
                </a:lnTo>
                <a:lnTo>
                  <a:pt x="12045" y="16546"/>
                </a:lnTo>
                <a:lnTo>
                  <a:pt x="12435" y="16595"/>
                </a:lnTo>
                <a:lnTo>
                  <a:pt x="12848" y="16619"/>
                </a:lnTo>
                <a:lnTo>
                  <a:pt x="13067" y="16619"/>
                </a:lnTo>
                <a:lnTo>
                  <a:pt x="13262" y="16595"/>
                </a:lnTo>
                <a:lnTo>
                  <a:pt x="13457" y="16571"/>
                </a:lnTo>
                <a:lnTo>
                  <a:pt x="13651" y="16498"/>
                </a:lnTo>
                <a:lnTo>
                  <a:pt x="13335" y="16887"/>
                </a:lnTo>
                <a:lnTo>
                  <a:pt x="13019" y="17252"/>
                </a:lnTo>
                <a:lnTo>
                  <a:pt x="12873" y="17203"/>
                </a:lnTo>
                <a:lnTo>
                  <a:pt x="12702" y="17154"/>
                </a:lnTo>
                <a:lnTo>
                  <a:pt x="12386" y="17106"/>
                </a:lnTo>
                <a:lnTo>
                  <a:pt x="12045" y="17081"/>
                </a:lnTo>
                <a:lnTo>
                  <a:pt x="11729" y="17008"/>
                </a:lnTo>
                <a:lnTo>
                  <a:pt x="11340" y="16911"/>
                </a:lnTo>
                <a:lnTo>
                  <a:pt x="10950" y="16790"/>
                </a:lnTo>
                <a:lnTo>
                  <a:pt x="10172" y="16522"/>
                </a:lnTo>
                <a:lnTo>
                  <a:pt x="10123" y="16522"/>
                </a:lnTo>
                <a:lnTo>
                  <a:pt x="10099" y="16546"/>
                </a:lnTo>
                <a:lnTo>
                  <a:pt x="10099" y="16595"/>
                </a:lnTo>
                <a:lnTo>
                  <a:pt x="10099" y="16619"/>
                </a:lnTo>
                <a:lnTo>
                  <a:pt x="10415" y="16863"/>
                </a:lnTo>
                <a:lnTo>
                  <a:pt x="10756" y="17057"/>
                </a:lnTo>
                <a:lnTo>
                  <a:pt x="11096" y="17227"/>
                </a:lnTo>
                <a:lnTo>
                  <a:pt x="11461" y="17373"/>
                </a:lnTo>
                <a:lnTo>
                  <a:pt x="11729" y="17446"/>
                </a:lnTo>
                <a:lnTo>
                  <a:pt x="12045" y="17519"/>
                </a:lnTo>
                <a:lnTo>
                  <a:pt x="12362" y="17568"/>
                </a:lnTo>
                <a:lnTo>
                  <a:pt x="12678" y="17592"/>
                </a:lnTo>
                <a:lnTo>
                  <a:pt x="12289" y="17884"/>
                </a:lnTo>
                <a:lnTo>
                  <a:pt x="12118" y="18030"/>
                </a:lnTo>
                <a:lnTo>
                  <a:pt x="11899" y="18128"/>
                </a:lnTo>
                <a:lnTo>
                  <a:pt x="11607" y="18055"/>
                </a:lnTo>
                <a:lnTo>
                  <a:pt x="11315" y="17982"/>
                </a:lnTo>
                <a:lnTo>
                  <a:pt x="10999" y="17884"/>
                </a:lnTo>
                <a:lnTo>
                  <a:pt x="10707" y="17787"/>
                </a:lnTo>
                <a:lnTo>
                  <a:pt x="10415" y="17641"/>
                </a:lnTo>
                <a:lnTo>
                  <a:pt x="10123" y="17446"/>
                </a:lnTo>
                <a:lnTo>
                  <a:pt x="9856" y="17276"/>
                </a:lnTo>
                <a:lnTo>
                  <a:pt x="9564" y="17106"/>
                </a:lnTo>
                <a:lnTo>
                  <a:pt x="9515" y="17106"/>
                </a:lnTo>
                <a:lnTo>
                  <a:pt x="9466" y="17130"/>
                </a:lnTo>
                <a:lnTo>
                  <a:pt x="9442" y="17154"/>
                </a:lnTo>
                <a:lnTo>
                  <a:pt x="9442" y="17203"/>
                </a:lnTo>
                <a:lnTo>
                  <a:pt x="9539" y="17422"/>
                </a:lnTo>
                <a:lnTo>
                  <a:pt x="9685" y="17617"/>
                </a:lnTo>
                <a:lnTo>
                  <a:pt x="9856" y="17811"/>
                </a:lnTo>
                <a:lnTo>
                  <a:pt x="10075" y="17982"/>
                </a:lnTo>
                <a:lnTo>
                  <a:pt x="10318" y="18128"/>
                </a:lnTo>
                <a:lnTo>
                  <a:pt x="10561" y="18249"/>
                </a:lnTo>
                <a:lnTo>
                  <a:pt x="10829" y="18347"/>
                </a:lnTo>
                <a:lnTo>
                  <a:pt x="11096" y="18420"/>
                </a:lnTo>
                <a:lnTo>
                  <a:pt x="10853" y="18444"/>
                </a:lnTo>
                <a:lnTo>
                  <a:pt x="10634" y="18444"/>
                </a:lnTo>
                <a:lnTo>
                  <a:pt x="10439" y="18420"/>
                </a:lnTo>
                <a:lnTo>
                  <a:pt x="10220" y="18395"/>
                </a:lnTo>
                <a:lnTo>
                  <a:pt x="10026" y="18322"/>
                </a:lnTo>
                <a:lnTo>
                  <a:pt x="9637" y="18176"/>
                </a:lnTo>
                <a:lnTo>
                  <a:pt x="9223" y="18006"/>
                </a:lnTo>
                <a:lnTo>
                  <a:pt x="8834" y="17811"/>
                </a:lnTo>
                <a:lnTo>
                  <a:pt x="8444" y="17665"/>
                </a:lnTo>
                <a:lnTo>
                  <a:pt x="8225" y="17617"/>
                </a:lnTo>
                <a:lnTo>
                  <a:pt x="8031" y="17568"/>
                </a:lnTo>
                <a:lnTo>
                  <a:pt x="7812" y="17519"/>
                </a:lnTo>
                <a:lnTo>
                  <a:pt x="7593" y="17519"/>
                </a:lnTo>
                <a:lnTo>
                  <a:pt x="7398" y="17544"/>
                </a:lnTo>
                <a:lnTo>
                  <a:pt x="7228" y="17568"/>
                </a:lnTo>
                <a:lnTo>
                  <a:pt x="7033" y="17617"/>
                </a:lnTo>
                <a:lnTo>
                  <a:pt x="6863" y="17690"/>
                </a:lnTo>
                <a:lnTo>
                  <a:pt x="6522" y="17860"/>
                </a:lnTo>
                <a:lnTo>
                  <a:pt x="6181" y="18055"/>
                </a:lnTo>
                <a:lnTo>
                  <a:pt x="5792" y="18274"/>
                </a:lnTo>
                <a:lnTo>
                  <a:pt x="5597" y="18371"/>
                </a:lnTo>
                <a:lnTo>
                  <a:pt x="5378" y="18444"/>
                </a:lnTo>
                <a:lnTo>
                  <a:pt x="5232" y="18493"/>
                </a:lnTo>
                <a:lnTo>
                  <a:pt x="5062" y="18493"/>
                </a:lnTo>
                <a:lnTo>
                  <a:pt x="4916" y="18468"/>
                </a:lnTo>
                <a:lnTo>
                  <a:pt x="4770" y="18444"/>
                </a:lnTo>
                <a:lnTo>
                  <a:pt x="4454" y="18347"/>
                </a:lnTo>
                <a:lnTo>
                  <a:pt x="4186" y="18201"/>
                </a:lnTo>
                <a:lnTo>
                  <a:pt x="3748" y="17957"/>
                </a:lnTo>
                <a:lnTo>
                  <a:pt x="3359" y="17690"/>
                </a:lnTo>
                <a:lnTo>
                  <a:pt x="2994" y="17373"/>
                </a:lnTo>
                <a:lnTo>
                  <a:pt x="2629" y="17057"/>
                </a:lnTo>
                <a:lnTo>
                  <a:pt x="2312" y="16692"/>
                </a:lnTo>
                <a:lnTo>
                  <a:pt x="1996" y="16327"/>
                </a:lnTo>
                <a:lnTo>
                  <a:pt x="1729" y="15938"/>
                </a:lnTo>
                <a:lnTo>
                  <a:pt x="1485" y="15524"/>
                </a:lnTo>
                <a:lnTo>
                  <a:pt x="1266" y="15086"/>
                </a:lnTo>
                <a:lnTo>
                  <a:pt x="1072" y="14648"/>
                </a:lnTo>
                <a:lnTo>
                  <a:pt x="901" y="14186"/>
                </a:lnTo>
                <a:lnTo>
                  <a:pt x="755" y="13724"/>
                </a:lnTo>
                <a:lnTo>
                  <a:pt x="658" y="13261"/>
                </a:lnTo>
                <a:lnTo>
                  <a:pt x="585" y="12775"/>
                </a:lnTo>
                <a:lnTo>
                  <a:pt x="561" y="12312"/>
                </a:lnTo>
                <a:lnTo>
                  <a:pt x="561" y="11826"/>
                </a:lnTo>
                <a:lnTo>
                  <a:pt x="609" y="11266"/>
                </a:lnTo>
                <a:lnTo>
                  <a:pt x="682" y="10682"/>
                </a:lnTo>
                <a:lnTo>
                  <a:pt x="828" y="10147"/>
                </a:lnTo>
                <a:lnTo>
                  <a:pt x="1023" y="9611"/>
                </a:lnTo>
                <a:lnTo>
                  <a:pt x="1242" y="9076"/>
                </a:lnTo>
                <a:lnTo>
                  <a:pt x="1510" y="8565"/>
                </a:lnTo>
                <a:lnTo>
                  <a:pt x="1826" y="8103"/>
                </a:lnTo>
                <a:lnTo>
                  <a:pt x="2166" y="7641"/>
                </a:lnTo>
                <a:lnTo>
                  <a:pt x="2361" y="7422"/>
                </a:lnTo>
                <a:lnTo>
                  <a:pt x="2556" y="7203"/>
                </a:lnTo>
                <a:lnTo>
                  <a:pt x="2775" y="7008"/>
                </a:lnTo>
                <a:lnTo>
                  <a:pt x="2994" y="6838"/>
                </a:lnTo>
                <a:lnTo>
                  <a:pt x="3213" y="6692"/>
                </a:lnTo>
                <a:lnTo>
                  <a:pt x="3432" y="6546"/>
                </a:lnTo>
                <a:lnTo>
                  <a:pt x="3675" y="6400"/>
                </a:lnTo>
                <a:lnTo>
                  <a:pt x="3918" y="6278"/>
                </a:lnTo>
                <a:lnTo>
                  <a:pt x="4186" y="6181"/>
                </a:lnTo>
                <a:lnTo>
                  <a:pt x="4429" y="6108"/>
                </a:lnTo>
                <a:lnTo>
                  <a:pt x="4697" y="6035"/>
                </a:lnTo>
                <a:lnTo>
                  <a:pt x="4965" y="5986"/>
                </a:lnTo>
                <a:lnTo>
                  <a:pt x="5257" y="5962"/>
                </a:lnTo>
                <a:lnTo>
                  <a:pt x="5524" y="5937"/>
                </a:lnTo>
                <a:close/>
                <a:moveTo>
                  <a:pt x="11802" y="0"/>
                </a:moveTo>
                <a:lnTo>
                  <a:pt x="11729" y="49"/>
                </a:lnTo>
                <a:lnTo>
                  <a:pt x="11680" y="122"/>
                </a:lnTo>
                <a:lnTo>
                  <a:pt x="11656" y="219"/>
                </a:lnTo>
                <a:lnTo>
                  <a:pt x="11656" y="244"/>
                </a:lnTo>
                <a:lnTo>
                  <a:pt x="11583" y="268"/>
                </a:lnTo>
                <a:lnTo>
                  <a:pt x="11096" y="438"/>
                </a:lnTo>
                <a:lnTo>
                  <a:pt x="10610" y="633"/>
                </a:lnTo>
                <a:lnTo>
                  <a:pt x="10123" y="852"/>
                </a:lnTo>
                <a:lnTo>
                  <a:pt x="9661" y="1119"/>
                </a:lnTo>
                <a:lnTo>
                  <a:pt x="9199" y="1387"/>
                </a:lnTo>
                <a:lnTo>
                  <a:pt x="8980" y="1557"/>
                </a:lnTo>
                <a:lnTo>
                  <a:pt x="8785" y="1728"/>
                </a:lnTo>
                <a:lnTo>
                  <a:pt x="8590" y="1898"/>
                </a:lnTo>
                <a:lnTo>
                  <a:pt x="8420" y="2093"/>
                </a:lnTo>
                <a:lnTo>
                  <a:pt x="8250" y="2287"/>
                </a:lnTo>
                <a:lnTo>
                  <a:pt x="8104" y="2506"/>
                </a:lnTo>
                <a:lnTo>
                  <a:pt x="8006" y="2677"/>
                </a:lnTo>
                <a:lnTo>
                  <a:pt x="7933" y="2871"/>
                </a:lnTo>
                <a:lnTo>
                  <a:pt x="7860" y="3066"/>
                </a:lnTo>
                <a:lnTo>
                  <a:pt x="7836" y="3261"/>
                </a:lnTo>
                <a:lnTo>
                  <a:pt x="7812" y="3480"/>
                </a:lnTo>
                <a:lnTo>
                  <a:pt x="7812" y="3674"/>
                </a:lnTo>
                <a:lnTo>
                  <a:pt x="7836" y="3869"/>
                </a:lnTo>
                <a:lnTo>
                  <a:pt x="7885" y="4088"/>
                </a:lnTo>
                <a:lnTo>
                  <a:pt x="7909" y="4210"/>
                </a:lnTo>
                <a:lnTo>
                  <a:pt x="7982" y="4356"/>
                </a:lnTo>
                <a:lnTo>
                  <a:pt x="8079" y="4502"/>
                </a:lnTo>
                <a:lnTo>
                  <a:pt x="8177" y="4648"/>
                </a:lnTo>
                <a:lnTo>
                  <a:pt x="8104" y="4745"/>
                </a:lnTo>
                <a:lnTo>
                  <a:pt x="7933" y="4453"/>
                </a:lnTo>
                <a:lnTo>
                  <a:pt x="7739" y="4039"/>
                </a:lnTo>
                <a:lnTo>
                  <a:pt x="7593" y="3820"/>
                </a:lnTo>
                <a:lnTo>
                  <a:pt x="7447" y="3601"/>
                </a:lnTo>
                <a:lnTo>
                  <a:pt x="7276" y="3407"/>
                </a:lnTo>
                <a:lnTo>
                  <a:pt x="7106" y="3236"/>
                </a:lnTo>
                <a:lnTo>
                  <a:pt x="6911" y="3115"/>
                </a:lnTo>
                <a:lnTo>
                  <a:pt x="6717" y="3017"/>
                </a:lnTo>
                <a:lnTo>
                  <a:pt x="6644" y="3017"/>
                </a:lnTo>
                <a:lnTo>
                  <a:pt x="6595" y="3066"/>
                </a:lnTo>
                <a:lnTo>
                  <a:pt x="6546" y="3115"/>
                </a:lnTo>
                <a:lnTo>
                  <a:pt x="6546" y="3188"/>
                </a:lnTo>
                <a:lnTo>
                  <a:pt x="6595" y="3358"/>
                </a:lnTo>
                <a:lnTo>
                  <a:pt x="6668" y="3504"/>
                </a:lnTo>
                <a:lnTo>
                  <a:pt x="6887" y="3772"/>
                </a:lnTo>
                <a:lnTo>
                  <a:pt x="7155" y="4161"/>
                </a:lnTo>
                <a:lnTo>
                  <a:pt x="7398" y="4575"/>
                </a:lnTo>
                <a:lnTo>
                  <a:pt x="7617" y="4964"/>
                </a:lnTo>
                <a:lnTo>
                  <a:pt x="7787" y="5378"/>
                </a:lnTo>
                <a:lnTo>
                  <a:pt x="7909" y="5767"/>
                </a:lnTo>
                <a:lnTo>
                  <a:pt x="7958" y="5937"/>
                </a:lnTo>
                <a:lnTo>
                  <a:pt x="8055" y="6108"/>
                </a:lnTo>
                <a:lnTo>
                  <a:pt x="7641" y="6059"/>
                </a:lnTo>
                <a:lnTo>
                  <a:pt x="7228" y="5962"/>
                </a:lnTo>
                <a:lnTo>
                  <a:pt x="6936" y="5864"/>
                </a:lnTo>
                <a:lnTo>
                  <a:pt x="6668" y="5743"/>
                </a:lnTo>
                <a:lnTo>
                  <a:pt x="6400" y="5645"/>
                </a:lnTo>
                <a:lnTo>
                  <a:pt x="6279" y="5621"/>
                </a:lnTo>
                <a:lnTo>
                  <a:pt x="6133" y="5597"/>
                </a:lnTo>
                <a:lnTo>
                  <a:pt x="6084" y="5597"/>
                </a:lnTo>
                <a:lnTo>
                  <a:pt x="6060" y="5621"/>
                </a:lnTo>
                <a:lnTo>
                  <a:pt x="5865" y="5548"/>
                </a:lnTo>
                <a:lnTo>
                  <a:pt x="5670" y="5499"/>
                </a:lnTo>
                <a:lnTo>
                  <a:pt x="5476" y="5475"/>
                </a:lnTo>
                <a:lnTo>
                  <a:pt x="5257" y="5451"/>
                </a:lnTo>
                <a:lnTo>
                  <a:pt x="5062" y="5451"/>
                </a:lnTo>
                <a:lnTo>
                  <a:pt x="4867" y="5475"/>
                </a:lnTo>
                <a:lnTo>
                  <a:pt x="4478" y="5524"/>
                </a:lnTo>
                <a:lnTo>
                  <a:pt x="4089" y="5645"/>
                </a:lnTo>
                <a:lnTo>
                  <a:pt x="3699" y="5791"/>
                </a:lnTo>
                <a:lnTo>
                  <a:pt x="3334" y="5986"/>
                </a:lnTo>
                <a:lnTo>
                  <a:pt x="2994" y="6181"/>
                </a:lnTo>
                <a:lnTo>
                  <a:pt x="2604" y="6448"/>
                </a:lnTo>
                <a:lnTo>
                  <a:pt x="2264" y="6765"/>
                </a:lnTo>
                <a:lnTo>
                  <a:pt x="1948" y="7081"/>
                </a:lnTo>
                <a:lnTo>
                  <a:pt x="1631" y="7422"/>
                </a:lnTo>
                <a:lnTo>
                  <a:pt x="1364" y="7811"/>
                </a:lnTo>
                <a:lnTo>
                  <a:pt x="1120" y="8200"/>
                </a:lnTo>
                <a:lnTo>
                  <a:pt x="877" y="8590"/>
                </a:lnTo>
                <a:lnTo>
                  <a:pt x="682" y="9003"/>
                </a:lnTo>
                <a:lnTo>
                  <a:pt x="512" y="9417"/>
                </a:lnTo>
                <a:lnTo>
                  <a:pt x="342" y="9855"/>
                </a:lnTo>
                <a:lnTo>
                  <a:pt x="220" y="10293"/>
                </a:lnTo>
                <a:lnTo>
                  <a:pt x="123" y="10731"/>
                </a:lnTo>
                <a:lnTo>
                  <a:pt x="50" y="11193"/>
                </a:lnTo>
                <a:lnTo>
                  <a:pt x="25" y="11631"/>
                </a:lnTo>
                <a:lnTo>
                  <a:pt x="1" y="12093"/>
                </a:lnTo>
                <a:lnTo>
                  <a:pt x="1" y="12531"/>
                </a:lnTo>
                <a:lnTo>
                  <a:pt x="50" y="12994"/>
                </a:lnTo>
                <a:lnTo>
                  <a:pt x="123" y="13432"/>
                </a:lnTo>
                <a:lnTo>
                  <a:pt x="196" y="13870"/>
                </a:lnTo>
                <a:lnTo>
                  <a:pt x="317" y="14308"/>
                </a:lnTo>
                <a:lnTo>
                  <a:pt x="463" y="14746"/>
                </a:lnTo>
                <a:lnTo>
                  <a:pt x="634" y="15159"/>
                </a:lnTo>
                <a:lnTo>
                  <a:pt x="828" y="15573"/>
                </a:lnTo>
                <a:lnTo>
                  <a:pt x="1047" y="15987"/>
                </a:lnTo>
                <a:lnTo>
                  <a:pt x="1291" y="16352"/>
                </a:lnTo>
                <a:lnTo>
                  <a:pt x="1558" y="16717"/>
                </a:lnTo>
                <a:lnTo>
                  <a:pt x="1826" y="17057"/>
                </a:lnTo>
                <a:lnTo>
                  <a:pt x="2118" y="17373"/>
                </a:lnTo>
                <a:lnTo>
                  <a:pt x="2458" y="17665"/>
                </a:lnTo>
                <a:lnTo>
                  <a:pt x="2775" y="17957"/>
                </a:lnTo>
                <a:lnTo>
                  <a:pt x="3140" y="18225"/>
                </a:lnTo>
                <a:lnTo>
                  <a:pt x="3505" y="18468"/>
                </a:lnTo>
                <a:lnTo>
                  <a:pt x="3870" y="18687"/>
                </a:lnTo>
                <a:lnTo>
                  <a:pt x="4235" y="18882"/>
                </a:lnTo>
                <a:lnTo>
                  <a:pt x="4429" y="18955"/>
                </a:lnTo>
                <a:lnTo>
                  <a:pt x="4648" y="19004"/>
                </a:lnTo>
                <a:lnTo>
                  <a:pt x="4843" y="19052"/>
                </a:lnTo>
                <a:lnTo>
                  <a:pt x="5257" y="19052"/>
                </a:lnTo>
                <a:lnTo>
                  <a:pt x="5451" y="19004"/>
                </a:lnTo>
                <a:lnTo>
                  <a:pt x="5646" y="18931"/>
                </a:lnTo>
                <a:lnTo>
                  <a:pt x="5841" y="18858"/>
                </a:lnTo>
                <a:lnTo>
                  <a:pt x="6230" y="18639"/>
                </a:lnTo>
                <a:lnTo>
                  <a:pt x="6571" y="18444"/>
                </a:lnTo>
                <a:lnTo>
                  <a:pt x="6790" y="18322"/>
                </a:lnTo>
                <a:lnTo>
                  <a:pt x="6984" y="18225"/>
                </a:lnTo>
                <a:lnTo>
                  <a:pt x="7203" y="18152"/>
                </a:lnTo>
                <a:lnTo>
                  <a:pt x="7398" y="18079"/>
                </a:lnTo>
                <a:lnTo>
                  <a:pt x="7617" y="18055"/>
                </a:lnTo>
                <a:lnTo>
                  <a:pt x="7836" y="18055"/>
                </a:lnTo>
                <a:lnTo>
                  <a:pt x="8079" y="18103"/>
                </a:lnTo>
                <a:lnTo>
                  <a:pt x="8298" y="18152"/>
                </a:lnTo>
                <a:lnTo>
                  <a:pt x="8736" y="18298"/>
                </a:lnTo>
                <a:lnTo>
                  <a:pt x="9150" y="18468"/>
                </a:lnTo>
                <a:lnTo>
                  <a:pt x="9564" y="18663"/>
                </a:lnTo>
                <a:lnTo>
                  <a:pt x="10002" y="18833"/>
                </a:lnTo>
                <a:lnTo>
                  <a:pt x="10220" y="18906"/>
                </a:lnTo>
                <a:lnTo>
                  <a:pt x="10439" y="18931"/>
                </a:lnTo>
                <a:lnTo>
                  <a:pt x="10634" y="18955"/>
                </a:lnTo>
                <a:lnTo>
                  <a:pt x="11048" y="18955"/>
                </a:lnTo>
                <a:lnTo>
                  <a:pt x="11242" y="18906"/>
                </a:lnTo>
                <a:lnTo>
                  <a:pt x="11461" y="18858"/>
                </a:lnTo>
                <a:lnTo>
                  <a:pt x="11632" y="18809"/>
                </a:lnTo>
                <a:lnTo>
                  <a:pt x="12021" y="18639"/>
                </a:lnTo>
                <a:lnTo>
                  <a:pt x="12386" y="18420"/>
                </a:lnTo>
                <a:lnTo>
                  <a:pt x="12727" y="18176"/>
                </a:lnTo>
                <a:lnTo>
                  <a:pt x="13067" y="17884"/>
                </a:lnTo>
                <a:lnTo>
                  <a:pt x="13335" y="17641"/>
                </a:lnTo>
                <a:lnTo>
                  <a:pt x="13603" y="17349"/>
                </a:lnTo>
                <a:lnTo>
                  <a:pt x="13846" y="17081"/>
                </a:lnTo>
                <a:lnTo>
                  <a:pt x="14089" y="16790"/>
                </a:lnTo>
                <a:lnTo>
                  <a:pt x="14308" y="16473"/>
                </a:lnTo>
                <a:lnTo>
                  <a:pt x="14503" y="16157"/>
                </a:lnTo>
                <a:lnTo>
                  <a:pt x="14698" y="15841"/>
                </a:lnTo>
                <a:lnTo>
                  <a:pt x="14868" y="15524"/>
                </a:lnTo>
                <a:lnTo>
                  <a:pt x="15038" y="15184"/>
                </a:lnTo>
                <a:lnTo>
                  <a:pt x="15160" y="14843"/>
                </a:lnTo>
                <a:lnTo>
                  <a:pt x="15282" y="14478"/>
                </a:lnTo>
                <a:lnTo>
                  <a:pt x="15403" y="14137"/>
                </a:lnTo>
                <a:lnTo>
                  <a:pt x="15501" y="13772"/>
                </a:lnTo>
                <a:lnTo>
                  <a:pt x="15574" y="13407"/>
                </a:lnTo>
                <a:lnTo>
                  <a:pt x="15622" y="13042"/>
                </a:lnTo>
                <a:lnTo>
                  <a:pt x="15671" y="12677"/>
                </a:lnTo>
                <a:lnTo>
                  <a:pt x="15720" y="12629"/>
                </a:lnTo>
                <a:lnTo>
                  <a:pt x="15744" y="12580"/>
                </a:lnTo>
                <a:lnTo>
                  <a:pt x="15744" y="12556"/>
                </a:lnTo>
                <a:lnTo>
                  <a:pt x="15695" y="12483"/>
                </a:lnTo>
                <a:lnTo>
                  <a:pt x="15720" y="11996"/>
                </a:lnTo>
                <a:lnTo>
                  <a:pt x="15720" y="11509"/>
                </a:lnTo>
                <a:lnTo>
                  <a:pt x="15671" y="10998"/>
                </a:lnTo>
                <a:lnTo>
                  <a:pt x="15622" y="10512"/>
                </a:lnTo>
                <a:lnTo>
                  <a:pt x="15525" y="10074"/>
                </a:lnTo>
                <a:lnTo>
                  <a:pt x="15403" y="9636"/>
                </a:lnTo>
                <a:lnTo>
                  <a:pt x="15257" y="9173"/>
                </a:lnTo>
                <a:lnTo>
                  <a:pt x="15087" y="8711"/>
                </a:lnTo>
                <a:lnTo>
                  <a:pt x="14892" y="8273"/>
                </a:lnTo>
                <a:lnTo>
                  <a:pt x="14649" y="7860"/>
                </a:lnTo>
                <a:lnTo>
                  <a:pt x="14381" y="7446"/>
                </a:lnTo>
                <a:lnTo>
                  <a:pt x="14089" y="7032"/>
                </a:lnTo>
                <a:lnTo>
                  <a:pt x="13773" y="6692"/>
                </a:lnTo>
                <a:lnTo>
                  <a:pt x="13432" y="6351"/>
                </a:lnTo>
                <a:lnTo>
                  <a:pt x="13067" y="6059"/>
                </a:lnTo>
                <a:lnTo>
                  <a:pt x="12678" y="5816"/>
                </a:lnTo>
                <a:lnTo>
                  <a:pt x="12483" y="5718"/>
                </a:lnTo>
                <a:lnTo>
                  <a:pt x="12264" y="5645"/>
                </a:lnTo>
                <a:lnTo>
                  <a:pt x="12070" y="5572"/>
                </a:lnTo>
                <a:lnTo>
                  <a:pt x="11826" y="5499"/>
                </a:lnTo>
                <a:lnTo>
                  <a:pt x="11607" y="5451"/>
                </a:lnTo>
                <a:lnTo>
                  <a:pt x="11388" y="5426"/>
                </a:lnTo>
                <a:lnTo>
                  <a:pt x="10902" y="5426"/>
                </a:lnTo>
                <a:lnTo>
                  <a:pt x="10853" y="5329"/>
                </a:lnTo>
                <a:lnTo>
                  <a:pt x="10756" y="5280"/>
                </a:lnTo>
                <a:lnTo>
                  <a:pt x="10658" y="5256"/>
                </a:lnTo>
                <a:lnTo>
                  <a:pt x="10610" y="5280"/>
                </a:lnTo>
                <a:lnTo>
                  <a:pt x="10561" y="5305"/>
                </a:lnTo>
                <a:lnTo>
                  <a:pt x="10075" y="5597"/>
                </a:lnTo>
                <a:lnTo>
                  <a:pt x="9807" y="5743"/>
                </a:lnTo>
                <a:lnTo>
                  <a:pt x="9564" y="5840"/>
                </a:lnTo>
                <a:lnTo>
                  <a:pt x="9320" y="5937"/>
                </a:lnTo>
                <a:lnTo>
                  <a:pt x="9053" y="6035"/>
                </a:lnTo>
                <a:lnTo>
                  <a:pt x="8761" y="6083"/>
                </a:lnTo>
                <a:lnTo>
                  <a:pt x="8469" y="6108"/>
                </a:lnTo>
                <a:lnTo>
                  <a:pt x="8469" y="6108"/>
                </a:lnTo>
                <a:lnTo>
                  <a:pt x="8493" y="5864"/>
                </a:lnTo>
                <a:lnTo>
                  <a:pt x="8444" y="5597"/>
                </a:lnTo>
                <a:lnTo>
                  <a:pt x="8371" y="5353"/>
                </a:lnTo>
                <a:lnTo>
                  <a:pt x="8274" y="5086"/>
                </a:lnTo>
                <a:lnTo>
                  <a:pt x="8542" y="4867"/>
                </a:lnTo>
                <a:lnTo>
                  <a:pt x="8639" y="4891"/>
                </a:lnTo>
                <a:lnTo>
                  <a:pt x="8712" y="4867"/>
                </a:lnTo>
                <a:lnTo>
                  <a:pt x="8736" y="4842"/>
                </a:lnTo>
                <a:lnTo>
                  <a:pt x="8761" y="4818"/>
                </a:lnTo>
                <a:lnTo>
                  <a:pt x="8907" y="4891"/>
                </a:lnTo>
                <a:lnTo>
                  <a:pt x="9077" y="4940"/>
                </a:lnTo>
                <a:lnTo>
                  <a:pt x="9247" y="4964"/>
                </a:lnTo>
                <a:lnTo>
                  <a:pt x="9418" y="4988"/>
                </a:lnTo>
                <a:lnTo>
                  <a:pt x="9588" y="4964"/>
                </a:lnTo>
                <a:lnTo>
                  <a:pt x="9758" y="4940"/>
                </a:lnTo>
                <a:lnTo>
                  <a:pt x="9953" y="4891"/>
                </a:lnTo>
                <a:lnTo>
                  <a:pt x="10123" y="4842"/>
                </a:lnTo>
                <a:lnTo>
                  <a:pt x="10464" y="4672"/>
                </a:lnTo>
                <a:lnTo>
                  <a:pt x="10756" y="4477"/>
                </a:lnTo>
                <a:lnTo>
                  <a:pt x="11048" y="4258"/>
                </a:lnTo>
                <a:lnTo>
                  <a:pt x="11267" y="4015"/>
                </a:lnTo>
                <a:lnTo>
                  <a:pt x="11413" y="3820"/>
                </a:lnTo>
                <a:lnTo>
                  <a:pt x="11559" y="3626"/>
                </a:lnTo>
                <a:lnTo>
                  <a:pt x="11680" y="3407"/>
                </a:lnTo>
                <a:lnTo>
                  <a:pt x="11778" y="3163"/>
                </a:lnTo>
                <a:lnTo>
                  <a:pt x="11851" y="2944"/>
                </a:lnTo>
                <a:lnTo>
                  <a:pt x="11924" y="2701"/>
                </a:lnTo>
                <a:lnTo>
                  <a:pt x="12045" y="2214"/>
                </a:lnTo>
                <a:lnTo>
                  <a:pt x="12094" y="1703"/>
                </a:lnTo>
                <a:lnTo>
                  <a:pt x="12118" y="1217"/>
                </a:lnTo>
                <a:lnTo>
                  <a:pt x="12118" y="706"/>
                </a:lnTo>
                <a:lnTo>
                  <a:pt x="12118" y="219"/>
                </a:lnTo>
                <a:lnTo>
                  <a:pt x="12094" y="122"/>
                </a:lnTo>
                <a:lnTo>
                  <a:pt x="12045" y="49"/>
                </a:lnTo>
                <a:lnTo>
                  <a:pt x="1197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2721935" y="2164485"/>
            <a:ext cx="3665651" cy="49244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Sifat</a:t>
            </a: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Kimia </a:t>
            </a:r>
            <a:r>
              <a:rPr kumimoji="0" lang="en-US" altLang="en-US" sz="32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hivo Light" panose="020B060402020202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37286"/>
            <a:ext cx="7229476" cy="276998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 algn="just">
              <a:buClrTx/>
              <a:buSzTx/>
              <a:buNone/>
            </a:pPr>
            <a:r>
              <a:rPr lang="en-US" altLang="en-US" sz="1200" dirty="0"/>
              <a:t>a. </a:t>
            </a:r>
            <a:r>
              <a:rPr lang="en-US" altLang="en-US" sz="1200" dirty="0" err="1"/>
              <a:t>Reaksi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Saponifikasi</a:t>
            </a:r>
            <a:r>
              <a:rPr lang="en-US" altLang="en-US" sz="1200" dirty="0"/>
              <a:t> (</a:t>
            </a:r>
            <a:r>
              <a:rPr lang="en-US" altLang="en-US" sz="1200" dirty="0" err="1"/>
              <a:t>Penyabunan</a:t>
            </a:r>
            <a:r>
              <a:rPr lang="en-US" altLang="en-US" sz="1200" dirty="0"/>
              <a:t>)</a:t>
            </a:r>
          </a:p>
          <a:p>
            <a:pPr marL="0" lvl="0" indent="0" algn="just">
              <a:buClrTx/>
              <a:buSzTx/>
              <a:buNone/>
            </a:pP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dapat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dihidrolisis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berbagai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cara</a:t>
            </a:r>
            <a:r>
              <a:rPr lang="en-US" altLang="en-US" sz="1200" dirty="0"/>
              <a:t>. Salah </a:t>
            </a:r>
            <a:r>
              <a:rPr lang="en-US" altLang="en-US" sz="1200" dirty="0" err="1"/>
              <a:t>satunya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adalah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alkali. Nah proses </a:t>
            </a:r>
            <a:r>
              <a:rPr lang="en-US" altLang="en-US" sz="1200" dirty="0" err="1"/>
              <a:t>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menggunakan</a:t>
            </a:r>
            <a:r>
              <a:rPr lang="en-US" altLang="en-US" sz="1200" dirty="0"/>
              <a:t> alkali </a:t>
            </a:r>
            <a:r>
              <a:rPr lang="en-US" altLang="en-US" sz="1200" dirty="0" err="1"/>
              <a:t>disebut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reaksi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saponifikasi</a:t>
            </a:r>
            <a:r>
              <a:rPr lang="en-US" altLang="en-US" sz="1200" dirty="0"/>
              <a:t> (</a:t>
            </a:r>
            <a:r>
              <a:rPr lang="en-US" altLang="en-US" sz="1200" dirty="0" err="1"/>
              <a:t>penyabunan</a:t>
            </a:r>
            <a:r>
              <a:rPr lang="en-US" altLang="en-US" sz="1200" dirty="0"/>
              <a:t>). Salah </a:t>
            </a:r>
            <a:r>
              <a:rPr lang="en-US" altLang="en-US" sz="1200" dirty="0" err="1"/>
              <a:t>satu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hasil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dari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alkali </a:t>
            </a:r>
            <a:r>
              <a:rPr lang="en-US" altLang="en-US" sz="1200" dirty="0" err="1"/>
              <a:t>adalah</a:t>
            </a:r>
            <a:r>
              <a:rPr lang="en-US" altLang="en-US" sz="1200" dirty="0"/>
              <a:t> </a:t>
            </a:r>
            <a:r>
              <a:rPr lang="en-US" altLang="en-US" sz="1200" dirty="0" err="1"/>
              <a:t>garam</a:t>
            </a:r>
            <a:r>
              <a:rPr lang="en-US" altLang="en-US" sz="1200" dirty="0"/>
              <a:t> </a:t>
            </a:r>
            <a:r>
              <a:rPr lang="en-US" altLang="en-US" sz="1200" dirty="0" err="1"/>
              <a:t>asam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atau</a:t>
            </a:r>
            <a:r>
              <a:rPr lang="en-US" altLang="en-US" sz="1200" dirty="0"/>
              <a:t> yang </a:t>
            </a:r>
            <a:r>
              <a:rPr lang="en-US" altLang="en-US" sz="1200" dirty="0" err="1"/>
              <a:t>biasa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kita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sebut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sabun</a:t>
            </a:r>
            <a:r>
              <a:rPr lang="en-US" altLang="en-US" sz="1200" dirty="0"/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lvl="0" indent="0" algn="just">
              <a:buClrTx/>
              <a:buSzTx/>
              <a:buNone/>
            </a:pPr>
            <a:r>
              <a:rPr lang="en-US" altLang="en-US" sz="1200" dirty="0"/>
              <a:t>b. </a:t>
            </a:r>
            <a:r>
              <a:rPr lang="en-US" altLang="en-US" sz="1200" dirty="0" err="1"/>
              <a:t>Reaksi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Saponifikasi</a:t>
            </a:r>
            <a:r>
              <a:rPr lang="en-US" altLang="en-US" sz="1200" dirty="0"/>
              <a:t> (</a:t>
            </a:r>
            <a:r>
              <a:rPr lang="en-US" altLang="en-US" sz="1200" dirty="0" err="1"/>
              <a:t>Penyabunan</a:t>
            </a:r>
            <a:r>
              <a:rPr lang="en-US" altLang="en-US" sz="1200" dirty="0"/>
              <a:t>)</a:t>
            </a:r>
          </a:p>
          <a:p>
            <a:pPr marL="0" lvl="0" indent="0" algn="just">
              <a:buClrTx/>
              <a:buSzTx/>
              <a:buNone/>
            </a:pP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dapat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dihidrolisis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berbagai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cara</a:t>
            </a:r>
            <a:r>
              <a:rPr lang="en-US" altLang="en-US" sz="1200" dirty="0"/>
              <a:t>. Salah </a:t>
            </a:r>
            <a:r>
              <a:rPr lang="en-US" altLang="en-US" sz="1200" dirty="0" err="1"/>
              <a:t>satunya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adalah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alkali. Nah proses </a:t>
            </a:r>
            <a:r>
              <a:rPr lang="en-US" altLang="en-US" sz="1200" dirty="0" err="1"/>
              <a:t>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menggunakan</a:t>
            </a:r>
            <a:r>
              <a:rPr lang="en-US" altLang="en-US" sz="1200" dirty="0"/>
              <a:t> alkali </a:t>
            </a:r>
            <a:r>
              <a:rPr lang="en-US" altLang="en-US" sz="1200" dirty="0" err="1"/>
              <a:t>disebut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reaksi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saponifikasi</a:t>
            </a:r>
            <a:r>
              <a:rPr lang="en-US" altLang="en-US" sz="1200" dirty="0"/>
              <a:t> (</a:t>
            </a:r>
            <a:r>
              <a:rPr lang="en-US" altLang="en-US" sz="1200" dirty="0" err="1"/>
              <a:t>penyabunan</a:t>
            </a:r>
            <a:r>
              <a:rPr lang="en-US" altLang="en-US" sz="1200" dirty="0"/>
              <a:t>). Salah </a:t>
            </a:r>
            <a:r>
              <a:rPr lang="en-US" altLang="en-US" sz="1200" dirty="0" err="1"/>
              <a:t>satu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hasil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dari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hidrolisis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alkali </a:t>
            </a:r>
            <a:r>
              <a:rPr lang="en-US" altLang="en-US" sz="1200" dirty="0" err="1"/>
              <a:t>adalah</a:t>
            </a:r>
            <a:r>
              <a:rPr lang="en-US" altLang="en-US" sz="1200" dirty="0"/>
              <a:t> </a:t>
            </a:r>
            <a:r>
              <a:rPr lang="en-US" altLang="en-US" sz="1200" dirty="0" err="1"/>
              <a:t>garam</a:t>
            </a:r>
            <a:r>
              <a:rPr lang="en-US" altLang="en-US" sz="1200" dirty="0"/>
              <a:t> </a:t>
            </a:r>
            <a:r>
              <a:rPr lang="en-US" altLang="en-US" sz="1200" dirty="0" err="1"/>
              <a:t>asam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atau</a:t>
            </a:r>
            <a:r>
              <a:rPr lang="en-US" altLang="en-US" sz="1200" dirty="0"/>
              <a:t> yang </a:t>
            </a:r>
            <a:r>
              <a:rPr lang="en-US" altLang="en-US" sz="1200" dirty="0" err="1"/>
              <a:t>biasa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kita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sebut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sabun</a:t>
            </a:r>
            <a:r>
              <a:rPr lang="en-US" altLang="en-US" sz="1200" dirty="0"/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200" dirty="0"/>
          </a:p>
          <a:p>
            <a:pPr marL="0" lvl="0" indent="0" algn="just">
              <a:buClrTx/>
              <a:buSzTx/>
              <a:buNone/>
            </a:pPr>
            <a:r>
              <a:rPr lang="en-US" altLang="en-US" sz="1200" dirty="0"/>
              <a:t>c. </a:t>
            </a:r>
            <a:r>
              <a:rPr lang="en-US" altLang="en-US" sz="1200" dirty="0" err="1"/>
              <a:t>Reaksi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Hidrogenasi</a:t>
            </a:r>
            <a:endParaRPr lang="en-US" altLang="en-US" sz="1200" dirty="0"/>
          </a:p>
          <a:p>
            <a:pPr marL="0" lvl="0" indent="0" algn="just">
              <a:buClrTx/>
              <a:buSzTx/>
              <a:buNone/>
            </a:pPr>
            <a:r>
              <a:rPr lang="en-US" altLang="en-US" sz="1200" dirty="0"/>
              <a:t>Proses </a:t>
            </a:r>
            <a:r>
              <a:rPr lang="en-US" altLang="en-US" sz="1200" dirty="0" err="1"/>
              <a:t>konversi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minyak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menjadi</a:t>
            </a:r>
            <a:r>
              <a:rPr lang="en-US" altLang="en-US" sz="1200" dirty="0"/>
              <a:t> </a:t>
            </a:r>
            <a:r>
              <a:rPr lang="en-US" altLang="en-US" sz="1200" dirty="0" err="1"/>
              <a:t>lemak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dikenal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sebutan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Hidrogenasi</a:t>
            </a:r>
            <a:r>
              <a:rPr lang="en-US" altLang="en-US" sz="1200" dirty="0"/>
              <a:t> (Proses </a:t>
            </a:r>
            <a:r>
              <a:rPr lang="en-US" altLang="en-US" sz="1200" dirty="0" err="1"/>
              <a:t>Pengerasan</a:t>
            </a:r>
            <a:r>
              <a:rPr lang="en-US" altLang="en-US" sz="1200" dirty="0"/>
              <a:t>), </a:t>
            </a:r>
            <a:r>
              <a:rPr lang="en-US" altLang="en-US" sz="1200" dirty="0" err="1"/>
              <a:t>yaitu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dengan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cara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mengalirkan</a:t>
            </a:r>
            <a:r>
              <a:rPr lang="en-US" altLang="en-US" sz="1200" dirty="0"/>
              <a:t> gas </a:t>
            </a:r>
            <a:r>
              <a:rPr lang="en-US" altLang="en-US" sz="1200" dirty="0" err="1"/>
              <a:t>hidrogen</a:t>
            </a:r>
            <a:r>
              <a:rPr lang="en-US" altLang="en-US" sz="1200" dirty="0"/>
              <a:t> </a:t>
            </a:r>
            <a:r>
              <a:rPr lang="en-US" altLang="en-US" sz="1200" dirty="0" err="1"/>
              <a:t>bertekanan</a:t>
            </a:r>
            <a:r>
              <a:rPr lang="en-US" altLang="en-US" sz="1200" dirty="0"/>
              <a:t> (1,75kg/cm2) </a:t>
            </a:r>
            <a:r>
              <a:rPr lang="en-US" altLang="en-US" sz="1200" dirty="0" err="1"/>
              <a:t>ke</a:t>
            </a:r>
            <a:r>
              <a:rPr lang="en-US" altLang="en-US" sz="1200" dirty="0"/>
              <a:t> </a:t>
            </a:r>
            <a:r>
              <a:rPr lang="en-US" altLang="en-US" sz="1200" dirty="0" err="1"/>
              <a:t>dalam</a:t>
            </a:r>
            <a:r>
              <a:rPr lang="en-US" altLang="en-US" sz="1200" dirty="0"/>
              <a:t> </a:t>
            </a:r>
            <a:r>
              <a:rPr lang="en-US" altLang="en-US" sz="1200" dirty="0" err="1"/>
              <a:t>minyak</a:t>
            </a:r>
            <a:r>
              <a:rPr lang="en-US" altLang="en-US" sz="1200" dirty="0"/>
              <a:t> </a:t>
            </a:r>
            <a:r>
              <a:rPr lang="en-US" altLang="en-US" sz="1200" dirty="0" err="1"/>
              <a:t>panas</a:t>
            </a:r>
            <a:r>
              <a:rPr lang="en-US" altLang="en-US" sz="1200" dirty="0"/>
              <a:t> (200 </a:t>
            </a:r>
            <a:r>
              <a:rPr lang="en-US" altLang="en-US" sz="1200" dirty="0" err="1"/>
              <a:t>derajat</a:t>
            </a:r>
            <a:r>
              <a:rPr lang="en-US" altLang="en-US" sz="1200" dirty="0"/>
              <a:t> </a:t>
            </a:r>
            <a:r>
              <a:rPr lang="en-US" altLang="en-US" sz="1200" dirty="0" err="1"/>
              <a:t>Celcius</a:t>
            </a:r>
            <a:r>
              <a:rPr lang="en-US" altLang="en-US" sz="1200" dirty="0"/>
              <a:t>) yang </a:t>
            </a:r>
            <a:r>
              <a:rPr lang="en-US" altLang="en-US" sz="1200" dirty="0" err="1"/>
              <a:t>mengandung</a:t>
            </a:r>
            <a:r>
              <a:rPr lang="en-US" altLang="en-US" sz="1200" dirty="0"/>
              <a:t> </a:t>
            </a:r>
            <a:r>
              <a:rPr lang="en-US" altLang="en-US" sz="1200" dirty="0" err="1"/>
              <a:t>katalis</a:t>
            </a:r>
            <a:r>
              <a:rPr lang="en-US" altLang="en-US" sz="1200" dirty="0"/>
              <a:t> </a:t>
            </a:r>
            <a:r>
              <a:rPr lang="en-US" altLang="en-US" sz="1200" dirty="0" err="1"/>
              <a:t>nikel</a:t>
            </a:r>
            <a:r>
              <a:rPr lang="en-US" altLang="en-US" sz="1200" dirty="0"/>
              <a:t> </a:t>
            </a:r>
            <a:r>
              <a:rPr lang="en-US" altLang="en-US" sz="1200" dirty="0" err="1"/>
              <a:t>terdispersi</a:t>
            </a:r>
            <a:r>
              <a:rPr lang="en-US" altLang="en-US" sz="1200" dirty="0"/>
              <a:t>.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866090"/>
            <a:ext cx="5984700" cy="613389"/>
          </a:xfrm>
        </p:spPr>
        <p:txBody>
          <a:bodyPr/>
          <a:lstStyle/>
          <a:p>
            <a:r>
              <a:rPr lang="en-GB" dirty="0" err="1"/>
              <a:t>Sumber</a:t>
            </a:r>
            <a:r>
              <a:rPr lang="en-GB" dirty="0"/>
              <a:t> </a:t>
            </a:r>
            <a:r>
              <a:rPr lang="en-GB" dirty="0" err="1"/>
              <a:t>Lemak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1880172"/>
            <a:ext cx="5984700" cy="2671280"/>
          </a:xfrm>
        </p:spPr>
        <p:txBody>
          <a:bodyPr/>
          <a:lstStyle/>
          <a:p>
            <a:pPr marL="63500" indent="0">
              <a:buNone/>
            </a:pPr>
            <a:r>
              <a:rPr lang="en-GB" sz="1600" dirty="0" err="1"/>
              <a:t>Berdasarkan</a:t>
            </a:r>
            <a:r>
              <a:rPr lang="en-GB" sz="1600" dirty="0"/>
              <a:t> </a:t>
            </a:r>
            <a:r>
              <a:rPr lang="en-GB" sz="1600" dirty="0" err="1"/>
              <a:t>asalnya,sumber</a:t>
            </a:r>
            <a:r>
              <a:rPr lang="en-GB" sz="1600" dirty="0"/>
              <a:t> </a:t>
            </a:r>
            <a:r>
              <a:rPr lang="en-GB" sz="1600" dirty="0" err="1"/>
              <a:t>lemak</a:t>
            </a:r>
            <a:r>
              <a:rPr lang="en-GB" sz="1600" dirty="0"/>
              <a:t> </a:t>
            </a:r>
            <a:r>
              <a:rPr lang="en-GB" sz="1600" dirty="0" err="1"/>
              <a:t>dapat</a:t>
            </a:r>
            <a:r>
              <a:rPr lang="en-GB" sz="1600" dirty="0"/>
              <a:t> </a:t>
            </a:r>
            <a:r>
              <a:rPr lang="en-GB" sz="1600" dirty="0" err="1"/>
              <a:t>dibedakan</a:t>
            </a:r>
            <a:r>
              <a:rPr lang="en-GB" sz="1600" dirty="0"/>
              <a:t> </a:t>
            </a:r>
            <a:r>
              <a:rPr lang="en-GB" sz="1600" dirty="0" err="1"/>
              <a:t>menjadi</a:t>
            </a:r>
            <a:r>
              <a:rPr lang="en-GB" sz="1600" dirty="0"/>
              <a:t> 2,yaitu</a:t>
            </a:r>
          </a:p>
          <a:p>
            <a:r>
              <a:rPr lang="en-GB" sz="1600" dirty="0" err="1"/>
              <a:t>Lemak</a:t>
            </a:r>
            <a:r>
              <a:rPr lang="en-GB" sz="1600" dirty="0"/>
              <a:t> yang </a:t>
            </a:r>
            <a:r>
              <a:rPr lang="en-GB" sz="1600" dirty="0" err="1"/>
              <a:t>berasal</a:t>
            </a:r>
            <a:r>
              <a:rPr lang="en-GB" sz="1600" dirty="0"/>
              <a:t> </a:t>
            </a:r>
            <a:r>
              <a:rPr lang="en-GB" sz="1600" dirty="0" err="1"/>
              <a:t>daari</a:t>
            </a:r>
            <a:r>
              <a:rPr lang="en-GB" sz="1600" dirty="0"/>
              <a:t> </a:t>
            </a:r>
            <a:r>
              <a:rPr lang="en-GB" sz="1600" dirty="0" err="1"/>
              <a:t>tumbuhan</a:t>
            </a:r>
            <a:r>
              <a:rPr lang="en-GB" sz="1600" dirty="0"/>
              <a:t>(</a:t>
            </a:r>
            <a:r>
              <a:rPr lang="en-GB" sz="1600" dirty="0" err="1"/>
              <a:t>disebut</a:t>
            </a:r>
            <a:r>
              <a:rPr lang="en-GB" sz="1600" dirty="0"/>
              <a:t> </a:t>
            </a:r>
            <a:r>
              <a:rPr lang="en-GB" sz="1600" dirty="0" err="1"/>
              <a:t>lemak</a:t>
            </a:r>
            <a:r>
              <a:rPr lang="en-GB" sz="1600" dirty="0"/>
              <a:t> </a:t>
            </a:r>
            <a:r>
              <a:rPr lang="en-GB" sz="1600" dirty="0" err="1"/>
              <a:t>Nabati</a:t>
            </a:r>
            <a:r>
              <a:rPr lang="en-GB" sz="1600" dirty="0"/>
              <a:t>).</a:t>
            </a:r>
            <a:r>
              <a:rPr lang="en-GB" sz="1600" dirty="0" err="1"/>
              <a:t>Beberapa</a:t>
            </a:r>
            <a:r>
              <a:rPr lang="en-GB" sz="1600" dirty="0"/>
              <a:t> </a:t>
            </a:r>
            <a:r>
              <a:rPr lang="en-GB" sz="1600" dirty="0" err="1"/>
              <a:t>bahan</a:t>
            </a:r>
            <a:r>
              <a:rPr lang="en-GB" sz="1600" dirty="0"/>
              <a:t> yang </a:t>
            </a:r>
            <a:r>
              <a:rPr lang="en-GB" sz="1600" dirty="0" err="1"/>
              <a:t>mengandung</a:t>
            </a:r>
            <a:r>
              <a:rPr lang="en-GB" sz="1600" dirty="0"/>
              <a:t> </a:t>
            </a:r>
            <a:r>
              <a:rPr lang="en-GB" sz="1600" dirty="0" err="1"/>
              <a:t>lemak</a:t>
            </a:r>
            <a:r>
              <a:rPr lang="en-GB" sz="1600" dirty="0"/>
              <a:t> </a:t>
            </a:r>
            <a:r>
              <a:rPr lang="en-GB" sz="1600" dirty="0" err="1"/>
              <a:t>nabati</a:t>
            </a:r>
            <a:r>
              <a:rPr lang="en-GB" sz="1600" dirty="0"/>
              <a:t> </a:t>
            </a:r>
            <a:r>
              <a:rPr lang="en-GB" sz="1600" dirty="0" err="1"/>
              <a:t>adalah</a:t>
            </a:r>
            <a:r>
              <a:rPr lang="en-GB" sz="1600" dirty="0"/>
              <a:t> </a:t>
            </a:r>
            <a:r>
              <a:rPr lang="en-GB" sz="1600" dirty="0" err="1"/>
              <a:t>kelapa,kemiri,zaitun,kacang</a:t>
            </a:r>
            <a:r>
              <a:rPr lang="en-GB" sz="1600" dirty="0"/>
              <a:t> </a:t>
            </a:r>
            <a:r>
              <a:rPr lang="en-GB" sz="1600" dirty="0" err="1"/>
              <a:t>tanah,mentega,kedelai,dll</a:t>
            </a:r>
            <a:r>
              <a:rPr lang="en-GB" sz="1600" dirty="0"/>
              <a:t>.</a:t>
            </a:r>
          </a:p>
          <a:p>
            <a:r>
              <a:rPr lang="en-GB" sz="1600" dirty="0" err="1"/>
              <a:t>Lemak</a:t>
            </a:r>
            <a:r>
              <a:rPr lang="en-GB" sz="1600" dirty="0"/>
              <a:t> yang </a:t>
            </a:r>
            <a:r>
              <a:rPr lang="en-GB" sz="1600" dirty="0" err="1"/>
              <a:t>berasal</a:t>
            </a:r>
            <a:r>
              <a:rPr lang="en-GB" sz="1600" dirty="0"/>
              <a:t> </a:t>
            </a:r>
            <a:r>
              <a:rPr lang="en-GB" sz="1600" dirty="0" err="1"/>
              <a:t>dari</a:t>
            </a:r>
            <a:r>
              <a:rPr lang="en-GB" sz="1600" dirty="0"/>
              <a:t> </a:t>
            </a:r>
            <a:r>
              <a:rPr lang="en-GB" sz="1600" dirty="0" err="1"/>
              <a:t>hewan</a:t>
            </a:r>
            <a:r>
              <a:rPr lang="en-GB" sz="1600" dirty="0"/>
              <a:t>(</a:t>
            </a:r>
            <a:r>
              <a:rPr lang="en-GB" sz="1600" dirty="0" err="1"/>
              <a:t>disebut</a:t>
            </a:r>
            <a:r>
              <a:rPr lang="en-GB" sz="1600" dirty="0"/>
              <a:t> </a:t>
            </a:r>
            <a:r>
              <a:rPr lang="en-GB" sz="1600" dirty="0" err="1"/>
              <a:t>lemak</a:t>
            </a:r>
            <a:r>
              <a:rPr lang="en-GB" sz="1600" dirty="0"/>
              <a:t> </a:t>
            </a:r>
            <a:r>
              <a:rPr lang="en-GB" sz="1600" dirty="0" err="1"/>
              <a:t>hewani</a:t>
            </a:r>
            <a:r>
              <a:rPr lang="en-GB" sz="1600" dirty="0"/>
              <a:t>).</a:t>
            </a:r>
            <a:r>
              <a:rPr lang="en-GB" sz="1600" dirty="0" err="1"/>
              <a:t>Beberapa</a:t>
            </a:r>
            <a:r>
              <a:rPr lang="en-GB" sz="1600" dirty="0"/>
              <a:t> </a:t>
            </a:r>
            <a:r>
              <a:rPr lang="en-GB" sz="1600" dirty="0" err="1"/>
              <a:t>bahan</a:t>
            </a:r>
            <a:r>
              <a:rPr lang="en-GB" sz="1600" dirty="0"/>
              <a:t> yang </a:t>
            </a:r>
            <a:r>
              <a:rPr lang="en-GB" sz="1600" dirty="0" err="1"/>
              <a:t>mengandung</a:t>
            </a:r>
            <a:r>
              <a:rPr lang="en-GB" sz="1600" dirty="0"/>
              <a:t> </a:t>
            </a:r>
            <a:r>
              <a:rPr lang="en-GB" sz="1600" dirty="0" err="1"/>
              <a:t>lemak</a:t>
            </a:r>
            <a:r>
              <a:rPr lang="en-GB" sz="1600" dirty="0"/>
              <a:t> </a:t>
            </a:r>
            <a:r>
              <a:rPr lang="en-GB" sz="1600" dirty="0" err="1"/>
              <a:t>hewani</a:t>
            </a:r>
            <a:r>
              <a:rPr lang="en-GB" sz="1600" dirty="0"/>
              <a:t> </a:t>
            </a:r>
            <a:r>
              <a:rPr lang="en-GB" sz="1600" dirty="0" err="1"/>
              <a:t>adalah</a:t>
            </a:r>
            <a:r>
              <a:rPr lang="en-GB" sz="1600" dirty="0"/>
              <a:t> </a:t>
            </a:r>
            <a:r>
              <a:rPr lang="en-GB" sz="1600" dirty="0" err="1"/>
              <a:t>daging,keju,susu,ikan</a:t>
            </a:r>
            <a:r>
              <a:rPr lang="en-GB" sz="1600" dirty="0"/>
              <a:t> </a:t>
            </a:r>
            <a:r>
              <a:rPr lang="en-GB" sz="1600" dirty="0" err="1"/>
              <a:t>segar,telur,dll</a:t>
            </a:r>
            <a:r>
              <a:rPr lang="en-GB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6465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9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2" name="Text Placeholder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9278"/>
            <a:ext cx="4736387" cy="470898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Berdasarkan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Struktur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kimianya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hivo Light" panose="020B060402020202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1" i="0" u="none" strike="noStrike" cap="none" normalizeH="0" baseline="0" dirty="0">
              <a:ln>
                <a:noFill/>
              </a:ln>
              <a:solidFill>
                <a:srgbClr val="444444"/>
              </a:solidFill>
              <a:effectLst/>
              <a:latin typeface="Chivo Light" panose="020B060402020202020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Sederhana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merupakan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disusun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oleh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trigliserida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yaitu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tiga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satu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gliserol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Contoh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ini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adalah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lilin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minyak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Campuran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merupakan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terdiri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gugus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tambahan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lain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selain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Contohnya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adalah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lipoprotein 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mengandung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protein)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fosfolipid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(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mengandung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fosfat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1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Derivat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,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merupakan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senyawa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yang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dihasilkan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dari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proses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hidrolisis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lipid.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Contohnya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kolesterol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Berdasarkan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ikatan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kimianya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dibagi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lagi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menjadi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dua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yaitu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dan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asam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lemak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tak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jenuh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444444"/>
                </a:solidFill>
                <a:effectLst/>
                <a:latin typeface="Chivo Light" panose="020B060402020202020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umerle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849</Words>
  <Application>Microsoft Office PowerPoint</Application>
  <PresentationFormat>On-screen Show (16:9)</PresentationFormat>
  <Paragraphs>59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inherit</vt:lpstr>
      <vt:lpstr>Chivo Light</vt:lpstr>
      <vt:lpstr>Shadows Into Light Two</vt:lpstr>
      <vt:lpstr>Arial</vt:lpstr>
      <vt:lpstr>Aumerle template</vt:lpstr>
      <vt:lpstr>Lemak: </vt:lpstr>
      <vt:lpstr>Lemak</vt:lpstr>
      <vt:lpstr>PowerPoint Presentation</vt:lpstr>
      <vt:lpstr>STRUKTUR KIMIA LEMAK Unsur penyusun lemak antara lain adalah Unsur Karbon (C), Hidrogen (H) dan Oksigen (O). Lemak  terdiri dari 3 asam lemak dan satu gliserol. </vt:lpstr>
      <vt:lpstr>Pembagian Lemak</vt:lpstr>
      <vt:lpstr>Sifat Kimia Lemak</vt:lpstr>
      <vt:lpstr>PowerPoint Presentation</vt:lpstr>
      <vt:lpstr>Sumber Lemak</vt:lpstr>
      <vt:lpstr>PowerPoint Presentation</vt:lpstr>
      <vt:lpstr>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Kelompok 2: Rizka dayati Nabila Jessyana Chuang Paula engelina Wijaya Adi Putra</dc:title>
  <dc:creator>jessyana chuang</dc:creator>
  <cp:lastModifiedBy>marini marini</cp:lastModifiedBy>
  <cp:revision>21</cp:revision>
  <dcterms:modified xsi:type="dcterms:W3CDTF">2020-05-08T07:50:28Z</dcterms:modified>
</cp:coreProperties>
</file>