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E041-A5AB-43C1-A9E9-EAFFC292B330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037E3-3FB4-4801-99B7-70C679DE7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975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E041-A5AB-43C1-A9E9-EAFFC292B330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037E3-3FB4-4801-99B7-70C679DE7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876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E041-A5AB-43C1-A9E9-EAFFC292B330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037E3-3FB4-4801-99B7-70C679DE7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08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E041-A5AB-43C1-A9E9-EAFFC292B330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037E3-3FB4-4801-99B7-70C679DE7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997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E041-A5AB-43C1-A9E9-EAFFC292B330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037E3-3FB4-4801-99B7-70C679DE7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068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E041-A5AB-43C1-A9E9-EAFFC292B330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037E3-3FB4-4801-99B7-70C679DE7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06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E041-A5AB-43C1-A9E9-EAFFC292B330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037E3-3FB4-4801-99B7-70C679DE7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68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E041-A5AB-43C1-A9E9-EAFFC292B330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037E3-3FB4-4801-99B7-70C679DE7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118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E041-A5AB-43C1-A9E9-EAFFC292B330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037E3-3FB4-4801-99B7-70C679DE7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181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E041-A5AB-43C1-A9E9-EAFFC292B330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037E3-3FB4-4801-99B7-70C679DE7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433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AE041-A5AB-43C1-A9E9-EAFFC292B330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037E3-3FB4-4801-99B7-70C679DE7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73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AE041-A5AB-43C1-A9E9-EAFFC292B330}" type="datetimeFigureOut">
              <a:rPr lang="en-US" smtClean="0"/>
              <a:t>5/8/2020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037E3-3FB4-4801-99B7-70C679DE7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7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93002" y="5036233"/>
            <a:ext cx="9764364" cy="1214823"/>
          </a:xfrm>
          <a:prstGeom prst="rect">
            <a:avLst/>
          </a:prstGeom>
          <a:solidFill>
            <a:schemeClr val="bg1"/>
          </a:solidFill>
          <a:ln w="44450" cap="rnd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5710" y="5152831"/>
            <a:ext cx="887935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ANALISIS KEBUTUHAN LANSIA</a:t>
            </a:r>
          </a:p>
          <a:p>
            <a:pPr algn="ctr"/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154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3896" y="534572"/>
            <a:ext cx="11394831" cy="5922498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/>
              </a:solidFill>
            </a:endParaRP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 err="1">
                <a:solidFill>
                  <a:schemeClr val="tx1"/>
                </a:solidFill>
              </a:rPr>
              <a:t>Lansia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adalah</a:t>
            </a:r>
            <a:r>
              <a:rPr lang="en-US" sz="2800" dirty="0">
                <a:solidFill>
                  <a:schemeClr val="tx1"/>
                </a:solidFill>
              </a:rPr>
              <a:t>  </a:t>
            </a:r>
            <a:r>
              <a:rPr lang="en-US" sz="2800" dirty="0" err="1">
                <a:solidFill>
                  <a:schemeClr val="tx1"/>
                </a:solidFill>
              </a:rPr>
              <a:t>tahap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akhir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perkembangan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pada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daur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kehidupan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manusia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dan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ditandai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oleh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gagalnya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seorang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untuk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mempertahankan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kesetimbangan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kesehatan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dan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kondisi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stres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fisiologis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nya</a:t>
            </a:r>
            <a:r>
              <a:rPr lang="en-US" sz="2800" dirty="0">
                <a:solidFill>
                  <a:schemeClr val="tx1"/>
                </a:solidFill>
              </a:rPr>
              <a:t>.</a:t>
            </a:r>
          </a:p>
          <a:p>
            <a:r>
              <a:rPr lang="en-US" sz="2800" dirty="0" err="1">
                <a:solidFill>
                  <a:schemeClr val="tx1"/>
                </a:solidFill>
              </a:rPr>
              <a:t>Usia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lanjut</a:t>
            </a:r>
            <a:r>
              <a:rPr lang="en-US" sz="2800" dirty="0">
                <a:solidFill>
                  <a:schemeClr val="tx1"/>
                </a:solidFill>
              </a:rPr>
              <a:t> juga </a:t>
            </a:r>
            <a:r>
              <a:rPr lang="en-US" sz="2800" dirty="0" err="1">
                <a:solidFill>
                  <a:schemeClr val="tx1"/>
                </a:solidFill>
              </a:rPr>
              <a:t>dapat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dikatakan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sebagai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usia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emas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karena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tidak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semua</a:t>
            </a:r>
            <a:r>
              <a:rPr lang="en-US" sz="2800" dirty="0">
                <a:solidFill>
                  <a:schemeClr val="tx1"/>
                </a:solidFill>
              </a:rPr>
              <a:t> orang </a:t>
            </a:r>
            <a:r>
              <a:rPr lang="en-US" sz="2800" dirty="0" err="1">
                <a:solidFill>
                  <a:schemeClr val="tx1"/>
                </a:solidFill>
              </a:rPr>
              <a:t>dapat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mencapai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usia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lanjut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tersebut</a:t>
            </a:r>
            <a:r>
              <a:rPr lang="en-US" sz="2800" dirty="0">
                <a:solidFill>
                  <a:schemeClr val="tx1"/>
                </a:solidFill>
              </a:rPr>
              <a:t>.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 err="1">
                <a:solidFill>
                  <a:schemeClr val="tx1"/>
                </a:solidFill>
              </a:rPr>
              <a:t>Pengertian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Lansia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Menurut</a:t>
            </a:r>
            <a:r>
              <a:rPr lang="en-US" sz="2800" dirty="0">
                <a:solidFill>
                  <a:schemeClr val="tx1"/>
                </a:solidFill>
              </a:rPr>
              <a:t> WHO: </a:t>
            </a:r>
            <a:r>
              <a:rPr lang="en-US" sz="2800" dirty="0" err="1">
                <a:solidFill>
                  <a:schemeClr val="tx1"/>
                </a:solidFill>
              </a:rPr>
              <a:t>Lansia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adalah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pria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dan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wanita</a:t>
            </a:r>
            <a:r>
              <a:rPr lang="en-US" sz="2800" dirty="0">
                <a:solidFill>
                  <a:schemeClr val="tx1"/>
                </a:solidFill>
              </a:rPr>
              <a:t> yang </a:t>
            </a:r>
            <a:r>
              <a:rPr lang="en-US" sz="2800" dirty="0" err="1">
                <a:solidFill>
                  <a:schemeClr val="tx1"/>
                </a:solidFill>
              </a:rPr>
              <a:t>telah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mencapai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usia</a:t>
            </a:r>
            <a:r>
              <a:rPr lang="en-US" sz="2800" dirty="0">
                <a:solidFill>
                  <a:schemeClr val="tx1"/>
                </a:solidFill>
              </a:rPr>
              <a:t> 60-74 tahun.</a:t>
            </a:r>
          </a:p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74468" y="647113"/>
            <a:ext cx="50336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APA ITU LANSIA?</a:t>
            </a:r>
          </a:p>
        </p:txBody>
      </p:sp>
    </p:spTree>
    <p:extLst>
      <p:ext uri="{BB962C8B-B14F-4D97-AF65-F5344CB8AC3E}">
        <p14:creationId xmlns:p14="http://schemas.microsoft.com/office/powerpoint/2010/main" val="129117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2371" y="154744"/>
            <a:ext cx="11282289" cy="1223889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KEBUTUHAN NUTRISI PADA LANSIA</a:t>
            </a:r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8672" y="1885072"/>
            <a:ext cx="11849686" cy="4768947"/>
          </a:xfrm>
          <a:prstGeom prst="rect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bg1"/>
                </a:solidFill>
              </a:rPr>
              <a:t>Setiap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mahluk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hidup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membutuhkan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makanan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untuk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mempertahankan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kehidupannya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dirty="0" err="1">
                <a:solidFill>
                  <a:schemeClr val="bg1"/>
                </a:solidFill>
              </a:rPr>
              <a:t>karena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didalam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makanan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terdapat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zat-zat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gizi</a:t>
            </a:r>
            <a:r>
              <a:rPr lang="en-US" sz="2800" dirty="0">
                <a:solidFill>
                  <a:schemeClr val="bg1"/>
                </a:solidFill>
              </a:rPr>
              <a:t> yang </a:t>
            </a:r>
            <a:r>
              <a:rPr lang="en-US" sz="2800" dirty="0" err="1">
                <a:solidFill>
                  <a:schemeClr val="bg1"/>
                </a:solidFill>
              </a:rPr>
              <a:t>dibutuhkan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tubuh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untuk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melakukan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kegiatan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metabolismenya</a:t>
            </a:r>
            <a:r>
              <a:rPr lang="en-US" sz="2800" dirty="0">
                <a:solidFill>
                  <a:schemeClr val="bg1"/>
                </a:solidFill>
              </a:rPr>
              <a:t>. </a:t>
            </a:r>
            <a:r>
              <a:rPr lang="en-US" sz="2800" dirty="0" err="1">
                <a:solidFill>
                  <a:schemeClr val="bg1"/>
                </a:solidFill>
              </a:rPr>
              <a:t>Bagi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lansia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pemenuhan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kebutuhan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gizi</a:t>
            </a:r>
            <a:r>
              <a:rPr lang="en-US" sz="2800" dirty="0">
                <a:solidFill>
                  <a:schemeClr val="bg1"/>
                </a:solidFill>
              </a:rPr>
              <a:t> yang </a:t>
            </a:r>
            <a:r>
              <a:rPr lang="en-US" sz="2800" dirty="0" err="1">
                <a:solidFill>
                  <a:schemeClr val="bg1"/>
                </a:solidFill>
              </a:rPr>
              <a:t>diberikan</a:t>
            </a:r>
            <a:r>
              <a:rPr lang="en-US" sz="2800" dirty="0">
                <a:solidFill>
                  <a:schemeClr val="bg1"/>
                </a:solidFill>
              </a:rPr>
              <a:t> dengan </a:t>
            </a:r>
            <a:r>
              <a:rPr lang="en-US" sz="2800" dirty="0" err="1">
                <a:solidFill>
                  <a:schemeClr val="bg1"/>
                </a:solidFill>
              </a:rPr>
              <a:t>baik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dapat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membantu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dalam</a:t>
            </a:r>
            <a:r>
              <a:rPr lang="en-US" sz="2800" dirty="0">
                <a:solidFill>
                  <a:schemeClr val="bg1"/>
                </a:solidFill>
              </a:rPr>
              <a:t> proses </a:t>
            </a:r>
            <a:r>
              <a:rPr lang="en-US" sz="2800" dirty="0" err="1">
                <a:solidFill>
                  <a:schemeClr val="bg1"/>
                </a:solidFill>
              </a:rPr>
              <a:t>beradaptasi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atau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menyesuaikan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diri</a:t>
            </a:r>
            <a:r>
              <a:rPr lang="en-US" sz="2800" dirty="0">
                <a:solidFill>
                  <a:schemeClr val="bg1"/>
                </a:solidFill>
              </a:rPr>
              <a:t> dengan </a:t>
            </a:r>
            <a:r>
              <a:rPr lang="en-US" sz="2800" dirty="0" err="1">
                <a:solidFill>
                  <a:schemeClr val="bg1"/>
                </a:solidFill>
              </a:rPr>
              <a:t>perubahan-perubahan</a:t>
            </a:r>
            <a:r>
              <a:rPr lang="en-US" sz="2800" dirty="0">
                <a:solidFill>
                  <a:schemeClr val="bg1"/>
                </a:solidFill>
              </a:rPr>
              <a:t> yang </a:t>
            </a:r>
            <a:r>
              <a:rPr lang="en-US" sz="2800" dirty="0" err="1">
                <a:solidFill>
                  <a:schemeClr val="bg1"/>
                </a:solidFill>
              </a:rPr>
              <a:t>dialaminya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selain</a:t>
            </a:r>
            <a:r>
              <a:rPr lang="en-US" sz="2800" dirty="0">
                <a:solidFill>
                  <a:schemeClr val="bg1"/>
                </a:solidFill>
              </a:rPr>
              <a:t> itu </a:t>
            </a:r>
            <a:r>
              <a:rPr lang="en-US" sz="2800" dirty="0" err="1">
                <a:solidFill>
                  <a:schemeClr val="bg1"/>
                </a:solidFill>
              </a:rPr>
              <a:t>dapat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menjaga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kelangsungan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pergantian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sel-sel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tubuh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sehingga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dapat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memperpanjang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usia</a:t>
            </a:r>
            <a:r>
              <a:rPr lang="en-US" sz="2800" dirty="0">
                <a:solidFill>
                  <a:schemeClr val="bg1"/>
                </a:solidFill>
              </a:rPr>
              <a:t>. </a:t>
            </a:r>
            <a:r>
              <a:rPr lang="en-US" sz="2800" dirty="0" err="1">
                <a:solidFill>
                  <a:schemeClr val="bg1"/>
                </a:solidFill>
              </a:rPr>
              <a:t>Kebutuhan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kalori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pada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lansia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berkurang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karena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berkurangnya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kalori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dasar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dari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kebutuhan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fisik</a:t>
            </a:r>
            <a:r>
              <a:rPr lang="en-US" sz="2800" dirty="0">
                <a:solidFill>
                  <a:schemeClr val="bg1"/>
                </a:solidFill>
              </a:rPr>
              <a:t>. </a:t>
            </a:r>
            <a:r>
              <a:rPr lang="en-US" sz="2800" dirty="0" err="1">
                <a:solidFill>
                  <a:schemeClr val="bg1"/>
                </a:solidFill>
              </a:rPr>
              <a:t>Kalori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dasar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adalah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kalori</a:t>
            </a:r>
            <a:r>
              <a:rPr lang="en-US" sz="2800" dirty="0">
                <a:solidFill>
                  <a:schemeClr val="bg1"/>
                </a:solidFill>
              </a:rPr>
              <a:t> yang </a:t>
            </a:r>
            <a:r>
              <a:rPr lang="en-US" sz="2800" dirty="0" err="1">
                <a:solidFill>
                  <a:schemeClr val="bg1"/>
                </a:solidFill>
              </a:rPr>
              <a:t>dibutuhkan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untuk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malakukan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kegiatan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tubuh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dalam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keadaan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istirahat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dirty="0" err="1">
                <a:solidFill>
                  <a:schemeClr val="bg1"/>
                </a:solidFill>
              </a:rPr>
              <a:t>misalnya</a:t>
            </a:r>
            <a:r>
              <a:rPr lang="en-US" sz="2800" dirty="0">
                <a:solidFill>
                  <a:schemeClr val="bg1"/>
                </a:solidFill>
              </a:rPr>
              <a:t> : </a:t>
            </a:r>
            <a:r>
              <a:rPr lang="en-US" sz="2800" dirty="0" err="1">
                <a:solidFill>
                  <a:schemeClr val="bg1"/>
                </a:solidFill>
              </a:rPr>
              <a:t>untuk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jantung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dirty="0" err="1">
                <a:solidFill>
                  <a:schemeClr val="bg1"/>
                </a:solidFill>
              </a:rPr>
              <a:t>usus</a:t>
            </a:r>
            <a:r>
              <a:rPr lang="en-US" sz="2800" dirty="0">
                <a:solidFill>
                  <a:schemeClr val="bg1"/>
                </a:solidFill>
              </a:rPr>
              <a:t>, </a:t>
            </a:r>
            <a:r>
              <a:rPr lang="en-US" sz="2800" dirty="0" err="1">
                <a:solidFill>
                  <a:schemeClr val="bg1"/>
                </a:solidFill>
              </a:rPr>
              <a:t>pernafasan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dan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ginjal</a:t>
            </a:r>
            <a:r>
              <a:rPr lang="en-US" sz="28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8831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67287"/>
            <a:ext cx="12192000" cy="1055077"/>
          </a:xfrm>
          <a:prstGeom prst="rect">
            <a:avLst/>
          </a:prstGeom>
          <a:solidFill>
            <a:schemeClr val="accent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/>
              <a:t>Berdasarkan</a:t>
            </a:r>
            <a:r>
              <a:rPr lang="en-US" sz="2800" b="1" dirty="0"/>
              <a:t> </a:t>
            </a:r>
            <a:r>
              <a:rPr lang="en-US" sz="2800" b="1" dirty="0" err="1"/>
              <a:t>kegunaannya</a:t>
            </a:r>
            <a:r>
              <a:rPr lang="en-US" sz="2800" b="1" dirty="0"/>
              <a:t> </a:t>
            </a:r>
            <a:r>
              <a:rPr lang="en-US" sz="2800" b="1" dirty="0" err="1"/>
              <a:t>bagi</a:t>
            </a:r>
            <a:r>
              <a:rPr lang="en-US" sz="2800" b="1" dirty="0"/>
              <a:t> </a:t>
            </a:r>
            <a:r>
              <a:rPr lang="en-US" sz="2800" b="1" dirty="0" err="1"/>
              <a:t>tubuh</a:t>
            </a:r>
            <a:r>
              <a:rPr lang="en-US" sz="2800" b="1" dirty="0"/>
              <a:t>, </a:t>
            </a:r>
            <a:r>
              <a:rPr lang="en-US" sz="2800" b="1" dirty="0" err="1"/>
              <a:t>zat</a:t>
            </a:r>
            <a:r>
              <a:rPr lang="en-US" sz="2800" b="1" dirty="0"/>
              <a:t> </a:t>
            </a:r>
            <a:r>
              <a:rPr lang="en-US" sz="2800" b="1" dirty="0" err="1"/>
              <a:t>gizi</a:t>
            </a:r>
            <a:r>
              <a:rPr lang="en-US" sz="2800" b="1" dirty="0"/>
              <a:t> </a:t>
            </a:r>
            <a:r>
              <a:rPr lang="en-US" sz="2800" b="1" dirty="0" err="1"/>
              <a:t>dibagi</a:t>
            </a:r>
            <a:r>
              <a:rPr lang="en-US" sz="2800" b="1" dirty="0"/>
              <a:t> ke </a:t>
            </a:r>
            <a:r>
              <a:rPr lang="en-US" sz="2800" b="1" dirty="0" err="1"/>
              <a:t>dalam</a:t>
            </a:r>
            <a:r>
              <a:rPr lang="en-US" sz="2800" b="1" dirty="0"/>
              <a:t> </a:t>
            </a:r>
            <a:r>
              <a:rPr lang="en-US" sz="2800" b="1" dirty="0" err="1"/>
              <a:t>tiga</a:t>
            </a:r>
            <a:r>
              <a:rPr lang="en-US" sz="2800" b="1" dirty="0"/>
              <a:t> </a:t>
            </a:r>
            <a:r>
              <a:rPr lang="en-US" sz="2800" b="1" dirty="0" err="1"/>
              <a:t>kelompok</a:t>
            </a:r>
            <a:r>
              <a:rPr lang="en-US" sz="2800" b="1" dirty="0"/>
              <a:t> </a:t>
            </a:r>
            <a:r>
              <a:rPr lang="en-US" sz="2800" b="1" dirty="0" err="1"/>
              <a:t>besar</a:t>
            </a:r>
            <a:endParaRPr 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57907" y="1659988"/>
            <a:ext cx="11676185" cy="4994030"/>
          </a:xfrm>
          <a:prstGeom prst="rect">
            <a:avLst/>
          </a:prstGeom>
          <a:solidFill>
            <a:schemeClr val="accent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Kelompok</a:t>
            </a:r>
            <a:r>
              <a:rPr lang="en-US" sz="2800" dirty="0"/>
              <a:t> </a:t>
            </a:r>
            <a:r>
              <a:rPr lang="en-US" sz="2800" dirty="0" err="1"/>
              <a:t>zat</a:t>
            </a:r>
            <a:r>
              <a:rPr lang="en-US" sz="2800" dirty="0"/>
              <a:t> </a:t>
            </a:r>
            <a:r>
              <a:rPr lang="en-US" sz="2800" dirty="0" err="1"/>
              <a:t>energi</a:t>
            </a:r>
            <a:r>
              <a:rPr lang="en-US" sz="2800" dirty="0"/>
              <a:t>, </a:t>
            </a:r>
            <a:r>
              <a:rPr lang="en-US" sz="2800" dirty="0" err="1"/>
              <a:t>termasuk</a:t>
            </a:r>
            <a:r>
              <a:rPr lang="en-US" sz="2800" dirty="0"/>
              <a:t> ke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kelompok</a:t>
            </a:r>
            <a:r>
              <a:rPr lang="en-US" sz="2800" dirty="0"/>
              <a:t> ini </a:t>
            </a:r>
            <a:r>
              <a:rPr lang="en-US" sz="2800" dirty="0" err="1"/>
              <a:t>adalah</a:t>
            </a:r>
            <a:r>
              <a:rPr lang="en-US" sz="2800" dirty="0"/>
              <a:t> : </a:t>
            </a:r>
            <a:r>
              <a:rPr lang="en-US" sz="2800" dirty="0" err="1"/>
              <a:t>Bahan</a:t>
            </a:r>
            <a:r>
              <a:rPr lang="en-US" sz="2800" dirty="0"/>
              <a:t> </a:t>
            </a:r>
            <a:r>
              <a:rPr lang="en-US" sz="2800" dirty="0" err="1"/>
              <a:t>makanan</a:t>
            </a:r>
            <a:r>
              <a:rPr lang="en-US" sz="2800" dirty="0"/>
              <a:t> yang </a:t>
            </a:r>
            <a:r>
              <a:rPr lang="en-US" sz="2800" dirty="0" err="1"/>
              <a:t>mengandung</a:t>
            </a:r>
            <a:r>
              <a:rPr lang="en-US" sz="2800" dirty="0"/>
              <a:t> </a:t>
            </a:r>
            <a:r>
              <a:rPr lang="en-US" sz="2800" dirty="0" err="1"/>
              <a:t>karbohidrat</a:t>
            </a:r>
            <a:r>
              <a:rPr lang="en-US" sz="2800" dirty="0"/>
              <a:t> </a:t>
            </a:r>
            <a:r>
              <a:rPr lang="en-US" sz="2800" dirty="0" err="1"/>
              <a:t>seperti</a:t>
            </a:r>
            <a:r>
              <a:rPr lang="en-US" sz="2800" dirty="0"/>
              <a:t> </a:t>
            </a:r>
            <a:r>
              <a:rPr lang="en-US" sz="2800" dirty="0" err="1"/>
              <a:t>beras</a:t>
            </a:r>
            <a:r>
              <a:rPr lang="en-US" sz="2800" dirty="0"/>
              <a:t>, </a:t>
            </a:r>
            <a:r>
              <a:rPr lang="en-US" sz="2800" dirty="0" err="1"/>
              <a:t>jagung</a:t>
            </a:r>
            <a:r>
              <a:rPr lang="en-US" sz="2800" dirty="0"/>
              <a:t>, </a:t>
            </a:r>
            <a:r>
              <a:rPr lang="en-US" sz="2800" dirty="0" err="1"/>
              <a:t>gandum</a:t>
            </a:r>
            <a:r>
              <a:rPr lang="en-US" sz="2800" dirty="0"/>
              <a:t>, </a:t>
            </a:r>
            <a:r>
              <a:rPr lang="en-US" sz="2800" dirty="0" err="1"/>
              <a:t>ubi</a:t>
            </a:r>
            <a:r>
              <a:rPr lang="en-US" sz="2800" dirty="0"/>
              <a:t>, roti, </a:t>
            </a:r>
            <a:r>
              <a:rPr lang="en-US" sz="2800" dirty="0" err="1"/>
              <a:t>singkong</a:t>
            </a:r>
            <a:r>
              <a:rPr lang="en-US" sz="2800" dirty="0"/>
              <a:t> </a:t>
            </a:r>
            <a:r>
              <a:rPr lang="en-US" sz="2800" dirty="0" err="1"/>
              <a:t>dll</a:t>
            </a:r>
            <a:r>
              <a:rPr lang="en-US" sz="2800" dirty="0"/>
              <a:t>, </a:t>
            </a:r>
            <a:r>
              <a:rPr lang="en-US" sz="2800" dirty="0" err="1"/>
              <a:t>selain</a:t>
            </a:r>
            <a:r>
              <a:rPr lang="en-US" sz="2800" dirty="0"/>
              <a:t> itu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bentuk</a:t>
            </a:r>
            <a:r>
              <a:rPr lang="en-US" sz="2800" dirty="0"/>
              <a:t> </a:t>
            </a:r>
            <a:r>
              <a:rPr lang="en-US" sz="2800" dirty="0" err="1"/>
              <a:t>gula</a:t>
            </a:r>
            <a:r>
              <a:rPr lang="en-US" sz="2800" dirty="0"/>
              <a:t> </a:t>
            </a:r>
            <a:r>
              <a:rPr lang="en-US" sz="2800" dirty="0" err="1"/>
              <a:t>seperti</a:t>
            </a:r>
            <a:r>
              <a:rPr lang="en-US" sz="2800" dirty="0"/>
              <a:t> </a:t>
            </a:r>
            <a:r>
              <a:rPr lang="en-US" sz="2800" dirty="0" err="1"/>
              <a:t>gula</a:t>
            </a:r>
            <a:r>
              <a:rPr lang="en-US" sz="2800" dirty="0"/>
              <a:t>, </a:t>
            </a:r>
            <a:r>
              <a:rPr lang="en-US" sz="2800" dirty="0" err="1"/>
              <a:t>sirup</a:t>
            </a:r>
            <a:r>
              <a:rPr lang="en-US" sz="2800" dirty="0"/>
              <a:t>, </a:t>
            </a:r>
            <a:r>
              <a:rPr lang="en-US" sz="2800" dirty="0" err="1"/>
              <a:t>madu</a:t>
            </a:r>
            <a:r>
              <a:rPr lang="en-US" sz="2800" dirty="0"/>
              <a:t> </a:t>
            </a:r>
            <a:r>
              <a:rPr lang="en-US" sz="2800" dirty="0" err="1"/>
              <a:t>dll</a:t>
            </a:r>
            <a:r>
              <a:rPr lang="en-US" sz="2800" dirty="0"/>
              <a:t>. </a:t>
            </a:r>
            <a:r>
              <a:rPr lang="en-US" sz="2800" dirty="0" err="1"/>
              <a:t>Bahan</a:t>
            </a:r>
            <a:r>
              <a:rPr lang="en-US" sz="2800" dirty="0"/>
              <a:t> </a:t>
            </a:r>
            <a:r>
              <a:rPr lang="en-US" sz="2800" dirty="0" err="1"/>
              <a:t>makanan</a:t>
            </a:r>
            <a:r>
              <a:rPr lang="en-US" sz="2800" dirty="0"/>
              <a:t> yang </a:t>
            </a:r>
            <a:r>
              <a:rPr lang="en-US" sz="2800" dirty="0" err="1"/>
              <a:t>mengandung</a:t>
            </a:r>
            <a:r>
              <a:rPr lang="en-US" sz="2800" dirty="0"/>
              <a:t> </a:t>
            </a:r>
            <a:r>
              <a:rPr lang="en-US" sz="2800" dirty="0" err="1"/>
              <a:t>lemak</a:t>
            </a:r>
            <a:r>
              <a:rPr lang="en-US" sz="2800" dirty="0"/>
              <a:t> </a:t>
            </a:r>
            <a:r>
              <a:rPr lang="en-US" sz="2800" dirty="0" err="1"/>
              <a:t>seperti</a:t>
            </a:r>
            <a:r>
              <a:rPr lang="en-US" sz="2800" dirty="0"/>
              <a:t> </a:t>
            </a:r>
            <a:r>
              <a:rPr lang="en-US" sz="2800" dirty="0" err="1"/>
              <a:t>minyak</a:t>
            </a:r>
            <a:r>
              <a:rPr lang="en-US" sz="2800" dirty="0"/>
              <a:t>, </a:t>
            </a:r>
            <a:r>
              <a:rPr lang="en-US" sz="2800" dirty="0" err="1"/>
              <a:t>santan</a:t>
            </a:r>
            <a:r>
              <a:rPr lang="en-US" sz="2800" dirty="0"/>
              <a:t>, </a:t>
            </a:r>
            <a:r>
              <a:rPr lang="en-US" sz="2800" dirty="0" err="1"/>
              <a:t>mentega</a:t>
            </a:r>
            <a:r>
              <a:rPr lang="en-US" sz="2800" dirty="0"/>
              <a:t>, margarine, </a:t>
            </a:r>
            <a:r>
              <a:rPr lang="en-US" sz="2800" dirty="0" err="1"/>
              <a:t>susu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hasil</a:t>
            </a:r>
            <a:r>
              <a:rPr lang="en-US" sz="2800" dirty="0"/>
              <a:t> </a:t>
            </a:r>
            <a:r>
              <a:rPr lang="en-US" sz="2800" dirty="0" err="1"/>
              <a:t>olahannya</a:t>
            </a:r>
            <a:r>
              <a:rPr lang="en-US" sz="2800" dirty="0"/>
              <a:t>. </a:t>
            </a:r>
            <a:r>
              <a:rPr lang="en-US" sz="2800" dirty="0" err="1"/>
              <a:t>Kelompok</a:t>
            </a:r>
            <a:r>
              <a:rPr lang="en-US" sz="2800" dirty="0"/>
              <a:t> </a:t>
            </a:r>
            <a:r>
              <a:rPr lang="en-US" sz="2800" dirty="0" err="1"/>
              <a:t>zat</a:t>
            </a:r>
            <a:r>
              <a:rPr lang="en-US" sz="2800" dirty="0"/>
              <a:t> </a:t>
            </a:r>
            <a:r>
              <a:rPr lang="en-US" sz="2800" dirty="0" err="1"/>
              <a:t>pembangun</a:t>
            </a:r>
            <a:r>
              <a:rPr lang="en-US" sz="2800" dirty="0"/>
              <a:t> </a:t>
            </a:r>
            <a:r>
              <a:rPr lang="en-US" sz="2800" dirty="0" err="1"/>
              <a:t>Kelompok</a:t>
            </a:r>
            <a:r>
              <a:rPr lang="en-US" sz="2800" dirty="0"/>
              <a:t> ini </a:t>
            </a:r>
            <a:r>
              <a:rPr lang="en-US" sz="2800" dirty="0" err="1"/>
              <a:t>meliputi</a:t>
            </a:r>
            <a:r>
              <a:rPr lang="en-US" sz="2800" dirty="0"/>
              <a:t> </a:t>
            </a:r>
            <a:r>
              <a:rPr lang="en-US" sz="2800" dirty="0" err="1"/>
              <a:t>makanan</a:t>
            </a:r>
            <a:r>
              <a:rPr lang="en-US" sz="2800" dirty="0"/>
              <a:t> – </a:t>
            </a:r>
            <a:r>
              <a:rPr lang="en-US" sz="2800" dirty="0" err="1"/>
              <a:t>makanan</a:t>
            </a:r>
            <a:r>
              <a:rPr lang="en-US" sz="2800" dirty="0"/>
              <a:t> yang </a:t>
            </a:r>
            <a:r>
              <a:rPr lang="en-US" sz="2800" dirty="0" err="1"/>
              <a:t>banyak</a:t>
            </a:r>
            <a:r>
              <a:rPr lang="en-US" sz="2800" dirty="0"/>
              <a:t> </a:t>
            </a:r>
            <a:r>
              <a:rPr lang="en-US" sz="2800" dirty="0" err="1"/>
              <a:t>mengandung</a:t>
            </a:r>
            <a:r>
              <a:rPr lang="en-US" sz="2800" dirty="0"/>
              <a:t> protein, </a:t>
            </a:r>
            <a:r>
              <a:rPr lang="en-US" sz="2800" dirty="0" err="1"/>
              <a:t>baik</a:t>
            </a:r>
            <a:r>
              <a:rPr lang="en-US" sz="2800" dirty="0"/>
              <a:t> protein </a:t>
            </a:r>
            <a:r>
              <a:rPr lang="en-US" sz="2800" dirty="0" err="1"/>
              <a:t>hewani</a:t>
            </a:r>
            <a:r>
              <a:rPr lang="en-US" sz="2800" dirty="0"/>
              <a:t> </a:t>
            </a:r>
            <a:r>
              <a:rPr lang="en-US" sz="2800" dirty="0" err="1"/>
              <a:t>maupun</a:t>
            </a:r>
            <a:r>
              <a:rPr lang="en-US" sz="2800" dirty="0"/>
              <a:t> </a:t>
            </a:r>
            <a:r>
              <a:rPr lang="en-US" sz="2800" dirty="0" err="1"/>
              <a:t>nabati</a:t>
            </a:r>
            <a:r>
              <a:rPr lang="en-US" sz="2800" dirty="0"/>
              <a:t>, </a:t>
            </a:r>
            <a:r>
              <a:rPr lang="en-US" sz="2800" dirty="0" err="1"/>
              <a:t>seperti</a:t>
            </a:r>
            <a:r>
              <a:rPr lang="en-US" sz="2800" dirty="0"/>
              <a:t> </a:t>
            </a:r>
            <a:r>
              <a:rPr lang="en-US" sz="2800" dirty="0" err="1"/>
              <a:t>daging</a:t>
            </a:r>
            <a:r>
              <a:rPr lang="en-US" sz="2800" dirty="0"/>
              <a:t>, </a:t>
            </a:r>
            <a:r>
              <a:rPr lang="en-US" sz="2800" dirty="0" err="1"/>
              <a:t>ikan</a:t>
            </a:r>
            <a:r>
              <a:rPr lang="en-US" sz="2800" dirty="0"/>
              <a:t>, </a:t>
            </a:r>
            <a:r>
              <a:rPr lang="en-US" sz="2800" dirty="0" err="1"/>
              <a:t>susu</a:t>
            </a:r>
            <a:r>
              <a:rPr lang="en-US" sz="2800" dirty="0"/>
              <a:t>, </a:t>
            </a:r>
            <a:r>
              <a:rPr lang="en-US" sz="2800" dirty="0" err="1"/>
              <a:t>telur</a:t>
            </a:r>
            <a:r>
              <a:rPr lang="en-US" sz="2800" dirty="0"/>
              <a:t>, </a:t>
            </a:r>
            <a:r>
              <a:rPr lang="en-US" sz="2800" dirty="0" err="1"/>
              <a:t>kacangkacangan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olahannya</a:t>
            </a:r>
            <a:r>
              <a:rPr lang="en-US" sz="2800" dirty="0"/>
              <a:t>. </a:t>
            </a:r>
            <a:r>
              <a:rPr lang="en-US" sz="2800" dirty="0" err="1"/>
              <a:t>Kelompok</a:t>
            </a:r>
            <a:r>
              <a:rPr lang="en-US" sz="2800" dirty="0"/>
              <a:t> </a:t>
            </a:r>
            <a:r>
              <a:rPr lang="en-US" sz="2800" dirty="0" err="1"/>
              <a:t>zat</a:t>
            </a:r>
            <a:r>
              <a:rPr lang="en-US" sz="2800" dirty="0"/>
              <a:t> </a:t>
            </a:r>
            <a:r>
              <a:rPr lang="en-US" sz="2800" dirty="0" err="1"/>
              <a:t>pengatur</a:t>
            </a:r>
            <a:r>
              <a:rPr lang="en-US" sz="2800" dirty="0"/>
              <a:t> </a:t>
            </a:r>
            <a:r>
              <a:rPr lang="en-US" sz="2800" dirty="0" err="1"/>
              <a:t>Kelompok</a:t>
            </a:r>
            <a:r>
              <a:rPr lang="en-US" sz="2800" dirty="0"/>
              <a:t> ini </a:t>
            </a:r>
            <a:r>
              <a:rPr lang="en-US" sz="2800" dirty="0" err="1"/>
              <a:t>meliputi</a:t>
            </a:r>
            <a:r>
              <a:rPr lang="en-US" sz="2800" dirty="0"/>
              <a:t> </a:t>
            </a:r>
            <a:r>
              <a:rPr lang="en-US" sz="2800" dirty="0" err="1"/>
              <a:t>bahan-bahan</a:t>
            </a:r>
            <a:r>
              <a:rPr lang="en-US" sz="2800" dirty="0"/>
              <a:t> yang </a:t>
            </a:r>
            <a:r>
              <a:rPr lang="en-US" sz="2800" dirty="0" err="1"/>
              <a:t>banyak</a:t>
            </a:r>
            <a:r>
              <a:rPr lang="en-US" sz="2800" dirty="0"/>
              <a:t> </a:t>
            </a:r>
            <a:r>
              <a:rPr lang="en-US" sz="2800" dirty="0" err="1"/>
              <a:t>mengandung</a:t>
            </a:r>
            <a:r>
              <a:rPr lang="en-US" sz="2800" dirty="0"/>
              <a:t> vitamin </a:t>
            </a:r>
            <a:r>
              <a:rPr lang="en-US" sz="2800" dirty="0" err="1"/>
              <a:t>dan</a:t>
            </a:r>
            <a:r>
              <a:rPr lang="en-US" sz="2800" dirty="0"/>
              <a:t> mineral, </a:t>
            </a:r>
            <a:r>
              <a:rPr lang="en-US" sz="2800" dirty="0" err="1"/>
              <a:t>seperti</a:t>
            </a:r>
            <a:r>
              <a:rPr lang="en-US" sz="2800" dirty="0"/>
              <a:t> </a:t>
            </a:r>
            <a:r>
              <a:rPr lang="en-US" sz="2800" dirty="0" err="1"/>
              <a:t>buah-buahan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sayuran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4011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8979" y="323557"/>
            <a:ext cx="11015004" cy="6175716"/>
          </a:xfrm>
          <a:prstGeom prst="rect">
            <a:avLst/>
          </a:prstGeom>
          <a:solidFill>
            <a:schemeClr val="bg2">
              <a:lumMod val="5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</a:endParaRPr>
          </a:p>
          <a:p>
            <a:pPr algn="ctr"/>
            <a:endParaRPr lang="en-US" sz="3200" dirty="0">
              <a:solidFill>
                <a:schemeClr val="bg1"/>
              </a:solidFill>
            </a:endParaRPr>
          </a:p>
          <a:p>
            <a:pPr algn="ctr"/>
            <a:endParaRPr lang="en-US" sz="3200" dirty="0">
              <a:solidFill>
                <a:schemeClr val="bg1"/>
              </a:solidFill>
            </a:endParaRPr>
          </a:p>
          <a:p>
            <a:pPr algn="ctr"/>
            <a:r>
              <a:rPr lang="en-US" sz="3200" dirty="0" err="1">
                <a:solidFill>
                  <a:schemeClr val="bg1"/>
                </a:solidFill>
              </a:rPr>
              <a:t>Berkurangnya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kemampuan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mencerna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makanan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akibat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kerusakan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gigi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atau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ompong</a:t>
            </a:r>
            <a:r>
              <a:rPr lang="en-US" sz="3200" dirty="0">
                <a:solidFill>
                  <a:schemeClr val="bg1"/>
                </a:solidFill>
              </a:rPr>
              <a:t>. </a:t>
            </a:r>
            <a:r>
              <a:rPr lang="en-US" sz="3200" dirty="0" err="1">
                <a:solidFill>
                  <a:schemeClr val="bg1"/>
                </a:solidFill>
              </a:rPr>
              <a:t>Berkurangnya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indera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pengecapan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mengakibatkan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penurunan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terhadap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cita</a:t>
            </a:r>
            <a:r>
              <a:rPr lang="en-US" sz="3200" dirty="0">
                <a:solidFill>
                  <a:schemeClr val="bg1"/>
                </a:solidFill>
              </a:rPr>
              <a:t> rasa </a:t>
            </a:r>
            <a:r>
              <a:rPr lang="en-US" sz="3200" dirty="0" err="1">
                <a:solidFill>
                  <a:schemeClr val="bg1"/>
                </a:solidFill>
              </a:rPr>
              <a:t>manis</a:t>
            </a:r>
            <a:r>
              <a:rPr lang="en-US" sz="3200" dirty="0">
                <a:solidFill>
                  <a:schemeClr val="bg1"/>
                </a:solidFill>
              </a:rPr>
              <a:t>, </a:t>
            </a:r>
            <a:r>
              <a:rPr lang="en-US" sz="3200" dirty="0" err="1">
                <a:solidFill>
                  <a:schemeClr val="bg1"/>
                </a:solidFill>
              </a:rPr>
              <a:t>asin</a:t>
            </a:r>
            <a:r>
              <a:rPr lang="en-US" sz="3200" dirty="0">
                <a:solidFill>
                  <a:schemeClr val="bg1"/>
                </a:solidFill>
              </a:rPr>
              <a:t>, </a:t>
            </a:r>
            <a:r>
              <a:rPr lang="en-US" sz="3200" dirty="0" err="1">
                <a:solidFill>
                  <a:schemeClr val="bg1"/>
                </a:solidFill>
              </a:rPr>
              <a:t>asam</a:t>
            </a:r>
            <a:r>
              <a:rPr lang="en-US" sz="3200" dirty="0">
                <a:solidFill>
                  <a:schemeClr val="bg1"/>
                </a:solidFill>
              </a:rPr>
              <a:t>, </a:t>
            </a:r>
            <a:r>
              <a:rPr lang="en-US" sz="3200" dirty="0" err="1">
                <a:solidFill>
                  <a:schemeClr val="bg1"/>
                </a:solidFill>
              </a:rPr>
              <a:t>dan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pahit</a:t>
            </a:r>
            <a:r>
              <a:rPr lang="en-US" sz="3200" dirty="0">
                <a:solidFill>
                  <a:schemeClr val="bg1"/>
                </a:solidFill>
              </a:rPr>
              <a:t>. Esophagus/</a:t>
            </a:r>
            <a:r>
              <a:rPr lang="en-US" sz="3200" dirty="0" err="1">
                <a:solidFill>
                  <a:schemeClr val="bg1"/>
                </a:solidFill>
              </a:rPr>
              <a:t>kerongkongan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mengalami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pelebaran</a:t>
            </a:r>
            <a:r>
              <a:rPr lang="en-US" sz="3200" dirty="0">
                <a:solidFill>
                  <a:schemeClr val="bg1"/>
                </a:solidFill>
              </a:rPr>
              <a:t>. Rasa </a:t>
            </a:r>
            <a:r>
              <a:rPr lang="en-US" sz="3200" dirty="0" err="1">
                <a:solidFill>
                  <a:schemeClr val="bg1"/>
                </a:solidFill>
              </a:rPr>
              <a:t>lapar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menurun</a:t>
            </a:r>
            <a:r>
              <a:rPr lang="en-US" sz="3200" dirty="0">
                <a:solidFill>
                  <a:schemeClr val="bg1"/>
                </a:solidFill>
              </a:rPr>
              <a:t>, </a:t>
            </a:r>
            <a:r>
              <a:rPr lang="en-US" sz="3200" dirty="0" err="1">
                <a:solidFill>
                  <a:schemeClr val="bg1"/>
                </a:solidFill>
              </a:rPr>
              <a:t>asam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lambung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menurun</a:t>
            </a:r>
            <a:r>
              <a:rPr lang="en-US" sz="3200" dirty="0">
                <a:solidFill>
                  <a:schemeClr val="bg1"/>
                </a:solidFill>
              </a:rPr>
              <a:t>. </a:t>
            </a:r>
            <a:r>
              <a:rPr lang="en-US" sz="3200" dirty="0" err="1">
                <a:solidFill>
                  <a:schemeClr val="bg1"/>
                </a:solidFill>
              </a:rPr>
              <a:t>Gerakan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usus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atau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gerak</a:t>
            </a:r>
            <a:r>
              <a:rPr lang="en-US" sz="3200" dirty="0">
                <a:solidFill>
                  <a:schemeClr val="bg1"/>
                </a:solidFill>
              </a:rPr>
              <a:t> peristaltic </a:t>
            </a:r>
            <a:r>
              <a:rPr lang="en-US" sz="3200" dirty="0" err="1">
                <a:solidFill>
                  <a:schemeClr val="bg1"/>
                </a:solidFill>
              </a:rPr>
              <a:t>lemah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dan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biasanya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menimbulkan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konstipasi</a:t>
            </a:r>
            <a:r>
              <a:rPr lang="en-US" sz="3200" dirty="0">
                <a:solidFill>
                  <a:schemeClr val="bg1"/>
                </a:solidFill>
              </a:rPr>
              <a:t>. </a:t>
            </a:r>
            <a:r>
              <a:rPr lang="en-US" sz="3200" dirty="0" err="1">
                <a:solidFill>
                  <a:schemeClr val="bg1"/>
                </a:solidFill>
              </a:rPr>
              <a:t>Penyerapan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makanan</a:t>
            </a:r>
            <a:r>
              <a:rPr lang="en-US" sz="3200" dirty="0">
                <a:solidFill>
                  <a:schemeClr val="bg1"/>
                </a:solidFill>
              </a:rPr>
              <a:t> di </a:t>
            </a:r>
            <a:r>
              <a:rPr lang="en-US" sz="3200" dirty="0" err="1">
                <a:solidFill>
                  <a:schemeClr val="bg1"/>
                </a:solidFill>
              </a:rPr>
              <a:t>usus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menurun</a:t>
            </a:r>
            <a:r>
              <a:rPr lang="en-US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1111348" y="443131"/>
            <a:ext cx="1003026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FAKTOR-FAKTOR YANG MEMPENGARUHI KEBUTUHAN GIZI PADA LANSIA</a:t>
            </a:r>
          </a:p>
        </p:txBody>
      </p:sp>
    </p:spTree>
    <p:extLst>
      <p:ext uri="{BB962C8B-B14F-4D97-AF65-F5344CB8AC3E}">
        <p14:creationId xmlns:p14="http://schemas.microsoft.com/office/powerpoint/2010/main" val="1239568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1012874"/>
          </a:xfrm>
          <a:prstGeom prst="rect">
            <a:avLst/>
          </a:prstGeom>
          <a:solidFill>
            <a:schemeClr val="tx1">
              <a:lumMod val="50000"/>
              <a:lumOff val="5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4400" b="1" dirty="0"/>
              <a:t>MASALAH GIZI PADA LANSIA</a:t>
            </a:r>
            <a:endParaRPr lang="it-IT" sz="4400" dirty="0"/>
          </a:p>
        </p:txBody>
      </p:sp>
      <p:sp>
        <p:nvSpPr>
          <p:cNvPr id="3" name="Rectangle 2"/>
          <p:cNvSpPr/>
          <p:nvPr/>
        </p:nvSpPr>
        <p:spPr>
          <a:xfrm>
            <a:off x="0" y="1420836"/>
            <a:ext cx="3727938" cy="5310554"/>
          </a:xfrm>
          <a:prstGeom prst="rect">
            <a:avLst/>
          </a:prstGeom>
          <a:solidFill>
            <a:schemeClr val="bg2">
              <a:lumMod val="7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1.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Gizi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berlebih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Gizi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kurang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sering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disebabkan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oleh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masalah-masalah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social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ekonomi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juga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karena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gangguan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penyakit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Bila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konsumsi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kalori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terlalu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rendah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dari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yang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dibutuhkan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menyebabkan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berat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badan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kurang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dari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normal.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Apabila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hal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ini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disertai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dengan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kekurangan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protein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menyebabkan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kerusakan-kerusakan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sel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yang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tidak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dapat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diperbaiki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akibatnya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rambut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rontok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daya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tahan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terhadap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penyakit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menurun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kemungkinan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akan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mudah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terkena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infeksi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9377" y="1420836"/>
            <a:ext cx="4178105" cy="5310554"/>
          </a:xfrm>
          <a:prstGeom prst="rect">
            <a:avLst/>
          </a:prstGeom>
          <a:solidFill>
            <a:schemeClr val="bg2">
              <a:lumMod val="7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2.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Gizi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kurang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Gizi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kurang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sering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disebabkan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oleh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masalah-masalah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social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ekonomi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juga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karena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gangguan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penyakit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Bila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konsumsi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kalori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terlalu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rendah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dari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yang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dibutuhkan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menyebabkan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berat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badan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kurang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dari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normal.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Apabila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hal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ini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disertai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dengan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kekurangan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protein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menyebabkan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kerusakan-kerusakan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sel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yang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tidak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dapat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diperbaiki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akibatnya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rambut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rontok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daya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tahan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terhadap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penyakit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menurun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kemungkinan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akan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mudah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terkena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1">
                    <a:lumMod val="95000"/>
                  </a:schemeClr>
                </a:solidFill>
              </a:rPr>
              <a:t>infeksi</a:t>
            </a:r>
            <a:r>
              <a:rPr lang="en-US" sz="20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8088923" y="1420836"/>
            <a:ext cx="4103078" cy="5310554"/>
          </a:xfrm>
          <a:prstGeom prst="rect">
            <a:avLst/>
          </a:prstGeom>
          <a:solidFill>
            <a:schemeClr val="bg2">
              <a:lumMod val="7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 dirty="0"/>
              <a:t>3. Kekurangan vitamin Bila konsumsi buah dan sayuran dalam makanan kurang dan ditambah dengan kekurangan protein dalam makanan akibatnya nafsu makan berkurang, penglihatan menurun, kulit kering, penampilan menjadi</a:t>
            </a:r>
            <a:endParaRPr 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751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03717" y="351692"/>
            <a:ext cx="9228407" cy="1209822"/>
          </a:xfrm>
          <a:prstGeom prst="rect">
            <a:avLst/>
          </a:prstGeom>
          <a:solidFill>
            <a:schemeClr val="tx2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PERENCANAAN MAKANAN UNTUK LANSIA</a:t>
            </a:r>
            <a:endParaRPr lang="en-US" sz="3200" dirty="0"/>
          </a:p>
        </p:txBody>
      </p:sp>
      <p:sp>
        <p:nvSpPr>
          <p:cNvPr id="3" name="Rectangle 2"/>
          <p:cNvSpPr/>
          <p:nvPr/>
        </p:nvSpPr>
        <p:spPr>
          <a:xfrm>
            <a:off x="154745" y="1871003"/>
            <a:ext cx="11844997" cy="4839286"/>
          </a:xfrm>
          <a:prstGeom prst="rect">
            <a:avLst/>
          </a:prstGeom>
          <a:solidFill>
            <a:schemeClr val="tx1">
              <a:lumMod val="50000"/>
              <a:lumOff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1. </a:t>
            </a:r>
            <a:r>
              <a:rPr lang="en-US" sz="2000" dirty="0" err="1"/>
              <a:t>Makanan</a:t>
            </a:r>
            <a:r>
              <a:rPr lang="en-US" sz="2000" dirty="0"/>
              <a:t>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mengandung</a:t>
            </a:r>
            <a:r>
              <a:rPr lang="en-US" sz="2000" dirty="0"/>
              <a:t> </a:t>
            </a:r>
            <a:r>
              <a:rPr lang="en-US" sz="2000" dirty="0" err="1"/>
              <a:t>zat</a:t>
            </a:r>
            <a:r>
              <a:rPr lang="en-US" sz="2000" dirty="0"/>
              <a:t> </a:t>
            </a:r>
            <a:r>
              <a:rPr lang="en-US" sz="2000" dirty="0" err="1"/>
              <a:t>gizi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makanan</a:t>
            </a:r>
            <a:r>
              <a:rPr lang="en-US" sz="2000" dirty="0"/>
              <a:t> yang </a:t>
            </a:r>
            <a:r>
              <a:rPr lang="en-US" sz="2000" dirty="0" err="1"/>
              <a:t>beraneka</a:t>
            </a:r>
            <a:r>
              <a:rPr lang="en-US" sz="2000" dirty="0"/>
              <a:t> </a:t>
            </a:r>
            <a:r>
              <a:rPr lang="en-US" sz="2000" dirty="0" err="1"/>
              <a:t>ragam</a:t>
            </a:r>
            <a:r>
              <a:rPr lang="en-US" sz="2000" dirty="0"/>
              <a:t>, yang </a:t>
            </a:r>
            <a:r>
              <a:rPr lang="en-US" sz="2000" dirty="0" err="1"/>
              <a:t>terdiri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: </a:t>
            </a:r>
            <a:r>
              <a:rPr lang="en-US" sz="2000" dirty="0" err="1"/>
              <a:t>zat</a:t>
            </a:r>
            <a:r>
              <a:rPr lang="en-US" sz="2000" dirty="0"/>
              <a:t> </a:t>
            </a:r>
            <a:r>
              <a:rPr lang="en-US" sz="2000" dirty="0" err="1"/>
              <a:t>tenaga</a:t>
            </a:r>
            <a:r>
              <a:rPr lang="en-US" sz="2000" dirty="0"/>
              <a:t>, </a:t>
            </a:r>
            <a:r>
              <a:rPr lang="en-US" sz="2000" dirty="0" err="1"/>
              <a:t>zat</a:t>
            </a:r>
            <a:r>
              <a:rPr lang="en-US" sz="2000" dirty="0"/>
              <a:t> </a:t>
            </a:r>
            <a:r>
              <a:rPr lang="en-US" sz="2000" dirty="0" err="1"/>
              <a:t>pembangun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zat</a:t>
            </a:r>
            <a:r>
              <a:rPr lang="en-US" sz="2000" dirty="0"/>
              <a:t> </a:t>
            </a:r>
            <a:r>
              <a:rPr lang="en-US" sz="2000" dirty="0" err="1"/>
              <a:t>pengatur</a:t>
            </a:r>
            <a:r>
              <a:rPr lang="en-US" sz="2000" dirty="0"/>
              <a:t>. </a:t>
            </a:r>
          </a:p>
          <a:p>
            <a:r>
              <a:rPr lang="en-US" sz="2000" dirty="0"/>
              <a:t>2. </a:t>
            </a:r>
            <a:r>
              <a:rPr lang="en-US" sz="2000" dirty="0" err="1"/>
              <a:t>Perlu</a:t>
            </a:r>
            <a:r>
              <a:rPr lang="en-US" sz="2000" dirty="0"/>
              <a:t> </a:t>
            </a:r>
            <a:r>
              <a:rPr lang="en-US" sz="2000" dirty="0" err="1"/>
              <a:t>diperhatikan</a:t>
            </a:r>
            <a:r>
              <a:rPr lang="en-US" sz="2000" dirty="0"/>
              <a:t> </a:t>
            </a:r>
            <a:r>
              <a:rPr lang="en-US" sz="2000" dirty="0" err="1"/>
              <a:t>porsi</a:t>
            </a:r>
            <a:r>
              <a:rPr lang="en-US" sz="2000" dirty="0"/>
              <a:t> </a:t>
            </a:r>
            <a:r>
              <a:rPr lang="en-US" sz="2000" dirty="0" err="1"/>
              <a:t>makanan</a:t>
            </a:r>
            <a:r>
              <a:rPr lang="en-US" sz="2000" dirty="0"/>
              <a:t>, jangan </a:t>
            </a:r>
            <a:r>
              <a:rPr lang="en-US" sz="2000" dirty="0" err="1"/>
              <a:t>terlalu</a:t>
            </a:r>
            <a:r>
              <a:rPr lang="en-US" sz="2000" dirty="0"/>
              <a:t> </a:t>
            </a:r>
            <a:r>
              <a:rPr lang="en-US" sz="2000" dirty="0" err="1"/>
              <a:t>kenyang</a:t>
            </a:r>
            <a:r>
              <a:rPr lang="en-US" sz="2000" dirty="0"/>
              <a:t>. </a:t>
            </a:r>
            <a:r>
              <a:rPr lang="en-US" sz="2000" dirty="0" err="1"/>
              <a:t>Porsi</a:t>
            </a:r>
            <a:r>
              <a:rPr lang="en-US" sz="2000" dirty="0"/>
              <a:t> makan </a:t>
            </a:r>
            <a:r>
              <a:rPr lang="en-US" sz="2000" dirty="0" err="1"/>
              <a:t>hendaknya</a:t>
            </a:r>
            <a:r>
              <a:rPr lang="en-US" sz="2000" dirty="0"/>
              <a:t> </a:t>
            </a:r>
            <a:r>
              <a:rPr lang="en-US" sz="2000" dirty="0" err="1"/>
              <a:t>diatur</a:t>
            </a:r>
            <a:r>
              <a:rPr lang="en-US" sz="2000" dirty="0"/>
              <a:t> </a:t>
            </a:r>
            <a:r>
              <a:rPr lang="en-US" sz="2000" dirty="0" err="1"/>
              <a:t>merata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dirty="0" err="1"/>
              <a:t>hari</a:t>
            </a:r>
            <a:r>
              <a:rPr lang="en-US" sz="2000" dirty="0"/>
              <a:t> </a:t>
            </a:r>
            <a:r>
              <a:rPr lang="en-US" sz="2000" dirty="0" err="1"/>
              <a:t>sehingga</a:t>
            </a:r>
            <a:r>
              <a:rPr lang="en-US" sz="2000" dirty="0"/>
              <a:t> </a:t>
            </a:r>
            <a:r>
              <a:rPr lang="en-US" sz="2000" dirty="0" err="1"/>
              <a:t>dapat</a:t>
            </a:r>
            <a:r>
              <a:rPr lang="en-US" sz="2000" dirty="0"/>
              <a:t> makan lebih </a:t>
            </a:r>
            <a:r>
              <a:rPr lang="en-US" sz="2000" dirty="0" err="1"/>
              <a:t>sering</a:t>
            </a:r>
            <a:r>
              <a:rPr lang="en-US" sz="2000" dirty="0"/>
              <a:t> dengan </a:t>
            </a:r>
            <a:r>
              <a:rPr lang="en-US" sz="2000" dirty="0" err="1"/>
              <a:t>porsi</a:t>
            </a:r>
            <a:r>
              <a:rPr lang="en-US" sz="2000" dirty="0"/>
              <a:t> yang </a:t>
            </a:r>
            <a:r>
              <a:rPr lang="en-US" sz="2000" dirty="0" err="1"/>
              <a:t>kecil</a:t>
            </a:r>
            <a:r>
              <a:rPr lang="en-US" sz="2000" dirty="0"/>
              <a:t>. </a:t>
            </a:r>
            <a:r>
              <a:rPr lang="en-US" sz="2000" dirty="0" err="1"/>
              <a:t>Contoh</a:t>
            </a:r>
            <a:r>
              <a:rPr lang="en-US" sz="2000" dirty="0"/>
              <a:t> menu : Pagi : </a:t>
            </a:r>
            <a:r>
              <a:rPr lang="en-US" sz="2000" dirty="0" err="1"/>
              <a:t>Bubur</a:t>
            </a:r>
            <a:r>
              <a:rPr lang="en-US" sz="2000" dirty="0"/>
              <a:t> </a:t>
            </a:r>
            <a:r>
              <a:rPr lang="en-US" sz="2000" dirty="0" err="1"/>
              <a:t>ayam</a:t>
            </a:r>
            <a:r>
              <a:rPr lang="en-US" sz="2000" dirty="0"/>
              <a:t> Jam : Roti Siang : </a:t>
            </a:r>
            <a:r>
              <a:rPr lang="en-US" sz="2000" dirty="0" err="1"/>
              <a:t>Nasi</a:t>
            </a:r>
            <a:r>
              <a:rPr lang="en-US" sz="2000" dirty="0"/>
              <a:t>, </a:t>
            </a:r>
            <a:r>
              <a:rPr lang="en-US" sz="2000" dirty="0" err="1"/>
              <a:t>pindang</a:t>
            </a:r>
            <a:r>
              <a:rPr lang="en-US" sz="2000" dirty="0"/>
              <a:t> </a:t>
            </a:r>
            <a:r>
              <a:rPr lang="en-US" sz="2000" dirty="0" err="1"/>
              <a:t>telur</a:t>
            </a:r>
            <a:r>
              <a:rPr lang="en-US" sz="2000" dirty="0"/>
              <a:t>, sup, papaya Jam : </a:t>
            </a:r>
            <a:r>
              <a:rPr lang="en-US" sz="2000" dirty="0" err="1"/>
              <a:t>Nagasari</a:t>
            </a:r>
            <a:r>
              <a:rPr lang="en-US" sz="2000" dirty="0"/>
              <a:t> </a:t>
            </a:r>
            <a:r>
              <a:rPr lang="en-US" sz="2000" dirty="0" err="1"/>
              <a:t>Malam</a:t>
            </a:r>
            <a:r>
              <a:rPr lang="en-US" sz="2000" dirty="0"/>
              <a:t> : </a:t>
            </a:r>
            <a:r>
              <a:rPr lang="en-US" sz="2000" dirty="0" err="1"/>
              <a:t>Nasi</a:t>
            </a:r>
            <a:r>
              <a:rPr lang="en-US" sz="2000" dirty="0"/>
              <a:t>, </a:t>
            </a:r>
            <a:r>
              <a:rPr lang="en-US" sz="2000" dirty="0" err="1"/>
              <a:t>sayur</a:t>
            </a:r>
            <a:r>
              <a:rPr lang="en-US" sz="2000" dirty="0"/>
              <a:t> </a:t>
            </a:r>
            <a:r>
              <a:rPr lang="en-US" sz="2000" dirty="0" err="1"/>
              <a:t>bayam</a:t>
            </a:r>
            <a:r>
              <a:rPr lang="en-US" sz="2000" dirty="0"/>
              <a:t>, </a:t>
            </a:r>
            <a:r>
              <a:rPr lang="en-US" sz="2000" dirty="0" err="1"/>
              <a:t>tempe</a:t>
            </a:r>
            <a:r>
              <a:rPr lang="en-US" sz="2000" dirty="0"/>
              <a:t> </a:t>
            </a:r>
            <a:r>
              <a:rPr lang="en-US" sz="2000" dirty="0" err="1"/>
              <a:t>goreng</a:t>
            </a:r>
            <a:r>
              <a:rPr lang="en-US" sz="2000" dirty="0"/>
              <a:t>, </a:t>
            </a:r>
            <a:r>
              <a:rPr lang="en-US" sz="2000" dirty="0" err="1"/>
              <a:t>pepes</a:t>
            </a:r>
            <a:r>
              <a:rPr lang="en-US" sz="2000" dirty="0"/>
              <a:t> </a:t>
            </a:r>
            <a:r>
              <a:rPr lang="en-US" sz="2000" dirty="0" err="1"/>
              <a:t>ikan</a:t>
            </a:r>
            <a:r>
              <a:rPr lang="en-US" sz="2000" dirty="0"/>
              <a:t>,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pisang</a:t>
            </a:r>
            <a:r>
              <a:rPr lang="en-US" sz="2000" dirty="0"/>
              <a:t>. </a:t>
            </a:r>
          </a:p>
          <a:p>
            <a:r>
              <a:rPr lang="en-US" sz="2000" dirty="0"/>
              <a:t>3. </a:t>
            </a:r>
            <a:r>
              <a:rPr lang="en-US" sz="2000" dirty="0" err="1"/>
              <a:t>Banyak</a:t>
            </a:r>
            <a:r>
              <a:rPr lang="en-US" sz="2000" dirty="0"/>
              <a:t> </a:t>
            </a:r>
            <a:r>
              <a:rPr lang="en-US" sz="2000" dirty="0" err="1"/>
              <a:t>minum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kurangi</a:t>
            </a:r>
            <a:r>
              <a:rPr lang="en-US" sz="2000" dirty="0"/>
              <a:t> </a:t>
            </a:r>
            <a:r>
              <a:rPr lang="en-US" sz="2000" dirty="0" err="1"/>
              <a:t>garam</a:t>
            </a:r>
            <a:r>
              <a:rPr lang="en-US" sz="2000" dirty="0"/>
              <a:t>, dengan </a:t>
            </a:r>
            <a:r>
              <a:rPr lang="en-US" sz="2000" dirty="0" err="1"/>
              <a:t>banyak</a:t>
            </a:r>
            <a:r>
              <a:rPr lang="en-US" sz="2000" dirty="0"/>
              <a:t> </a:t>
            </a:r>
            <a:r>
              <a:rPr lang="en-US" sz="2000" dirty="0" err="1"/>
              <a:t>minum</a:t>
            </a:r>
            <a:r>
              <a:rPr lang="en-US" sz="2000" dirty="0"/>
              <a:t> </a:t>
            </a:r>
            <a:r>
              <a:rPr lang="en-US" sz="2000" dirty="0" err="1"/>
              <a:t>dapat</a:t>
            </a:r>
            <a:r>
              <a:rPr lang="en-US" sz="2000" dirty="0"/>
              <a:t> </a:t>
            </a:r>
            <a:r>
              <a:rPr lang="en-US" sz="2000" dirty="0" err="1"/>
              <a:t>memperlancar</a:t>
            </a:r>
            <a:r>
              <a:rPr lang="en-US" sz="2000" dirty="0"/>
              <a:t> </a:t>
            </a:r>
            <a:r>
              <a:rPr lang="en-US" sz="2000" dirty="0" err="1"/>
              <a:t>pengeluaran</a:t>
            </a:r>
            <a:r>
              <a:rPr lang="en-US" sz="2000" dirty="0"/>
              <a:t> </a:t>
            </a:r>
            <a:r>
              <a:rPr lang="en-US" sz="2000" dirty="0" err="1"/>
              <a:t>sisa</a:t>
            </a:r>
            <a:r>
              <a:rPr lang="en-US" sz="2000" dirty="0"/>
              <a:t> </a:t>
            </a:r>
            <a:r>
              <a:rPr lang="en-US" sz="2000" dirty="0" err="1"/>
              <a:t>makanan</a:t>
            </a:r>
            <a:r>
              <a:rPr lang="en-US" sz="2000" dirty="0"/>
              <a:t>,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menghindari</a:t>
            </a:r>
            <a:r>
              <a:rPr lang="en-US" sz="2000" dirty="0"/>
              <a:t> </a:t>
            </a:r>
            <a:r>
              <a:rPr lang="en-US" sz="2000" dirty="0" err="1"/>
              <a:t>makanan</a:t>
            </a:r>
            <a:r>
              <a:rPr lang="en-US" sz="2000" dirty="0"/>
              <a:t> yang </a:t>
            </a:r>
            <a:r>
              <a:rPr lang="en-US" sz="2000" dirty="0" err="1"/>
              <a:t>terlalu</a:t>
            </a:r>
            <a:r>
              <a:rPr lang="en-US" sz="2000" dirty="0"/>
              <a:t> </a:t>
            </a:r>
            <a:r>
              <a:rPr lang="en-US" sz="2000" dirty="0" err="1"/>
              <a:t>asin</a:t>
            </a:r>
            <a:r>
              <a:rPr lang="en-US" sz="2000" dirty="0"/>
              <a:t>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memperingan</a:t>
            </a:r>
            <a:r>
              <a:rPr lang="en-US" sz="2000" dirty="0"/>
              <a:t> kerja </a:t>
            </a:r>
            <a:r>
              <a:rPr lang="en-US" sz="2000" dirty="0" err="1"/>
              <a:t>ginjal</a:t>
            </a:r>
            <a:r>
              <a:rPr lang="en-US" sz="2000" dirty="0"/>
              <a:t> </a:t>
            </a:r>
            <a:r>
              <a:rPr lang="en-US" sz="2000" dirty="0" err="1"/>
              <a:t>serta</a:t>
            </a:r>
            <a:r>
              <a:rPr lang="en-US" sz="2000" dirty="0"/>
              <a:t> </a:t>
            </a:r>
            <a:r>
              <a:rPr lang="en-US" sz="2000" dirty="0" err="1"/>
              <a:t>mencegah</a:t>
            </a:r>
            <a:r>
              <a:rPr lang="en-US" sz="2000" dirty="0"/>
              <a:t> </a:t>
            </a:r>
            <a:r>
              <a:rPr lang="en-US" sz="2000" dirty="0" err="1"/>
              <a:t>kemungkinan</a:t>
            </a:r>
            <a:r>
              <a:rPr lang="en-US" sz="2000" dirty="0"/>
              <a:t> </a:t>
            </a:r>
            <a:r>
              <a:rPr lang="en-US" sz="2000" dirty="0" err="1"/>
              <a:t>terjadinya</a:t>
            </a:r>
            <a:r>
              <a:rPr lang="en-US" sz="2000" dirty="0"/>
              <a:t> </a:t>
            </a:r>
            <a:r>
              <a:rPr lang="en-US" sz="2000" dirty="0" err="1"/>
              <a:t>darah</a:t>
            </a:r>
            <a:r>
              <a:rPr lang="en-US" sz="2000" dirty="0"/>
              <a:t> </a:t>
            </a:r>
            <a:r>
              <a:rPr lang="en-US" sz="2000" dirty="0" err="1"/>
              <a:t>tinggi</a:t>
            </a:r>
            <a:r>
              <a:rPr lang="en-US" sz="2000" dirty="0"/>
              <a:t>.</a:t>
            </a:r>
          </a:p>
          <a:p>
            <a:r>
              <a:rPr lang="en-US" sz="2000" dirty="0"/>
              <a:t>4. </a:t>
            </a:r>
            <a:r>
              <a:rPr lang="en-US" sz="2000" dirty="0" err="1"/>
              <a:t>Batasi</a:t>
            </a:r>
            <a:r>
              <a:rPr lang="en-US" sz="2000" dirty="0"/>
              <a:t> </a:t>
            </a:r>
            <a:r>
              <a:rPr lang="en-US" sz="2000" dirty="0" err="1"/>
              <a:t>makanan</a:t>
            </a:r>
            <a:r>
              <a:rPr lang="en-US" sz="2000" dirty="0"/>
              <a:t> yang </a:t>
            </a:r>
            <a:r>
              <a:rPr lang="en-US" sz="2000" dirty="0" err="1"/>
              <a:t>manis-manis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gula</a:t>
            </a:r>
            <a:r>
              <a:rPr lang="en-US" sz="2000" dirty="0"/>
              <a:t>, </a:t>
            </a:r>
            <a:r>
              <a:rPr lang="en-US" sz="2000" dirty="0" err="1"/>
              <a:t>minyak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makanan</a:t>
            </a:r>
            <a:r>
              <a:rPr lang="en-US" sz="2000" dirty="0"/>
              <a:t> yang </a:t>
            </a:r>
            <a:r>
              <a:rPr lang="en-US" sz="2000" dirty="0" err="1"/>
              <a:t>berlemak</a:t>
            </a:r>
            <a:r>
              <a:rPr lang="en-US" sz="2000" dirty="0"/>
              <a:t> </a:t>
            </a:r>
            <a:r>
              <a:rPr lang="en-US" sz="2000" dirty="0" err="1"/>
              <a:t>seperti</a:t>
            </a:r>
            <a:r>
              <a:rPr lang="en-US" sz="2000" dirty="0"/>
              <a:t> </a:t>
            </a:r>
            <a:r>
              <a:rPr lang="en-US" sz="2000" dirty="0" err="1"/>
              <a:t>santan</a:t>
            </a:r>
            <a:r>
              <a:rPr lang="en-US" sz="2000" dirty="0"/>
              <a:t>, </a:t>
            </a:r>
            <a:r>
              <a:rPr lang="en-US" sz="2000" dirty="0" err="1"/>
              <a:t>mentega</a:t>
            </a:r>
            <a:r>
              <a:rPr lang="en-US" sz="2000" dirty="0"/>
              <a:t> </a:t>
            </a:r>
            <a:r>
              <a:rPr lang="en-US" sz="2000" dirty="0" err="1"/>
              <a:t>dll</a:t>
            </a:r>
            <a:r>
              <a:rPr lang="en-US" sz="2000" dirty="0"/>
              <a:t>. </a:t>
            </a:r>
            <a:br>
              <a:rPr lang="en-US" sz="2000" dirty="0"/>
            </a:br>
            <a:r>
              <a:rPr lang="en-US" sz="2000" dirty="0"/>
              <a:t>5. </a:t>
            </a:r>
            <a:r>
              <a:rPr lang="en-US" sz="2000" dirty="0" err="1"/>
              <a:t>Bagi</a:t>
            </a:r>
            <a:r>
              <a:rPr lang="en-US" sz="2000" dirty="0"/>
              <a:t> </a:t>
            </a:r>
            <a:r>
              <a:rPr lang="en-US" sz="2000" dirty="0" err="1"/>
              <a:t>pasien</a:t>
            </a:r>
            <a:r>
              <a:rPr lang="en-US" sz="2000" dirty="0"/>
              <a:t> </a:t>
            </a:r>
            <a:r>
              <a:rPr lang="en-US" sz="2000" dirty="0" err="1"/>
              <a:t>lansia</a:t>
            </a:r>
            <a:r>
              <a:rPr lang="en-US" sz="2000" dirty="0"/>
              <a:t> yang prose </a:t>
            </a:r>
            <a:r>
              <a:rPr lang="en-US" sz="2000" dirty="0" err="1"/>
              <a:t>penuaannya</a:t>
            </a:r>
            <a:r>
              <a:rPr lang="en-US" sz="2000" dirty="0"/>
              <a:t> </a:t>
            </a:r>
            <a:r>
              <a:rPr lang="en-US" sz="2000" dirty="0" err="1"/>
              <a:t>sudah</a:t>
            </a:r>
            <a:r>
              <a:rPr lang="en-US" sz="2000" dirty="0"/>
              <a:t> lebih </a:t>
            </a:r>
            <a:r>
              <a:rPr lang="en-US" sz="2000" dirty="0" err="1"/>
              <a:t>lanjut</a:t>
            </a:r>
            <a:r>
              <a:rPr lang="en-US" sz="2000" dirty="0"/>
              <a:t> </a:t>
            </a:r>
            <a:r>
              <a:rPr lang="en-US" sz="2000" dirty="0" err="1"/>
              <a:t>perlu</a:t>
            </a:r>
            <a:r>
              <a:rPr lang="en-US" sz="2000" dirty="0"/>
              <a:t> </a:t>
            </a:r>
            <a:r>
              <a:rPr lang="en-US" sz="2000" dirty="0" err="1"/>
              <a:t>diperhatikanhal-hal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berikut</a:t>
            </a:r>
            <a:r>
              <a:rPr lang="en-US" sz="2000" dirty="0"/>
              <a:t> : </a:t>
            </a:r>
            <a:r>
              <a:rPr lang="en-US" sz="2000" dirty="0" err="1"/>
              <a:t>Makanlah</a:t>
            </a:r>
            <a:r>
              <a:rPr lang="en-US" sz="2000" dirty="0"/>
              <a:t> </a:t>
            </a:r>
            <a:r>
              <a:rPr lang="en-US" sz="2000" dirty="0" err="1"/>
              <a:t>makanan</a:t>
            </a:r>
            <a:r>
              <a:rPr lang="en-US" sz="2000" dirty="0"/>
              <a:t> yang </a:t>
            </a:r>
            <a:r>
              <a:rPr lang="en-US" sz="2000" dirty="0" err="1"/>
              <a:t>mudah</a:t>
            </a:r>
            <a:r>
              <a:rPr lang="en-US" sz="2000" dirty="0"/>
              <a:t> </a:t>
            </a:r>
            <a:r>
              <a:rPr lang="en-US" sz="2000" dirty="0" err="1"/>
              <a:t>dicerna</a:t>
            </a:r>
            <a:r>
              <a:rPr lang="en-US" sz="2000" dirty="0"/>
              <a:t> </a:t>
            </a:r>
            <a:r>
              <a:rPr lang="en-US" sz="2000" dirty="0" err="1"/>
              <a:t>Hindari</a:t>
            </a:r>
            <a:r>
              <a:rPr lang="en-US" sz="2000" dirty="0"/>
              <a:t> </a:t>
            </a:r>
            <a:r>
              <a:rPr lang="en-US" sz="2000" dirty="0" err="1"/>
              <a:t>makanan</a:t>
            </a:r>
            <a:r>
              <a:rPr lang="en-US" sz="2000" dirty="0"/>
              <a:t> yang </a:t>
            </a:r>
            <a:r>
              <a:rPr lang="en-US" sz="2000" dirty="0" err="1"/>
              <a:t>terlalu</a:t>
            </a:r>
            <a:r>
              <a:rPr lang="en-US" sz="2000" dirty="0"/>
              <a:t> </a:t>
            </a:r>
            <a:r>
              <a:rPr lang="en-US" sz="2000" dirty="0" err="1"/>
              <a:t>manis</a:t>
            </a:r>
            <a:r>
              <a:rPr lang="en-US" sz="2000" dirty="0"/>
              <a:t>, </a:t>
            </a:r>
            <a:r>
              <a:rPr lang="en-US" sz="2000" dirty="0" err="1"/>
              <a:t>gurih</a:t>
            </a:r>
            <a:r>
              <a:rPr lang="en-US" sz="2000" dirty="0"/>
              <a:t>, </a:t>
            </a:r>
            <a:r>
              <a:rPr lang="en-US" sz="2000" dirty="0" err="1"/>
              <a:t>dan</a:t>
            </a:r>
            <a:r>
              <a:rPr lang="en-US" sz="2000" dirty="0"/>
              <a:t> goring-</a:t>
            </a:r>
            <a:r>
              <a:rPr lang="en-US" sz="2000" dirty="0" err="1"/>
              <a:t>gorengan</a:t>
            </a:r>
            <a:r>
              <a:rPr lang="en-US" sz="2000" dirty="0"/>
              <a:t> </a:t>
            </a:r>
            <a:r>
              <a:rPr lang="en-US" sz="2000" dirty="0" err="1"/>
              <a:t>Bila</a:t>
            </a:r>
            <a:r>
              <a:rPr lang="en-US" sz="2000" dirty="0"/>
              <a:t> </a:t>
            </a:r>
            <a:r>
              <a:rPr lang="en-US" sz="2000" dirty="0" err="1"/>
              <a:t>kesulitan</a:t>
            </a:r>
            <a:r>
              <a:rPr lang="en-US" sz="2000" dirty="0"/>
              <a:t> </a:t>
            </a:r>
            <a:r>
              <a:rPr lang="en-US" sz="2000" dirty="0" err="1"/>
              <a:t>mengunyah</a:t>
            </a:r>
            <a:r>
              <a:rPr lang="en-US" sz="2000" dirty="0"/>
              <a:t> </a:t>
            </a:r>
            <a:r>
              <a:rPr lang="en-US" sz="2000" dirty="0" err="1"/>
              <a:t>karena</a:t>
            </a:r>
            <a:r>
              <a:rPr lang="en-US" sz="2000" dirty="0"/>
              <a:t> </a:t>
            </a:r>
            <a:r>
              <a:rPr lang="en-US" sz="2000" dirty="0" err="1"/>
              <a:t>gigirusak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gigi</a:t>
            </a:r>
            <a:r>
              <a:rPr lang="en-US" sz="2000" dirty="0"/>
              <a:t> </a:t>
            </a:r>
            <a:r>
              <a:rPr lang="en-US" sz="2000" dirty="0" err="1"/>
              <a:t>palsu</a:t>
            </a:r>
            <a:r>
              <a:rPr lang="en-US" sz="2000" dirty="0"/>
              <a:t> </a:t>
            </a:r>
            <a:r>
              <a:rPr lang="en-US" sz="2000" dirty="0" err="1"/>
              <a:t>kurang</a:t>
            </a:r>
            <a:r>
              <a:rPr lang="en-US" sz="2000" dirty="0"/>
              <a:t> </a:t>
            </a:r>
            <a:r>
              <a:rPr lang="en-US" sz="2000" dirty="0" err="1"/>
              <a:t>baik</a:t>
            </a:r>
            <a:r>
              <a:rPr lang="en-US" sz="2000" dirty="0"/>
              <a:t>, </a:t>
            </a:r>
            <a:r>
              <a:rPr lang="en-US" sz="2000" dirty="0" err="1"/>
              <a:t>makanan</a:t>
            </a:r>
            <a:r>
              <a:rPr lang="en-US" sz="2000" dirty="0"/>
              <a:t>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lunak</a:t>
            </a:r>
            <a:r>
              <a:rPr lang="en-US" sz="2000" dirty="0"/>
              <a:t>/</a:t>
            </a:r>
            <a:r>
              <a:rPr lang="en-US" sz="2000" dirty="0" err="1"/>
              <a:t>lembek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dicincang</a:t>
            </a:r>
            <a:r>
              <a:rPr lang="en-US" sz="2000" dirty="0"/>
              <a:t> Makan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porsi</a:t>
            </a:r>
            <a:r>
              <a:rPr lang="en-US" sz="2000" dirty="0"/>
              <a:t> </a:t>
            </a:r>
            <a:r>
              <a:rPr lang="en-US" sz="2000" dirty="0" err="1"/>
              <a:t>kecil</a:t>
            </a:r>
            <a:r>
              <a:rPr lang="en-US" sz="2000" dirty="0"/>
              <a:t> </a:t>
            </a:r>
            <a:r>
              <a:rPr lang="en-US" sz="2000" dirty="0" err="1"/>
              <a:t>tetapi</a:t>
            </a:r>
            <a:r>
              <a:rPr lang="en-US" sz="2000" dirty="0"/>
              <a:t> </a:t>
            </a:r>
            <a:r>
              <a:rPr lang="en-US" sz="2000" dirty="0" err="1"/>
              <a:t>sering</a:t>
            </a:r>
            <a:r>
              <a:rPr lang="en-US" sz="2000" dirty="0"/>
              <a:t> </a:t>
            </a:r>
            <a:r>
              <a:rPr lang="en-US" sz="2000" dirty="0" err="1"/>
              <a:t>Makanan</a:t>
            </a:r>
            <a:r>
              <a:rPr lang="en-US" sz="2000" dirty="0"/>
              <a:t> </a:t>
            </a:r>
            <a:r>
              <a:rPr lang="en-US" sz="2000" dirty="0" err="1"/>
              <a:t>selingan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snack, </a:t>
            </a:r>
            <a:r>
              <a:rPr lang="en-US" sz="2000" dirty="0" err="1"/>
              <a:t>susu</a:t>
            </a:r>
            <a:r>
              <a:rPr lang="en-US" sz="2000" dirty="0"/>
              <a:t>, </a:t>
            </a:r>
            <a:r>
              <a:rPr lang="en-US" sz="2000" dirty="0" err="1"/>
              <a:t>buah</a:t>
            </a:r>
            <a:r>
              <a:rPr lang="en-US" sz="2000" dirty="0"/>
              <a:t>, </a:t>
            </a:r>
            <a:r>
              <a:rPr lang="en-US" sz="2000" dirty="0" err="1"/>
              <a:t>dan</a:t>
            </a:r>
            <a:r>
              <a:rPr lang="en-US" sz="2000" dirty="0"/>
              <a:t> sari </a:t>
            </a:r>
            <a:r>
              <a:rPr lang="en-US" sz="2000" dirty="0" err="1"/>
              <a:t>buah</a:t>
            </a:r>
            <a:r>
              <a:rPr lang="en-US" sz="2000" dirty="0"/>
              <a:t> </a:t>
            </a:r>
            <a:r>
              <a:rPr lang="en-US" sz="2000" dirty="0" err="1"/>
              <a:t>sebaiknya</a:t>
            </a:r>
            <a:r>
              <a:rPr lang="en-US" sz="2000" dirty="0"/>
              <a:t> </a:t>
            </a:r>
            <a:r>
              <a:rPr lang="en-US" sz="2000" dirty="0" err="1"/>
              <a:t>diberikan</a:t>
            </a: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18394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421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743</Words>
  <Application>Microsoft Office PowerPoint</Application>
  <PresentationFormat>Widescreen</PresentationFormat>
  <Paragraphs>26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Nikita Meizy Incesa</dc:creator>
  <cp:lastModifiedBy>marini marini</cp:lastModifiedBy>
  <cp:revision>9</cp:revision>
  <dcterms:created xsi:type="dcterms:W3CDTF">2019-05-11T10:32:53Z</dcterms:created>
  <dcterms:modified xsi:type="dcterms:W3CDTF">2020-05-08T08:04:37Z</dcterms:modified>
</cp:coreProperties>
</file>