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25" d="100"/>
          <a:sy n="125" d="100"/>
        </p:scale>
        <p:origin x="-636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841B308-C361-418B-86FD-B6840C92C428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77D98C2-0089-467B-80B3-A5BA7EF49B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1"/>
            <a:ext cx="7848600" cy="838199"/>
          </a:xfrm>
        </p:spPr>
        <p:txBody>
          <a:bodyPr/>
          <a:lstStyle/>
          <a:p>
            <a:r>
              <a:rPr lang="en-US" dirty="0" smtClean="0"/>
              <a:t>KEWIRAUSAHAAN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00200"/>
            <a:ext cx="6400800" cy="4038600"/>
          </a:xfrm>
        </p:spPr>
        <p:txBody>
          <a:bodyPr/>
          <a:lstStyle/>
          <a:p>
            <a:r>
              <a:rPr lang="en-US" dirty="0" smtClean="0"/>
              <a:t>1.Pengertian </a:t>
            </a:r>
            <a:r>
              <a:rPr lang="en-US" dirty="0" err="1" smtClean="0"/>
              <a:t>kewirausahaan</a:t>
            </a:r>
            <a:endParaRPr lang="en-US" dirty="0" smtClean="0"/>
          </a:p>
          <a:p>
            <a:r>
              <a:rPr lang="en-US" dirty="0" smtClean="0"/>
              <a:t>2.Spiritual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religitas</a:t>
            </a:r>
            <a:r>
              <a:rPr lang="en-US" dirty="0" smtClean="0"/>
              <a:t> </a:t>
            </a:r>
            <a:r>
              <a:rPr lang="en-US" dirty="0" err="1" smtClean="0"/>
              <a:t>berwirausaha</a:t>
            </a:r>
            <a:endParaRPr lang="en-US" dirty="0" smtClean="0"/>
          </a:p>
          <a:p>
            <a:r>
              <a:rPr lang="en-US" dirty="0" smtClean="0"/>
              <a:t>3.Karakter </a:t>
            </a:r>
            <a:r>
              <a:rPr lang="en-US" dirty="0" err="1" smtClean="0"/>
              <a:t>berwirausaha</a:t>
            </a:r>
            <a:endParaRPr lang="en-US" dirty="0" smtClean="0"/>
          </a:p>
          <a:p>
            <a:r>
              <a:rPr lang="en-US" dirty="0" smtClean="0"/>
              <a:t>4.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kewirausahaan</a:t>
            </a:r>
            <a:endParaRPr lang="en-US" dirty="0" smtClean="0"/>
          </a:p>
          <a:p>
            <a:r>
              <a:rPr lang="en-US" dirty="0" smtClean="0"/>
              <a:t>5.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kewirausahaan</a:t>
            </a:r>
            <a:endParaRPr lang="en-US" dirty="0" smtClean="0"/>
          </a:p>
          <a:p>
            <a:r>
              <a:rPr lang="en-US" dirty="0" smtClean="0"/>
              <a:t>6. </a:t>
            </a:r>
            <a:r>
              <a:rPr lang="en-US" dirty="0" err="1" smtClean="0"/>
              <a:t>Prinsip</a:t>
            </a:r>
            <a:r>
              <a:rPr lang="en-US" dirty="0" smtClean="0"/>
              <a:t> </a:t>
            </a:r>
            <a:r>
              <a:rPr lang="en-US" dirty="0" err="1" smtClean="0"/>
              <a:t>Kewirausahaan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Users\SONY\Documents\PPT\animasi\animasi-bergerak-sukses-000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0"/>
            <a:ext cx="1905000" cy="172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Komponen</a:t>
            </a:r>
            <a:r>
              <a:rPr lang="en-US" dirty="0" smtClean="0"/>
              <a:t> </a:t>
            </a:r>
            <a:r>
              <a:rPr lang="en-US" dirty="0" err="1" smtClean="0"/>
              <a:t>perancangan</a:t>
            </a:r>
            <a:r>
              <a:rPr lang="en-US" dirty="0" smtClean="0"/>
              <a:t> </a:t>
            </a:r>
            <a:r>
              <a:rPr lang="en-US" dirty="0" err="1" smtClean="0"/>
              <a:t>usaha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en-US" dirty="0" err="1" smtClean="0"/>
              <a:t>deskrepsi</a:t>
            </a:r>
            <a:r>
              <a:rPr lang="en-US" dirty="0" smtClean="0"/>
              <a:t> </a:t>
            </a:r>
            <a:r>
              <a:rPr lang="en-US" dirty="0" err="1" smtClean="0"/>
              <a:t>bisnis</a:t>
            </a:r>
            <a:endParaRPr lang="en-US" dirty="0" smtClean="0"/>
          </a:p>
          <a:p>
            <a:r>
              <a:rPr lang="en-US" dirty="0" smtClean="0"/>
              <a:t>2. </a:t>
            </a:r>
            <a:r>
              <a:rPr lang="en-US" dirty="0" err="1" smtClean="0"/>
              <a:t>analisa</a:t>
            </a:r>
            <a:r>
              <a:rPr lang="en-US" dirty="0" smtClean="0"/>
              <a:t> </a:t>
            </a:r>
            <a:r>
              <a:rPr lang="en-US" dirty="0" err="1" smtClean="0"/>
              <a:t>pemasaran</a:t>
            </a:r>
            <a:endParaRPr lang="en-US" dirty="0" smtClean="0"/>
          </a:p>
          <a:p>
            <a:r>
              <a:rPr lang="en-US" dirty="0" smtClean="0"/>
              <a:t>3. </a:t>
            </a:r>
            <a:r>
              <a:rPr lang="en-US" dirty="0" err="1" smtClean="0"/>
              <a:t>analisa</a:t>
            </a:r>
            <a:r>
              <a:rPr lang="en-US" dirty="0" smtClean="0"/>
              <a:t> </a:t>
            </a:r>
            <a:r>
              <a:rPr lang="en-US" dirty="0" err="1" smtClean="0"/>
              <a:t>pesaing</a:t>
            </a:r>
            <a:endParaRPr lang="en-US" dirty="0" smtClean="0"/>
          </a:p>
          <a:p>
            <a:r>
              <a:rPr lang="en-US" dirty="0" smtClean="0"/>
              <a:t>4.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desain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endParaRPr lang="en-US" dirty="0" smtClean="0"/>
          </a:p>
          <a:p>
            <a:r>
              <a:rPr lang="en-US" dirty="0" smtClean="0"/>
              <a:t>5. </a:t>
            </a:r>
            <a:r>
              <a:rPr lang="en-US" dirty="0" err="1" smtClean="0"/>
              <a:t>rencana</a:t>
            </a:r>
            <a:r>
              <a:rPr lang="en-US" dirty="0" smtClean="0"/>
              <a:t> operational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endParaRPr lang="en-US" dirty="0" smtClean="0"/>
          </a:p>
          <a:p>
            <a:r>
              <a:rPr lang="en-US" dirty="0" smtClean="0"/>
              <a:t>6. </a:t>
            </a:r>
            <a:r>
              <a:rPr lang="en-US" dirty="0" err="1" smtClean="0"/>
              <a:t>pembiayaan</a:t>
            </a:r>
            <a:endParaRPr lang="en-US" dirty="0" smtClean="0"/>
          </a:p>
          <a:p>
            <a:r>
              <a:rPr lang="en-US" dirty="0" smtClean="0"/>
              <a:t>7. </a:t>
            </a:r>
            <a:r>
              <a:rPr lang="en-US" dirty="0" err="1" smtClean="0"/>
              <a:t>kesimpulan</a:t>
            </a:r>
            <a:r>
              <a:rPr lang="en-US" dirty="0" smtClean="0"/>
              <a:t> </a:t>
            </a:r>
            <a:r>
              <a:rPr lang="en-US" dirty="0" err="1" smtClean="0"/>
              <a:t>usaha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Sistemasi</a:t>
            </a:r>
            <a:r>
              <a:rPr lang="en-US" dirty="0" smtClean="0"/>
              <a:t> </a:t>
            </a:r>
            <a:r>
              <a:rPr lang="en-US" dirty="0" err="1" smtClean="0"/>
              <a:t>Perencanaan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sz="2800" dirty="0" smtClean="0"/>
              <a:t>. </a:t>
            </a:r>
            <a:r>
              <a:rPr lang="en-US" sz="2800" dirty="0" err="1" smtClean="0"/>
              <a:t>mendeskripsikan</a:t>
            </a:r>
            <a:r>
              <a:rPr lang="en-US" sz="2800" dirty="0" smtClean="0"/>
              <a:t> </a:t>
            </a:r>
            <a:r>
              <a:rPr lang="en-US" sz="2800" dirty="0" err="1" smtClean="0"/>
              <a:t>perencanaan</a:t>
            </a:r>
            <a:r>
              <a:rPr lang="en-US" sz="2800" dirty="0" smtClean="0"/>
              <a:t> </a:t>
            </a:r>
            <a:r>
              <a:rPr lang="en-US" sz="2800" dirty="0" err="1" smtClean="0"/>
              <a:t>usaha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potensi</a:t>
            </a:r>
            <a:endParaRPr lang="en-US" sz="2800" dirty="0" smtClean="0"/>
          </a:p>
          <a:p>
            <a:r>
              <a:rPr lang="en-US" sz="2800" dirty="0" smtClean="0"/>
              <a:t>2. </a:t>
            </a:r>
            <a:r>
              <a:rPr lang="en-US" sz="2800" dirty="0" err="1" smtClean="0"/>
              <a:t>rencana</a:t>
            </a:r>
            <a:r>
              <a:rPr lang="en-US" sz="2800" dirty="0" smtClean="0"/>
              <a:t> </a:t>
            </a:r>
            <a:r>
              <a:rPr lang="en-US" sz="2800" dirty="0" err="1" smtClean="0"/>
              <a:t>pemasaran</a:t>
            </a:r>
            <a:endParaRPr lang="en-US" sz="2800" dirty="0" smtClean="0"/>
          </a:p>
          <a:p>
            <a:r>
              <a:rPr lang="en-US" sz="2800" dirty="0" smtClean="0"/>
              <a:t>3. </a:t>
            </a:r>
            <a:r>
              <a:rPr lang="en-US" sz="2800" dirty="0" err="1" smtClean="0"/>
              <a:t>rencana</a:t>
            </a:r>
            <a:r>
              <a:rPr lang="en-US" sz="2800" dirty="0" smtClean="0"/>
              <a:t> operational</a:t>
            </a:r>
          </a:p>
          <a:p>
            <a:r>
              <a:rPr lang="en-US" sz="2800" dirty="0" smtClean="0"/>
              <a:t>4. </a:t>
            </a:r>
            <a:r>
              <a:rPr lang="en-US" sz="2800" dirty="0" err="1" smtClean="0"/>
              <a:t>rencana</a:t>
            </a:r>
            <a:r>
              <a:rPr lang="en-US" sz="2800" dirty="0" smtClean="0"/>
              <a:t> </a:t>
            </a:r>
            <a:r>
              <a:rPr lang="en-US" sz="2800" dirty="0" err="1" smtClean="0"/>
              <a:t>organisasi</a:t>
            </a:r>
            <a:endParaRPr lang="en-US" sz="2800" dirty="0" smtClean="0"/>
          </a:p>
          <a:p>
            <a:r>
              <a:rPr lang="en-US" sz="2800" dirty="0" smtClean="0"/>
              <a:t>5. </a:t>
            </a:r>
            <a:r>
              <a:rPr lang="en-US" sz="2800" dirty="0" err="1" smtClean="0"/>
              <a:t>analisa</a:t>
            </a:r>
            <a:r>
              <a:rPr lang="en-US" sz="2800" dirty="0" smtClean="0"/>
              <a:t> </a:t>
            </a:r>
            <a:r>
              <a:rPr lang="en-US" sz="2800" dirty="0" err="1" smtClean="0"/>
              <a:t>resiko</a:t>
            </a:r>
            <a:r>
              <a:rPr lang="en-US" sz="2800" dirty="0" smtClean="0"/>
              <a:t> </a:t>
            </a:r>
            <a:r>
              <a:rPr lang="en-US" sz="2800" dirty="0" err="1" smtClean="0"/>
              <a:t>bisnis</a:t>
            </a:r>
            <a:endParaRPr lang="en-US" sz="2800" dirty="0" smtClean="0"/>
          </a:p>
          <a:p>
            <a:r>
              <a:rPr lang="en-US" sz="2800" dirty="0" smtClean="0"/>
              <a:t>6. action plan</a:t>
            </a:r>
          </a:p>
          <a:p>
            <a:r>
              <a:rPr lang="en-US" sz="2800" dirty="0" smtClean="0"/>
              <a:t>7. </a:t>
            </a:r>
            <a:r>
              <a:rPr lang="en-US" sz="2800" dirty="0" err="1" smtClean="0"/>
              <a:t>strategi</a:t>
            </a:r>
            <a:endParaRPr lang="en-US" sz="2800" dirty="0" smtClean="0"/>
          </a:p>
          <a:p>
            <a:r>
              <a:rPr lang="en-US" sz="2800" dirty="0" smtClean="0"/>
              <a:t>8. </a:t>
            </a:r>
            <a:r>
              <a:rPr lang="en-US" sz="2800" dirty="0" err="1" smtClean="0"/>
              <a:t>evaluasi</a:t>
            </a:r>
            <a:r>
              <a:rPr lang="en-US" sz="2800" dirty="0" smtClean="0"/>
              <a:t> </a:t>
            </a:r>
            <a:r>
              <a:rPr lang="en-US" sz="2800" dirty="0" err="1" smtClean="0"/>
              <a:t>usaha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SONY\Documents\PPT\animasi\bb2346fa334719a9-terima-kasih-gif-7-gif-images-download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2343150"/>
            <a:ext cx="8458199" cy="1771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Pengertian</a:t>
            </a:r>
            <a:r>
              <a:rPr lang="en-US" dirty="0" smtClean="0"/>
              <a:t> </a:t>
            </a:r>
            <a:r>
              <a:rPr lang="en-US" dirty="0" err="1" smtClean="0"/>
              <a:t>Kewirausahaan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err="1" smtClean="0"/>
              <a:t>Kewirausahaan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suatu</a:t>
            </a:r>
            <a:r>
              <a:rPr lang="en-US" sz="1800" dirty="0" smtClean="0"/>
              <a:t> </a:t>
            </a:r>
            <a:r>
              <a:rPr lang="en-US" sz="1800" dirty="0" err="1" smtClean="0"/>
              <a:t>proses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melakukan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menciptakan</a:t>
            </a:r>
            <a:r>
              <a:rPr lang="en-US" sz="1800" dirty="0" smtClean="0"/>
              <a:t> </a:t>
            </a:r>
            <a:r>
              <a:rPr lang="en-US" sz="1800" dirty="0" err="1" smtClean="0"/>
              <a:t>sesuatu</a:t>
            </a:r>
            <a:r>
              <a:rPr lang="en-US" sz="1800" dirty="0" smtClean="0"/>
              <a:t> yang </a:t>
            </a:r>
            <a:r>
              <a:rPr lang="en-US" sz="1800" dirty="0" err="1" smtClean="0"/>
              <a:t>barudengan</a:t>
            </a:r>
            <a:r>
              <a:rPr lang="en-US" sz="1800" dirty="0" smtClean="0"/>
              <a:t> </a:t>
            </a:r>
            <a:r>
              <a:rPr lang="en-US" sz="1800" dirty="0" err="1" smtClean="0"/>
              <a:t>cara</a:t>
            </a:r>
            <a:r>
              <a:rPr lang="en-US" sz="1800" dirty="0" smtClean="0"/>
              <a:t> </a:t>
            </a:r>
            <a:r>
              <a:rPr lang="en-US" sz="1800" dirty="0" err="1" smtClean="0"/>
              <a:t>kreatif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inivasi</a:t>
            </a:r>
            <a:r>
              <a:rPr lang="en-US" sz="1800" dirty="0" smtClean="0"/>
              <a:t> yang </a:t>
            </a:r>
            <a:r>
              <a:rPr lang="en-US" sz="1800" dirty="0" err="1" smtClean="0"/>
              <a:t>memberikan</a:t>
            </a:r>
            <a:r>
              <a:rPr lang="en-US" sz="1800" dirty="0" smtClean="0"/>
              <a:t> </a:t>
            </a:r>
            <a:r>
              <a:rPr lang="en-US" sz="1800" dirty="0" err="1" smtClean="0"/>
              <a:t>manfaat</a:t>
            </a:r>
            <a:r>
              <a:rPr lang="en-US" sz="1800" dirty="0" smtClean="0"/>
              <a:t> </a:t>
            </a:r>
            <a:r>
              <a:rPr lang="en-US" sz="1800" dirty="0" err="1" smtClean="0"/>
              <a:t>bagi</a:t>
            </a:r>
            <a:r>
              <a:rPr lang="en-US" sz="1800" dirty="0" smtClean="0"/>
              <a:t> </a:t>
            </a:r>
            <a:r>
              <a:rPr lang="en-US" sz="1800" dirty="0" err="1" smtClean="0"/>
              <a:t>orang</a:t>
            </a:r>
            <a:r>
              <a:rPr lang="en-US" sz="1800" dirty="0" smtClean="0"/>
              <a:t> lain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bernilai</a:t>
            </a:r>
            <a:r>
              <a:rPr lang="en-US" sz="1800" dirty="0" smtClean="0"/>
              <a:t> </a:t>
            </a:r>
            <a:r>
              <a:rPr lang="en-US" sz="1800" dirty="0" err="1" smtClean="0"/>
              <a:t>tambah</a:t>
            </a:r>
            <a:r>
              <a:rPr lang="en-US" sz="1800" dirty="0" smtClean="0"/>
              <a:t>.</a:t>
            </a:r>
          </a:p>
          <a:p>
            <a:r>
              <a:rPr lang="en-US" sz="1800" dirty="0" err="1" smtClean="0"/>
              <a:t>Hubungan</a:t>
            </a:r>
            <a:r>
              <a:rPr lang="en-US" sz="1800" dirty="0" smtClean="0"/>
              <a:t> spiritual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religitas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kewirausahaan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semakin</a:t>
            </a:r>
            <a:r>
              <a:rPr lang="en-US" sz="1800" dirty="0" smtClean="0"/>
              <a:t> </a:t>
            </a:r>
            <a:r>
              <a:rPr lang="en-US" sz="1800" dirty="0" err="1" smtClean="0"/>
              <a:t>tinggi</a:t>
            </a:r>
            <a:r>
              <a:rPr lang="en-US" sz="1800" dirty="0" smtClean="0"/>
              <a:t> </a:t>
            </a:r>
            <a:r>
              <a:rPr lang="en-US" sz="1800" dirty="0" err="1" smtClean="0"/>
              <a:t>tingkat</a:t>
            </a:r>
            <a:r>
              <a:rPr lang="en-US" sz="1800" dirty="0" smtClean="0"/>
              <a:t> spiritual </a:t>
            </a:r>
            <a:r>
              <a:rPr lang="en-US" sz="1800" dirty="0" err="1" smtClean="0"/>
              <a:t>seseorang</a:t>
            </a:r>
            <a:r>
              <a:rPr lang="en-US" sz="1800" dirty="0" smtClean="0"/>
              <a:t> </a:t>
            </a:r>
            <a:r>
              <a:rPr lang="en-US" sz="1800" dirty="0" err="1" smtClean="0"/>
              <a:t>akan</a:t>
            </a:r>
            <a:r>
              <a:rPr lang="en-US" sz="1800" dirty="0" smtClean="0"/>
              <a:t> </a:t>
            </a:r>
            <a:r>
              <a:rPr lang="en-US" sz="1800" dirty="0" err="1" smtClean="0"/>
              <a:t>mempengaruhi</a:t>
            </a:r>
            <a:r>
              <a:rPr lang="en-US" sz="1800" dirty="0" smtClean="0"/>
              <a:t> individual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mempunyai</a:t>
            </a:r>
            <a:r>
              <a:rPr lang="en-US" sz="1800" dirty="0" smtClean="0"/>
              <a:t> </a:t>
            </a:r>
            <a:r>
              <a:rPr lang="en-US" sz="1800" dirty="0" err="1" smtClean="0"/>
              <a:t>kebutuhan</a:t>
            </a:r>
            <a:r>
              <a:rPr lang="en-US" sz="1800" dirty="0" smtClean="0"/>
              <a:t> </a:t>
            </a:r>
            <a:r>
              <a:rPr lang="en-US" sz="1800" dirty="0" err="1" smtClean="0"/>
              <a:t>berprestasi</a:t>
            </a:r>
            <a:r>
              <a:rPr lang="en-US" sz="1800" dirty="0" smtClean="0"/>
              <a:t> </a:t>
            </a:r>
            <a:r>
              <a:rPr lang="en-US" sz="1800" dirty="0" err="1" smtClean="0"/>
              <a:t>tinggi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akan</a:t>
            </a:r>
            <a:r>
              <a:rPr lang="en-US" sz="1800" dirty="0" smtClean="0"/>
              <a:t> </a:t>
            </a:r>
            <a:r>
              <a:rPr lang="en-US" sz="1800" dirty="0" err="1" smtClean="0"/>
              <a:t>mengarahkan</a:t>
            </a:r>
            <a:r>
              <a:rPr lang="en-US" sz="1800" dirty="0" smtClean="0"/>
              <a:t>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memiliki</a:t>
            </a:r>
            <a:r>
              <a:rPr lang="en-US" sz="1800" dirty="0" smtClean="0"/>
              <a:t> </a:t>
            </a:r>
            <a:r>
              <a:rPr lang="en-US" sz="1800" dirty="0" err="1" smtClean="0"/>
              <a:t>intensi</a:t>
            </a:r>
            <a:r>
              <a:rPr lang="en-US" sz="1800" dirty="0" smtClean="0"/>
              <a:t> </a:t>
            </a:r>
            <a:r>
              <a:rPr lang="en-US" sz="1800" dirty="0" err="1" smtClean="0"/>
              <a:t>kewirausahaan</a:t>
            </a:r>
            <a:endParaRPr lang="en-US" sz="1800" dirty="0" smtClean="0"/>
          </a:p>
          <a:p>
            <a:r>
              <a:rPr lang="en-US" sz="1800" dirty="0" err="1" smtClean="0"/>
              <a:t>Karakter</a:t>
            </a:r>
            <a:r>
              <a:rPr lang="en-US" sz="1800" dirty="0" smtClean="0"/>
              <a:t> </a:t>
            </a:r>
            <a:r>
              <a:rPr lang="en-US" sz="1800" dirty="0" err="1" smtClean="0"/>
              <a:t>kewirausahaan</a:t>
            </a:r>
            <a:r>
              <a:rPr lang="en-US" sz="1800" dirty="0" smtClean="0"/>
              <a:t> :</a:t>
            </a:r>
          </a:p>
          <a:p>
            <a:pPr>
              <a:buNone/>
            </a:pPr>
            <a:r>
              <a:rPr lang="en-US" sz="1800" dirty="0" smtClean="0"/>
              <a:t>       1. </a:t>
            </a:r>
            <a:r>
              <a:rPr lang="en-US" sz="1800" dirty="0" err="1" smtClean="0"/>
              <a:t>Jujur</a:t>
            </a:r>
            <a:endParaRPr lang="en-US" sz="1800" dirty="0" smtClean="0"/>
          </a:p>
          <a:p>
            <a:pPr>
              <a:buNone/>
            </a:pPr>
            <a:r>
              <a:rPr lang="en-US" sz="1800" dirty="0"/>
              <a:t> </a:t>
            </a:r>
            <a:r>
              <a:rPr lang="en-US" sz="1800" dirty="0" smtClean="0"/>
              <a:t>      2. </a:t>
            </a:r>
            <a:r>
              <a:rPr lang="en-US" sz="1800" dirty="0" err="1" smtClean="0"/>
              <a:t>Disiplin</a:t>
            </a:r>
            <a:endParaRPr lang="en-US" sz="1800" dirty="0" smtClean="0"/>
          </a:p>
          <a:p>
            <a:pPr>
              <a:buNone/>
            </a:pPr>
            <a:r>
              <a:rPr lang="en-US" sz="1800" dirty="0"/>
              <a:t> </a:t>
            </a:r>
            <a:r>
              <a:rPr lang="en-US" sz="1800" dirty="0" smtClean="0"/>
              <a:t>      3. </a:t>
            </a:r>
            <a:r>
              <a:rPr lang="en-US" sz="1800" dirty="0" err="1" smtClean="0"/>
              <a:t>Kreatif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Inovatif</a:t>
            </a:r>
            <a:endParaRPr lang="en-US" sz="1800" dirty="0" smtClean="0"/>
          </a:p>
          <a:p>
            <a:pPr>
              <a:buNone/>
            </a:pPr>
            <a:r>
              <a:rPr lang="en-US" sz="1800" dirty="0"/>
              <a:t> </a:t>
            </a:r>
            <a:r>
              <a:rPr lang="en-US" sz="1800" dirty="0" smtClean="0"/>
              <a:t>      4. </a:t>
            </a:r>
            <a:r>
              <a:rPr lang="en-US" sz="1800" dirty="0" err="1" smtClean="0"/>
              <a:t>Memiliki</a:t>
            </a:r>
            <a:r>
              <a:rPr lang="en-US" sz="1800" dirty="0" smtClean="0"/>
              <a:t> </a:t>
            </a:r>
            <a:r>
              <a:rPr lang="en-US" sz="1800" dirty="0" err="1" smtClean="0"/>
              <a:t>komitment</a:t>
            </a:r>
            <a:r>
              <a:rPr lang="en-US" sz="1800" dirty="0" smtClean="0"/>
              <a:t> </a:t>
            </a:r>
            <a:r>
              <a:rPr lang="en-US" sz="1800" dirty="0" err="1" smtClean="0"/>
              <a:t>tinggi</a:t>
            </a:r>
            <a:endParaRPr lang="en-US" sz="1800" dirty="0" smtClean="0"/>
          </a:p>
          <a:p>
            <a:pPr>
              <a:buNone/>
            </a:pPr>
            <a:r>
              <a:rPr lang="en-US" sz="1800" dirty="0"/>
              <a:t> </a:t>
            </a:r>
            <a:r>
              <a:rPr lang="en-US" sz="1800" dirty="0" smtClean="0"/>
              <a:t>      5. </a:t>
            </a:r>
            <a:r>
              <a:rPr lang="en-US" sz="1800" dirty="0" err="1" smtClean="0"/>
              <a:t>Mandiri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Realistis</a:t>
            </a:r>
            <a:endParaRPr lang="en-US" sz="1800" dirty="0" smtClean="0"/>
          </a:p>
          <a:p>
            <a:pPr>
              <a:buNone/>
            </a:pPr>
            <a:r>
              <a:rPr lang="en-US" sz="1800" dirty="0"/>
              <a:t> </a:t>
            </a:r>
            <a:r>
              <a:rPr lang="en-US" sz="1800" dirty="0" smtClean="0"/>
              <a:t>      6. </a:t>
            </a:r>
            <a:r>
              <a:rPr lang="en-US" sz="1800" dirty="0" err="1" smtClean="0"/>
              <a:t>Keterampilan</a:t>
            </a:r>
            <a:r>
              <a:rPr lang="en-US" sz="1800" dirty="0" smtClean="0"/>
              <a:t> personal</a:t>
            </a:r>
          </a:p>
          <a:p>
            <a:pPr>
              <a:buNone/>
            </a:pPr>
            <a:endParaRPr lang="en-US" sz="1800" dirty="0"/>
          </a:p>
        </p:txBody>
      </p:sp>
      <p:pic>
        <p:nvPicPr>
          <p:cNvPr id="2050" name="Picture 2" descr="C:\Users\SONY\Documents\PPT\animasi\rex luhut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5191125"/>
            <a:ext cx="2857500" cy="1666875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Manfaat</a:t>
            </a:r>
            <a:r>
              <a:rPr lang="en-US" dirty="0" smtClean="0"/>
              <a:t>,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Prinsip</a:t>
            </a:r>
            <a:r>
              <a:rPr lang="en-US" dirty="0" smtClean="0"/>
              <a:t> </a:t>
            </a:r>
            <a:r>
              <a:rPr lang="en-US" dirty="0" err="1" smtClean="0"/>
              <a:t>kewirausahaan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b="1" dirty="0" err="1" smtClean="0"/>
              <a:t>Manfaat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kewirausahaan</a:t>
            </a:r>
            <a:r>
              <a:rPr lang="en-US" sz="1800" b="1" dirty="0" smtClean="0"/>
              <a:t> </a:t>
            </a:r>
          </a:p>
          <a:p>
            <a:r>
              <a:rPr lang="en-US" sz="1700" dirty="0" smtClean="0"/>
              <a:t>1. </a:t>
            </a:r>
            <a:r>
              <a:rPr lang="en-US" sz="1700" dirty="0" err="1" smtClean="0"/>
              <a:t>Membantu</a:t>
            </a:r>
            <a:r>
              <a:rPr lang="en-US" sz="1700" dirty="0" smtClean="0"/>
              <a:t> </a:t>
            </a:r>
            <a:r>
              <a:rPr lang="en-US" sz="1700" dirty="0" err="1" smtClean="0"/>
              <a:t>menigkatkan</a:t>
            </a:r>
            <a:r>
              <a:rPr lang="en-US" sz="1700" dirty="0" smtClean="0"/>
              <a:t> </a:t>
            </a:r>
            <a:r>
              <a:rPr lang="en-US" sz="1700" dirty="0" err="1" smtClean="0"/>
              <a:t>kesejahteraan</a:t>
            </a:r>
            <a:r>
              <a:rPr lang="en-US" sz="1700" dirty="0" smtClean="0"/>
              <a:t> </a:t>
            </a:r>
            <a:r>
              <a:rPr lang="en-US" sz="1700" dirty="0" err="1" smtClean="0"/>
              <a:t>masyarakat</a:t>
            </a:r>
            <a:r>
              <a:rPr lang="en-US" sz="1700" dirty="0" smtClean="0"/>
              <a:t> </a:t>
            </a:r>
            <a:r>
              <a:rPr lang="en-US" sz="1700" dirty="0" err="1" smtClean="0"/>
              <a:t>sekitar</a:t>
            </a:r>
            <a:endParaRPr lang="en-US" sz="1700" dirty="0" smtClean="0"/>
          </a:p>
          <a:p>
            <a:r>
              <a:rPr lang="en-US" sz="1700" dirty="0" smtClean="0"/>
              <a:t>2. </a:t>
            </a:r>
            <a:r>
              <a:rPr lang="en-US" sz="1700" dirty="0" err="1" smtClean="0"/>
              <a:t>Mengurangi</a:t>
            </a:r>
            <a:r>
              <a:rPr lang="en-US" sz="1700" dirty="0" smtClean="0"/>
              <a:t> </a:t>
            </a:r>
            <a:r>
              <a:rPr lang="en-US" sz="1700" dirty="0" err="1" smtClean="0"/>
              <a:t>penganguran</a:t>
            </a:r>
            <a:endParaRPr lang="en-US" sz="1700" dirty="0" smtClean="0"/>
          </a:p>
          <a:p>
            <a:r>
              <a:rPr lang="en-US" sz="1700" dirty="0" smtClean="0"/>
              <a:t>3. </a:t>
            </a:r>
            <a:r>
              <a:rPr lang="en-US" sz="1700" dirty="0" err="1" smtClean="0"/>
              <a:t>Memanfaatkan</a:t>
            </a:r>
            <a:r>
              <a:rPr lang="en-US" sz="1700" dirty="0" smtClean="0"/>
              <a:t> </a:t>
            </a:r>
            <a:r>
              <a:rPr lang="en-US" sz="1700" dirty="0" err="1" smtClean="0"/>
              <a:t>peluang</a:t>
            </a:r>
            <a:endParaRPr lang="en-US" sz="1700" dirty="0" smtClean="0"/>
          </a:p>
          <a:p>
            <a:r>
              <a:rPr lang="en-US" sz="1700" dirty="0" smtClean="0"/>
              <a:t>4. </a:t>
            </a:r>
            <a:r>
              <a:rPr lang="en-US" sz="1700" dirty="0" err="1" smtClean="0"/>
              <a:t>Melatih</a:t>
            </a:r>
            <a:r>
              <a:rPr lang="en-US" sz="1700" dirty="0" smtClean="0"/>
              <a:t> </a:t>
            </a:r>
            <a:r>
              <a:rPr lang="en-US" sz="1700" dirty="0" err="1" smtClean="0"/>
              <a:t>menjadi</a:t>
            </a:r>
            <a:r>
              <a:rPr lang="en-US" sz="1700" dirty="0" smtClean="0"/>
              <a:t> </a:t>
            </a:r>
            <a:r>
              <a:rPr lang="en-US" sz="1700" dirty="0" err="1" smtClean="0"/>
              <a:t>Pribadi</a:t>
            </a:r>
            <a:r>
              <a:rPr lang="en-US" sz="1700" dirty="0" smtClean="0"/>
              <a:t> </a:t>
            </a:r>
            <a:r>
              <a:rPr lang="en-US" sz="1700" dirty="0" err="1" smtClean="0"/>
              <a:t>yg</a:t>
            </a:r>
            <a:r>
              <a:rPr lang="en-US" sz="1700" dirty="0" smtClean="0"/>
              <a:t> </a:t>
            </a:r>
            <a:r>
              <a:rPr lang="en-US" sz="1700" dirty="0" err="1" smtClean="0"/>
              <a:t>lebih</a:t>
            </a:r>
            <a:r>
              <a:rPr lang="en-US" sz="1700" dirty="0" smtClean="0"/>
              <a:t> </a:t>
            </a:r>
            <a:r>
              <a:rPr lang="en-US" sz="1700" dirty="0" err="1" smtClean="0"/>
              <a:t>baik</a:t>
            </a:r>
            <a:endParaRPr lang="en-US" sz="1700" dirty="0" smtClean="0"/>
          </a:p>
          <a:p>
            <a:r>
              <a:rPr lang="en-US" sz="1700" dirty="0" smtClean="0"/>
              <a:t>5. </a:t>
            </a:r>
            <a:r>
              <a:rPr lang="en-US" sz="1700" dirty="0" err="1" smtClean="0"/>
              <a:t>mengendalikan</a:t>
            </a:r>
            <a:r>
              <a:rPr lang="en-US" sz="1700" dirty="0" smtClean="0"/>
              <a:t> </a:t>
            </a:r>
            <a:r>
              <a:rPr lang="en-US" sz="1700" dirty="0" err="1" smtClean="0"/>
              <a:t>nasibnya</a:t>
            </a:r>
            <a:r>
              <a:rPr lang="en-US" sz="1700" dirty="0" smtClean="0"/>
              <a:t> </a:t>
            </a:r>
            <a:r>
              <a:rPr lang="en-US" sz="1700" dirty="0" err="1" smtClean="0"/>
              <a:t>sendiri</a:t>
            </a:r>
            <a:endParaRPr lang="en-US" sz="1700" dirty="0" smtClean="0"/>
          </a:p>
          <a:p>
            <a:r>
              <a:rPr lang="en-US" sz="1700" dirty="0" smtClean="0"/>
              <a:t>6. </a:t>
            </a:r>
            <a:r>
              <a:rPr lang="en-US" sz="1700" dirty="0" err="1" smtClean="0"/>
              <a:t>Membantu</a:t>
            </a:r>
            <a:r>
              <a:rPr lang="en-US" sz="1700" dirty="0" smtClean="0"/>
              <a:t> </a:t>
            </a:r>
            <a:r>
              <a:rPr lang="en-US" sz="1700" dirty="0" err="1" smtClean="0"/>
              <a:t>memberikan</a:t>
            </a:r>
            <a:r>
              <a:rPr lang="en-US" sz="1700" dirty="0" smtClean="0"/>
              <a:t> </a:t>
            </a:r>
            <a:r>
              <a:rPr lang="en-US" sz="1700" dirty="0" err="1" smtClean="0"/>
              <a:t>peluang</a:t>
            </a:r>
            <a:r>
              <a:rPr lang="en-US" sz="1700" dirty="0" smtClean="0"/>
              <a:t> </a:t>
            </a:r>
            <a:r>
              <a:rPr lang="en-US" sz="1700" dirty="0" err="1" smtClean="0"/>
              <a:t>perubahan</a:t>
            </a:r>
            <a:r>
              <a:rPr lang="en-US" sz="1700" dirty="0" smtClean="0"/>
              <a:t> </a:t>
            </a:r>
          </a:p>
          <a:p>
            <a:r>
              <a:rPr lang="en-US" sz="1700" dirty="0" smtClean="0"/>
              <a:t>7. </a:t>
            </a:r>
            <a:r>
              <a:rPr lang="en-US" sz="1700" dirty="0" err="1" smtClean="0"/>
              <a:t>Berpeluang</a:t>
            </a:r>
            <a:r>
              <a:rPr lang="en-US" sz="1700" dirty="0" smtClean="0"/>
              <a:t> </a:t>
            </a:r>
            <a:r>
              <a:rPr lang="en-US" sz="1700" dirty="0" err="1" smtClean="0"/>
              <a:t>meraih</a:t>
            </a:r>
            <a:r>
              <a:rPr lang="en-US" sz="1700" dirty="0" smtClean="0"/>
              <a:t> </a:t>
            </a:r>
            <a:r>
              <a:rPr lang="en-US" sz="1700" dirty="0" err="1" smtClean="0"/>
              <a:t>keuntungan</a:t>
            </a:r>
            <a:r>
              <a:rPr lang="en-US" sz="1700" dirty="0" smtClean="0"/>
              <a:t> optimal</a:t>
            </a:r>
          </a:p>
          <a:p>
            <a:r>
              <a:rPr lang="en-US" sz="1700" dirty="0" smtClean="0"/>
              <a:t>8. </a:t>
            </a:r>
            <a:r>
              <a:rPr lang="en-US" sz="1700" dirty="0" err="1" smtClean="0"/>
              <a:t>Membantu</a:t>
            </a:r>
            <a:r>
              <a:rPr lang="en-US" sz="1700" dirty="0" smtClean="0"/>
              <a:t> </a:t>
            </a:r>
            <a:r>
              <a:rPr lang="en-US" sz="1700" dirty="0" err="1" smtClean="0"/>
              <a:t>pembangunan</a:t>
            </a:r>
            <a:r>
              <a:rPr lang="en-US" sz="1700" dirty="0" smtClean="0"/>
              <a:t> </a:t>
            </a:r>
            <a:r>
              <a:rPr lang="en-US" sz="1700" dirty="0" err="1" smtClean="0"/>
              <a:t>sosial</a:t>
            </a:r>
            <a:r>
              <a:rPr lang="en-US" sz="1700" dirty="0" smtClean="0"/>
              <a:t> </a:t>
            </a:r>
            <a:r>
              <a:rPr lang="en-US" sz="1700" dirty="0" err="1" smtClean="0"/>
              <a:t>di</a:t>
            </a:r>
            <a:r>
              <a:rPr lang="en-US" sz="1700" dirty="0" smtClean="0"/>
              <a:t> </a:t>
            </a:r>
            <a:r>
              <a:rPr lang="en-US" sz="1700" dirty="0" err="1" smtClean="0"/>
              <a:t>daerahnya</a:t>
            </a:r>
            <a:endParaRPr lang="en-US" sz="1700" dirty="0" smtClean="0"/>
          </a:p>
          <a:p>
            <a:r>
              <a:rPr lang="en-US" sz="1700" dirty="0" smtClean="0"/>
              <a:t>9. </a:t>
            </a:r>
            <a:r>
              <a:rPr lang="en-US" sz="1700" dirty="0" err="1" smtClean="0"/>
              <a:t>Memberikan</a:t>
            </a:r>
            <a:r>
              <a:rPr lang="en-US" sz="1700" dirty="0" smtClean="0"/>
              <a:t> </a:t>
            </a:r>
            <a:r>
              <a:rPr lang="en-US" sz="1700" dirty="0" err="1" smtClean="0"/>
              <a:t>penuturan</a:t>
            </a:r>
            <a:r>
              <a:rPr lang="en-US" sz="1700" dirty="0" smtClean="0"/>
              <a:t> </a:t>
            </a:r>
            <a:r>
              <a:rPr lang="en-US" sz="1700" dirty="0" err="1" smtClean="0"/>
              <a:t>untuk</a:t>
            </a:r>
            <a:r>
              <a:rPr lang="en-US" sz="1700" dirty="0" smtClean="0"/>
              <a:t> </a:t>
            </a:r>
            <a:r>
              <a:rPr lang="en-US" sz="1700" dirty="0" err="1" smtClean="0"/>
              <a:t>hidup</a:t>
            </a:r>
            <a:r>
              <a:rPr lang="en-US" sz="1700" dirty="0" smtClean="0"/>
              <a:t> </a:t>
            </a:r>
            <a:r>
              <a:rPr lang="en-US" sz="1700" dirty="0" err="1" smtClean="0"/>
              <a:t>hemat</a:t>
            </a:r>
            <a:endParaRPr lang="en-US" sz="1700" dirty="0" smtClean="0"/>
          </a:p>
          <a:p>
            <a:pPr>
              <a:buNone/>
            </a:pPr>
            <a:r>
              <a:rPr lang="en-US" sz="1700" dirty="0"/>
              <a:t> </a:t>
            </a:r>
            <a:r>
              <a:rPr lang="en-US" sz="1700" dirty="0" smtClean="0"/>
              <a:t>    10. Rasa </a:t>
            </a:r>
            <a:r>
              <a:rPr lang="en-US" sz="1700" dirty="0" err="1" smtClean="0"/>
              <a:t>senang</a:t>
            </a:r>
            <a:r>
              <a:rPr lang="en-US" sz="1700" dirty="0" smtClean="0"/>
              <a:t> </a:t>
            </a:r>
            <a:r>
              <a:rPr lang="en-US" sz="1700" dirty="0" err="1" smtClean="0"/>
              <a:t>dalam</a:t>
            </a:r>
            <a:r>
              <a:rPr lang="en-US" sz="1700" dirty="0" smtClean="0"/>
              <a:t> </a:t>
            </a:r>
            <a:r>
              <a:rPr lang="en-US" sz="1700" dirty="0" err="1" smtClean="0"/>
              <a:t>mengerjakan</a:t>
            </a:r>
            <a:endParaRPr lang="en-US" sz="1700" dirty="0" smtClean="0"/>
          </a:p>
          <a:p>
            <a:pPr>
              <a:buNone/>
            </a:pPr>
            <a:endParaRPr lang="en-US" sz="1700" dirty="0" smtClean="0"/>
          </a:p>
        </p:txBody>
      </p:sp>
      <p:pic>
        <p:nvPicPr>
          <p:cNvPr id="3074" name="Picture 2" descr="C:\Users\SONY\Documents\PPT\animasi\2232875edc8b9e6d832b97c44c72c77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972050"/>
            <a:ext cx="2514600" cy="18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r>
              <a:rPr lang="en-US" sz="2000" b="1" dirty="0" err="1" smtClean="0"/>
              <a:t>Fungsi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wirausaha</a:t>
            </a:r>
            <a:endParaRPr lang="en-US" sz="2000" b="1" dirty="0" smtClean="0"/>
          </a:p>
          <a:p>
            <a:r>
              <a:rPr lang="en-US" sz="1800" dirty="0" smtClean="0"/>
              <a:t>1. </a:t>
            </a:r>
            <a:r>
              <a:rPr lang="en-US" sz="1800" dirty="0" err="1" smtClean="0"/>
              <a:t>Membuat</a:t>
            </a:r>
            <a:r>
              <a:rPr lang="en-US" sz="1800" dirty="0" smtClean="0"/>
              <a:t>  </a:t>
            </a:r>
            <a:r>
              <a:rPr lang="en-US" sz="1800" dirty="0" err="1" smtClean="0"/>
              <a:t>keputusan</a:t>
            </a:r>
            <a:r>
              <a:rPr lang="en-US" sz="1800" dirty="0" smtClean="0"/>
              <a:t> – </a:t>
            </a:r>
            <a:r>
              <a:rPr lang="en-US" sz="1800" dirty="0" err="1" smtClean="0"/>
              <a:t>keputusan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penting</a:t>
            </a:r>
            <a:r>
              <a:rPr lang="en-US" sz="1800" dirty="0" smtClean="0"/>
              <a:t> </a:t>
            </a:r>
            <a:r>
              <a:rPr lang="en-US" sz="1800" dirty="0" err="1" smtClean="0"/>
              <a:t>serta</a:t>
            </a:r>
            <a:r>
              <a:rPr lang="en-US" sz="1800" dirty="0" smtClean="0"/>
              <a:t> </a:t>
            </a:r>
            <a:r>
              <a:rPr lang="en-US" sz="1800" dirty="0" err="1" smtClean="0"/>
              <a:t>mengambil</a:t>
            </a:r>
            <a:r>
              <a:rPr lang="en-US" sz="1800" dirty="0" smtClean="0"/>
              <a:t> </a:t>
            </a:r>
            <a:r>
              <a:rPr lang="en-US" sz="1800" dirty="0" err="1" smtClean="0"/>
              <a:t>resiko</a:t>
            </a:r>
            <a:r>
              <a:rPr lang="en-US" sz="1800" dirty="0" smtClean="0"/>
              <a:t> </a:t>
            </a:r>
            <a:r>
              <a:rPr lang="en-US" sz="1800" dirty="0" err="1" smtClean="0"/>
              <a:t>mengenai</a:t>
            </a:r>
            <a:r>
              <a:rPr lang="en-US" sz="1800" dirty="0" smtClean="0"/>
              <a:t> </a:t>
            </a:r>
            <a:r>
              <a:rPr lang="en-US" sz="1800" dirty="0" err="1" smtClean="0"/>
              <a:t>tujuan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sasaran</a:t>
            </a:r>
            <a:r>
              <a:rPr lang="en-US" sz="1800" dirty="0" smtClean="0"/>
              <a:t> </a:t>
            </a:r>
            <a:r>
              <a:rPr lang="en-US" sz="1800" dirty="0" err="1" smtClean="0"/>
              <a:t>perusahaan</a:t>
            </a:r>
            <a:endParaRPr lang="en-US" sz="1800" dirty="0" smtClean="0"/>
          </a:p>
          <a:p>
            <a:r>
              <a:rPr lang="en-US" sz="1800" dirty="0" smtClean="0"/>
              <a:t>2. </a:t>
            </a:r>
            <a:r>
              <a:rPr lang="en-US" sz="1800" dirty="0" err="1" smtClean="0"/>
              <a:t>menetapkan</a:t>
            </a:r>
            <a:r>
              <a:rPr lang="en-US" sz="1800" dirty="0" smtClean="0"/>
              <a:t> </a:t>
            </a:r>
            <a:r>
              <a:rPr lang="en-US" sz="1800" dirty="0" err="1" smtClean="0"/>
              <a:t>bidang</a:t>
            </a:r>
            <a:r>
              <a:rPr lang="en-US" sz="1800" dirty="0" smtClean="0"/>
              <a:t> </a:t>
            </a:r>
            <a:r>
              <a:rPr lang="en-US" sz="1800" dirty="0" err="1" smtClean="0"/>
              <a:t>usaha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pasar</a:t>
            </a:r>
            <a:endParaRPr lang="en-US" sz="1800" dirty="0" smtClean="0"/>
          </a:p>
          <a:p>
            <a:r>
              <a:rPr lang="en-US" sz="1800" dirty="0" smtClean="0"/>
              <a:t>3. </a:t>
            </a:r>
            <a:r>
              <a:rPr lang="en-US" sz="1800" dirty="0" err="1" smtClean="0"/>
              <a:t>menghitung</a:t>
            </a:r>
            <a:r>
              <a:rPr lang="en-US" sz="1800" dirty="0" smtClean="0"/>
              <a:t> </a:t>
            </a:r>
            <a:r>
              <a:rPr lang="en-US" sz="1800" dirty="0" err="1" smtClean="0"/>
              <a:t>skala</a:t>
            </a:r>
            <a:r>
              <a:rPr lang="en-US" sz="1800" dirty="0" smtClean="0"/>
              <a:t> </a:t>
            </a:r>
            <a:r>
              <a:rPr lang="en-US" sz="1800" dirty="0" err="1" smtClean="0"/>
              <a:t>usaha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dikehendaki</a:t>
            </a:r>
            <a:endParaRPr lang="en-US" sz="1800" dirty="0" smtClean="0"/>
          </a:p>
          <a:p>
            <a:r>
              <a:rPr lang="en-US" sz="1800" dirty="0" smtClean="0"/>
              <a:t>4. </a:t>
            </a:r>
            <a:r>
              <a:rPr lang="en-US" sz="1800" dirty="0" err="1" smtClean="0"/>
              <a:t>mmetapkan</a:t>
            </a:r>
            <a:r>
              <a:rPr lang="en-US" sz="1800" dirty="0" smtClean="0"/>
              <a:t> modal</a:t>
            </a:r>
          </a:p>
          <a:p>
            <a:r>
              <a:rPr lang="en-US" sz="1800" dirty="0" smtClean="0"/>
              <a:t>5. </a:t>
            </a:r>
            <a:r>
              <a:rPr lang="en-US" sz="1800" dirty="0" err="1" smtClean="0"/>
              <a:t>mementukan</a:t>
            </a:r>
            <a:r>
              <a:rPr lang="en-US" sz="1800" dirty="0" smtClean="0"/>
              <a:t> </a:t>
            </a:r>
            <a:r>
              <a:rPr lang="en-US" sz="1800" dirty="0" err="1" smtClean="0"/>
              <a:t>kriteria</a:t>
            </a:r>
            <a:r>
              <a:rPr lang="en-US" sz="1800" dirty="0" smtClean="0"/>
              <a:t> </a:t>
            </a:r>
            <a:r>
              <a:rPr lang="en-US" sz="1800" dirty="0" err="1" smtClean="0"/>
              <a:t>pegawai</a:t>
            </a:r>
            <a:endParaRPr lang="en-US" sz="1800" dirty="0" smtClean="0"/>
          </a:p>
          <a:p>
            <a:r>
              <a:rPr lang="en-US" sz="1800" dirty="0" smtClean="0"/>
              <a:t>6. </a:t>
            </a:r>
            <a:r>
              <a:rPr lang="en-US" sz="1800" dirty="0" err="1" smtClean="0"/>
              <a:t>melakukan</a:t>
            </a:r>
            <a:r>
              <a:rPr lang="en-US" sz="1800" dirty="0" smtClean="0"/>
              <a:t> </a:t>
            </a:r>
            <a:r>
              <a:rPr lang="en-US" sz="1800" dirty="0" err="1" smtClean="0"/>
              <a:t>pengendalian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efektif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efisien</a:t>
            </a:r>
            <a:endParaRPr lang="en-US" sz="1800" dirty="0" smtClean="0"/>
          </a:p>
          <a:p>
            <a:r>
              <a:rPr lang="en-US" sz="1800" dirty="0" smtClean="0"/>
              <a:t>7. </a:t>
            </a:r>
            <a:r>
              <a:rPr lang="en-US" sz="1800" dirty="0" err="1" smtClean="0"/>
              <a:t>membuat</a:t>
            </a:r>
            <a:r>
              <a:rPr lang="en-US" sz="1800" dirty="0" smtClean="0"/>
              <a:t> </a:t>
            </a:r>
            <a:r>
              <a:rPr lang="en-US" sz="1800" dirty="0" err="1" smtClean="0"/>
              <a:t>terobosan</a:t>
            </a:r>
            <a:r>
              <a:rPr lang="en-US" sz="1800" dirty="0" smtClean="0"/>
              <a:t> </a:t>
            </a:r>
            <a:r>
              <a:rPr lang="en-US" sz="1800" dirty="0" err="1" smtClean="0"/>
              <a:t>baru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memperoleh</a:t>
            </a:r>
            <a:r>
              <a:rPr lang="en-US" sz="1800" dirty="0" smtClean="0"/>
              <a:t> </a:t>
            </a:r>
            <a:r>
              <a:rPr lang="en-US" sz="1800" dirty="0" err="1" smtClean="0"/>
              <a:t>masukan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input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mengelola</a:t>
            </a:r>
            <a:r>
              <a:rPr lang="en-US" sz="1800" dirty="0"/>
              <a:t> </a:t>
            </a:r>
            <a:r>
              <a:rPr lang="en-US" sz="1800" dirty="0" err="1" smtClean="0"/>
              <a:t>menjadi</a:t>
            </a:r>
            <a:r>
              <a:rPr lang="en-US" sz="1800" dirty="0" smtClean="0"/>
              <a:t> </a:t>
            </a:r>
            <a:r>
              <a:rPr lang="en-US" sz="1800" dirty="0" err="1" smtClean="0"/>
              <a:t>barang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jasa</a:t>
            </a:r>
            <a:r>
              <a:rPr lang="en-US" sz="1800" dirty="0" smtClean="0"/>
              <a:t> yang </a:t>
            </a:r>
            <a:r>
              <a:rPr lang="en-US" sz="1800" dirty="0" err="1" smtClean="0"/>
              <a:t>menarik</a:t>
            </a:r>
            <a:endParaRPr lang="en-US" sz="1800" dirty="0" smtClean="0"/>
          </a:p>
          <a:p>
            <a:r>
              <a:rPr lang="en-US" sz="1800" dirty="0" smtClean="0"/>
              <a:t>8. </a:t>
            </a:r>
            <a:r>
              <a:rPr lang="en-US" sz="1800" dirty="0" err="1" smtClean="0"/>
              <a:t>Memasarkan</a:t>
            </a:r>
            <a:r>
              <a:rPr lang="en-US" sz="1800" dirty="0" smtClean="0"/>
              <a:t> </a:t>
            </a:r>
            <a:r>
              <a:rPr lang="en-US" sz="1800" dirty="0" err="1" smtClean="0"/>
              <a:t>barang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jasa</a:t>
            </a:r>
            <a:r>
              <a:rPr lang="en-US" sz="1800" dirty="0" smtClean="0"/>
              <a:t> </a:t>
            </a:r>
            <a:r>
              <a:rPr lang="en-US" sz="1800" dirty="0" err="1" smtClean="0"/>
              <a:t>guna</a:t>
            </a:r>
            <a:r>
              <a:rPr lang="en-US" sz="1800" dirty="0" smtClean="0"/>
              <a:t> </a:t>
            </a:r>
            <a:r>
              <a:rPr lang="en-US" sz="1800" dirty="0" err="1" smtClean="0"/>
              <a:t>membuat</a:t>
            </a:r>
            <a:r>
              <a:rPr lang="en-US" sz="1800" dirty="0" smtClean="0"/>
              <a:t> </a:t>
            </a:r>
            <a:r>
              <a:rPr lang="en-US" sz="1800" dirty="0" err="1" smtClean="0"/>
              <a:t>pelanggan</a:t>
            </a:r>
            <a:r>
              <a:rPr lang="en-US" sz="1800" dirty="0" smtClean="0"/>
              <a:t> </a:t>
            </a:r>
            <a:r>
              <a:rPr lang="en-US" sz="1800" dirty="0" err="1" smtClean="0"/>
              <a:t>puas</a:t>
            </a:r>
            <a:r>
              <a:rPr lang="en-US" sz="1800" dirty="0" smtClean="0"/>
              <a:t> </a:t>
            </a:r>
          </a:p>
          <a:p>
            <a:r>
              <a:rPr lang="en-US" sz="1800" b="1" dirty="0" err="1" smtClean="0"/>
              <a:t>Prinsip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Kewirausahaan</a:t>
            </a:r>
            <a:endParaRPr lang="en-US" sz="1800" b="1" dirty="0" smtClean="0"/>
          </a:p>
          <a:p>
            <a:r>
              <a:rPr lang="en-US" sz="1800" dirty="0" smtClean="0"/>
              <a:t>1. </a:t>
            </a:r>
            <a:r>
              <a:rPr lang="en-US" sz="1800" dirty="0" err="1" smtClean="0"/>
              <a:t>optimis</a:t>
            </a:r>
            <a:endParaRPr lang="en-US" sz="1800" dirty="0" smtClean="0"/>
          </a:p>
          <a:p>
            <a:r>
              <a:rPr lang="en-US" sz="1800" dirty="0" smtClean="0"/>
              <a:t>2. </a:t>
            </a:r>
            <a:r>
              <a:rPr lang="en-US" sz="1800" dirty="0" err="1" smtClean="0"/>
              <a:t>ambisi</a:t>
            </a:r>
            <a:r>
              <a:rPr lang="en-US" sz="1800" dirty="0" smtClean="0"/>
              <a:t> </a:t>
            </a:r>
            <a:r>
              <a:rPr lang="en-US" sz="1800" dirty="0" err="1" smtClean="0"/>
              <a:t>tinggi</a:t>
            </a:r>
            <a:endParaRPr lang="en-US" sz="1800" dirty="0" smtClean="0"/>
          </a:p>
          <a:p>
            <a:r>
              <a:rPr lang="en-US" sz="1800" dirty="0" err="1" smtClean="0"/>
              <a:t>Membaca</a:t>
            </a:r>
            <a:r>
              <a:rPr lang="en-US" sz="1800" dirty="0" smtClean="0"/>
              <a:t> </a:t>
            </a:r>
            <a:r>
              <a:rPr lang="en-US" sz="1800" dirty="0" err="1" smtClean="0"/>
              <a:t>peluang</a:t>
            </a:r>
            <a:r>
              <a:rPr lang="en-US" sz="1800" dirty="0" smtClean="0"/>
              <a:t> </a:t>
            </a:r>
            <a:r>
              <a:rPr lang="en-US" sz="1800" dirty="0" err="1" smtClean="0"/>
              <a:t>pasar</a:t>
            </a:r>
            <a:endParaRPr lang="en-US" sz="1800" dirty="0" smtClean="0"/>
          </a:p>
          <a:p>
            <a:r>
              <a:rPr lang="en-US" sz="1800" dirty="0" err="1" smtClean="0"/>
              <a:t>Sabar</a:t>
            </a:r>
            <a:endParaRPr lang="en-US" sz="1800" dirty="0" smtClean="0"/>
          </a:p>
          <a:p>
            <a:r>
              <a:rPr lang="en-US" sz="1800" dirty="0" err="1" smtClean="0"/>
              <a:t>Jangan</a:t>
            </a:r>
            <a:r>
              <a:rPr lang="en-US" sz="1800" dirty="0" smtClean="0"/>
              <a:t> </a:t>
            </a:r>
            <a:r>
              <a:rPr lang="en-US" sz="1800" dirty="0" err="1" smtClean="0"/>
              <a:t>putus</a:t>
            </a:r>
            <a:r>
              <a:rPr lang="en-US" sz="1800" dirty="0" smtClean="0"/>
              <a:t> </a:t>
            </a:r>
            <a:r>
              <a:rPr lang="en-US" sz="1800" dirty="0" err="1" smtClean="0"/>
              <a:t>asa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gagal</a:t>
            </a:r>
            <a:endParaRPr lang="en-US" sz="1800" dirty="0" smtClean="0"/>
          </a:p>
          <a:p>
            <a:pPr>
              <a:buNone/>
            </a:pPr>
            <a:endParaRPr lang="en-US" sz="1800" dirty="0"/>
          </a:p>
        </p:txBody>
      </p:sp>
      <p:pic>
        <p:nvPicPr>
          <p:cNvPr id="4098" name="Picture 2" descr="C:\Users\SONY\Documents\PPT\animasi\tenor (1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1675" y="4994543"/>
            <a:ext cx="3362325" cy="1863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Indikator</a:t>
            </a:r>
            <a:r>
              <a:rPr lang="en-US" dirty="0" smtClean="0"/>
              <a:t> </a:t>
            </a:r>
            <a:r>
              <a:rPr lang="en-US" dirty="0" err="1" smtClean="0"/>
              <a:t>Wirausaha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en-US" dirty="0" err="1" smtClean="0"/>
              <a:t>Mendefinisikan</a:t>
            </a:r>
            <a:r>
              <a:rPr lang="en-US" dirty="0" smtClean="0"/>
              <a:t> </a:t>
            </a:r>
            <a:r>
              <a:rPr lang="en-US" dirty="0" err="1" smtClean="0"/>
              <a:t>indikator</a:t>
            </a:r>
            <a:r>
              <a:rPr lang="en-US" dirty="0" smtClean="0"/>
              <a:t> </a:t>
            </a:r>
            <a:r>
              <a:rPr lang="en-US" dirty="0" err="1" smtClean="0"/>
              <a:t>wirausah</a:t>
            </a:r>
            <a:endParaRPr lang="en-US" dirty="0" smtClean="0"/>
          </a:p>
          <a:p>
            <a:r>
              <a:rPr lang="en-US" dirty="0" smtClean="0"/>
              <a:t>2. </a:t>
            </a:r>
            <a:r>
              <a:rPr lang="en-US" dirty="0" err="1" smtClean="0"/>
              <a:t>Macam-macam</a:t>
            </a:r>
            <a:r>
              <a:rPr lang="en-US" dirty="0" smtClean="0"/>
              <a:t> </a:t>
            </a:r>
            <a:r>
              <a:rPr lang="en-US" dirty="0" err="1" smtClean="0"/>
              <a:t>indikator</a:t>
            </a:r>
            <a:r>
              <a:rPr lang="en-US" dirty="0" smtClean="0"/>
              <a:t> </a:t>
            </a:r>
            <a:r>
              <a:rPr lang="en-US" dirty="0" err="1" smtClean="0"/>
              <a:t>wirausaha</a:t>
            </a:r>
            <a:endParaRPr lang="en-US" dirty="0" smtClean="0"/>
          </a:p>
          <a:p>
            <a:r>
              <a:rPr lang="en-US" dirty="0" smtClean="0"/>
              <a:t>3. </a:t>
            </a:r>
            <a:r>
              <a:rPr lang="en-US" dirty="0" err="1" smtClean="0"/>
              <a:t>Konsep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kewirausahaan</a:t>
            </a:r>
            <a:endParaRPr lang="en-US" dirty="0" smtClean="0"/>
          </a:p>
          <a:p>
            <a:r>
              <a:rPr lang="en-US" dirty="0" smtClean="0"/>
              <a:t>4. </a:t>
            </a:r>
            <a:r>
              <a:rPr lang="en-US" dirty="0" err="1" smtClean="0"/>
              <a:t>Kebijakan</a:t>
            </a:r>
            <a:r>
              <a:rPr lang="en-US" dirty="0" smtClean="0"/>
              <a:t>, </a:t>
            </a:r>
            <a:r>
              <a:rPr lang="en-US" dirty="0" err="1" smtClean="0"/>
              <a:t>landasan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kewirausahan</a:t>
            </a:r>
            <a:endParaRPr lang="en-US" dirty="0" smtClean="0"/>
          </a:p>
          <a:p>
            <a:r>
              <a:rPr lang="en-US" dirty="0" smtClean="0"/>
              <a:t>5. </a:t>
            </a:r>
            <a:r>
              <a:rPr lang="en-US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lingkup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yang </a:t>
            </a:r>
            <a:r>
              <a:rPr lang="en-US" dirty="0" err="1" smtClean="0"/>
              <a:t>diharapkan</a:t>
            </a:r>
            <a:endParaRPr lang="en-US" dirty="0"/>
          </a:p>
        </p:txBody>
      </p:sp>
      <p:pic>
        <p:nvPicPr>
          <p:cNvPr id="5122" name="Picture 2" descr="C:\Users\SONY\Documents\PPT\animasi\2232875edc8b9e6d832b97c44c72c77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4857750"/>
            <a:ext cx="2667000" cy="200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Motivasi</a:t>
            </a:r>
            <a:r>
              <a:rPr lang="en-US" dirty="0" smtClean="0"/>
              <a:t> </a:t>
            </a:r>
            <a:r>
              <a:rPr lang="en-US" dirty="0" err="1" smtClean="0"/>
              <a:t>Berprestasi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Motivasi</a:t>
            </a:r>
            <a:r>
              <a:rPr lang="en-US" dirty="0" smtClean="0"/>
              <a:t> </a:t>
            </a:r>
            <a:r>
              <a:rPr lang="en-US" dirty="0" err="1" smtClean="0"/>
              <a:t>berprestasi</a:t>
            </a:r>
            <a:r>
              <a:rPr lang="en-US" dirty="0" smtClean="0"/>
              <a:t> </a:t>
            </a:r>
            <a:r>
              <a:rPr lang="en-US" dirty="0" err="1" smtClean="0"/>
              <a:t>didefinisikan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usaha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sukses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berhasil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kompetisi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ukuran</a:t>
            </a:r>
            <a:r>
              <a:rPr lang="en-US" dirty="0" smtClean="0"/>
              <a:t> </a:t>
            </a:r>
            <a:r>
              <a:rPr lang="en-US" dirty="0" err="1" smtClean="0"/>
              <a:t>keunggulan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berupa</a:t>
            </a:r>
            <a:r>
              <a:rPr lang="en-US" dirty="0" smtClean="0"/>
              <a:t> </a:t>
            </a:r>
            <a:r>
              <a:rPr lang="en-US" dirty="0" err="1" smtClean="0"/>
              <a:t>berprestasi</a:t>
            </a:r>
            <a:r>
              <a:rPr lang="en-US" dirty="0" smtClean="0"/>
              <a:t> </a:t>
            </a:r>
            <a:r>
              <a:rPr lang="en-US" dirty="0" err="1" smtClean="0"/>
              <a:t>orang</a:t>
            </a:r>
            <a:r>
              <a:rPr lang="en-US" dirty="0" smtClean="0"/>
              <a:t> lain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prestasi</a:t>
            </a:r>
            <a:r>
              <a:rPr lang="en-US" dirty="0" smtClean="0"/>
              <a:t> </a:t>
            </a:r>
            <a:r>
              <a:rPr lang="en-US" dirty="0" err="1" smtClean="0"/>
              <a:t>diri</a:t>
            </a:r>
            <a:r>
              <a:rPr lang="en-US" dirty="0" smtClean="0"/>
              <a:t> </a:t>
            </a:r>
            <a:r>
              <a:rPr lang="en-US" dirty="0" err="1" smtClean="0"/>
              <a:t>sendiri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Landasan</a:t>
            </a:r>
            <a:r>
              <a:rPr lang="en-US" dirty="0" smtClean="0"/>
              <a:t>  ( good team player,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berkomunikasi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negosiasi</a:t>
            </a:r>
            <a:r>
              <a:rPr lang="en-US" dirty="0" smtClean="0"/>
              <a:t> )</a:t>
            </a:r>
            <a:endParaRPr lang="en-US" dirty="0"/>
          </a:p>
        </p:txBody>
      </p:sp>
      <p:pic>
        <p:nvPicPr>
          <p:cNvPr id="6146" name="Picture 2" descr="C:\Users\SONY\Documents\PPT\animasi\cas uan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5676900"/>
            <a:ext cx="2667000" cy="118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Gagasan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err="1" smtClean="0"/>
              <a:t>Gagasan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terbentuk</a:t>
            </a:r>
            <a:r>
              <a:rPr lang="en-US" dirty="0" smtClean="0"/>
              <a:t> </a:t>
            </a: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adanya</a:t>
            </a:r>
            <a:r>
              <a:rPr lang="en-US" dirty="0" smtClean="0"/>
              <a:t> </a:t>
            </a:r>
            <a:r>
              <a:rPr lang="en-US" dirty="0" err="1" smtClean="0"/>
              <a:t>nya</a:t>
            </a:r>
            <a:r>
              <a:rPr lang="en-US" dirty="0" smtClean="0"/>
              <a:t> </a:t>
            </a:r>
            <a:r>
              <a:rPr lang="en-US" i="1" dirty="0" err="1" smtClean="0"/>
              <a:t>pemunculan</a:t>
            </a:r>
            <a:r>
              <a:rPr lang="en-US" i="1" dirty="0" smtClean="0"/>
              <a:t> </a:t>
            </a:r>
            <a:r>
              <a:rPr lang="en-US" i="1" dirty="0" err="1" smtClean="0"/>
              <a:t>gagasan</a:t>
            </a:r>
            <a:r>
              <a:rPr lang="en-US" i="1" dirty="0" smtClean="0"/>
              <a:t> </a:t>
            </a:r>
            <a:r>
              <a:rPr lang="en-US" i="1" dirty="0" err="1" smtClean="0"/>
              <a:t>yg</a:t>
            </a:r>
            <a:r>
              <a:rPr lang="en-US" i="1" dirty="0" smtClean="0"/>
              <a:t> </a:t>
            </a:r>
            <a:r>
              <a:rPr lang="en-US" i="1" dirty="0" err="1" smtClean="0"/>
              <a:t>bagus</a:t>
            </a:r>
            <a:r>
              <a:rPr lang="en-US" dirty="0" smtClean="0"/>
              <a:t>, </a:t>
            </a:r>
            <a:r>
              <a:rPr lang="en-US" i="1" dirty="0" err="1" smtClean="0"/>
              <a:t>penyaringan</a:t>
            </a:r>
            <a:r>
              <a:rPr lang="en-US" i="1" dirty="0" smtClean="0"/>
              <a:t> </a:t>
            </a:r>
            <a:r>
              <a:rPr lang="en-US" i="1" dirty="0" err="1" smtClean="0"/>
              <a:t>tentang</a:t>
            </a:r>
            <a:r>
              <a:rPr lang="en-US" i="1" dirty="0" smtClean="0"/>
              <a:t> </a:t>
            </a:r>
            <a:r>
              <a:rPr lang="en-US" i="1" dirty="0" err="1" smtClean="0"/>
              <a:t>gagasan</a:t>
            </a:r>
            <a:r>
              <a:rPr lang="en-US" i="1" dirty="0" smtClean="0"/>
              <a:t> </a:t>
            </a:r>
            <a:r>
              <a:rPr lang="en-US" i="1" dirty="0" err="1" smtClean="0"/>
              <a:t>tersebut</a:t>
            </a:r>
            <a:r>
              <a:rPr lang="en-US" i="1" dirty="0" smtClean="0"/>
              <a:t>, </a:t>
            </a:r>
            <a:r>
              <a:rPr lang="en-US" i="1" dirty="0" err="1" smtClean="0"/>
              <a:t>pengembangan</a:t>
            </a:r>
            <a:r>
              <a:rPr lang="en-US" i="1" dirty="0" smtClean="0"/>
              <a:t> </a:t>
            </a:r>
            <a:r>
              <a:rPr lang="en-US" i="1" dirty="0" err="1" smtClean="0"/>
              <a:t>dan</a:t>
            </a:r>
            <a:r>
              <a:rPr lang="en-US" i="1" dirty="0" smtClean="0"/>
              <a:t> </a:t>
            </a:r>
            <a:r>
              <a:rPr lang="en-US" i="1" dirty="0" err="1" smtClean="0"/>
              <a:t>pengujian</a:t>
            </a:r>
            <a:r>
              <a:rPr lang="en-US" i="1" dirty="0" smtClean="0"/>
              <a:t> </a:t>
            </a:r>
            <a:r>
              <a:rPr lang="en-US" i="1" dirty="0" err="1" smtClean="0"/>
              <a:t>konsep</a:t>
            </a:r>
            <a:r>
              <a:rPr lang="en-US" i="1" dirty="0" smtClean="0"/>
              <a:t> , </a:t>
            </a:r>
            <a:r>
              <a:rPr lang="en-US" i="1" dirty="0" err="1" smtClean="0"/>
              <a:t>pengembangan</a:t>
            </a:r>
            <a:r>
              <a:rPr lang="en-US" i="1" dirty="0" smtClean="0"/>
              <a:t> </a:t>
            </a:r>
            <a:r>
              <a:rPr lang="en-US" i="1" dirty="0" err="1" smtClean="0"/>
              <a:t>strategi</a:t>
            </a:r>
            <a:r>
              <a:rPr lang="en-US" i="1" dirty="0"/>
              <a:t> </a:t>
            </a:r>
            <a:r>
              <a:rPr lang="en-US" i="1" dirty="0" err="1" smtClean="0"/>
              <a:t>pemasaran</a:t>
            </a:r>
            <a:r>
              <a:rPr lang="en-US" i="1" dirty="0" smtClean="0"/>
              <a:t>, </a:t>
            </a:r>
            <a:r>
              <a:rPr lang="en-US" i="1" dirty="0" err="1" smtClean="0"/>
              <a:t>analisa</a:t>
            </a:r>
            <a:r>
              <a:rPr lang="en-US" i="1" dirty="0" smtClean="0"/>
              <a:t> </a:t>
            </a:r>
            <a:r>
              <a:rPr lang="en-US" i="1" dirty="0" err="1" smtClean="0"/>
              <a:t>usaha</a:t>
            </a:r>
            <a:r>
              <a:rPr lang="en-US" i="1" dirty="0" smtClean="0"/>
              <a:t>, </a:t>
            </a:r>
            <a:r>
              <a:rPr lang="en-US" i="1" dirty="0" err="1" smtClean="0"/>
              <a:t>pengembangan</a:t>
            </a:r>
            <a:r>
              <a:rPr lang="en-US" i="1" dirty="0" smtClean="0"/>
              <a:t> </a:t>
            </a:r>
            <a:r>
              <a:rPr lang="en-US" i="1" dirty="0" err="1" smtClean="0"/>
              <a:t>produk</a:t>
            </a:r>
            <a:r>
              <a:rPr lang="en-US" i="1" dirty="0" smtClean="0"/>
              <a:t>, </a:t>
            </a:r>
            <a:r>
              <a:rPr lang="en-US" i="1" dirty="0" err="1" smtClean="0"/>
              <a:t>pengujian</a:t>
            </a:r>
            <a:r>
              <a:rPr lang="en-US" i="1" dirty="0" smtClean="0"/>
              <a:t> </a:t>
            </a:r>
            <a:r>
              <a:rPr lang="en-US" i="1" dirty="0" err="1" smtClean="0"/>
              <a:t>pasar</a:t>
            </a:r>
            <a:r>
              <a:rPr lang="en-US" i="1" dirty="0" smtClean="0"/>
              <a:t>, </a:t>
            </a:r>
            <a:r>
              <a:rPr lang="en-US" i="1" dirty="0" err="1" smtClean="0"/>
              <a:t>dan</a:t>
            </a:r>
            <a:r>
              <a:rPr lang="en-US" i="1" dirty="0" smtClean="0"/>
              <a:t> </a:t>
            </a:r>
            <a:r>
              <a:rPr lang="en-US" i="1" dirty="0" err="1" smtClean="0"/>
              <a:t>komersialisasi</a:t>
            </a:r>
            <a:r>
              <a:rPr lang="en-US" i="1" dirty="0" smtClean="0"/>
              <a:t>.</a:t>
            </a:r>
          </a:p>
          <a:p>
            <a:r>
              <a:rPr lang="en-US" dirty="0" smtClean="0"/>
              <a:t>Dan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dilaksanakan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muncul</a:t>
            </a:r>
            <a:r>
              <a:rPr lang="en-US" dirty="0" smtClean="0"/>
              <a:t> </a:t>
            </a:r>
            <a:r>
              <a:rPr lang="en-US" dirty="0" err="1" smtClean="0"/>
              <a:t>namanya</a:t>
            </a:r>
            <a:r>
              <a:rPr lang="en-US" dirty="0" smtClean="0"/>
              <a:t> </a:t>
            </a:r>
            <a:r>
              <a:rPr lang="en-US" i="1" dirty="0" err="1" smtClean="0"/>
              <a:t>gagasan</a:t>
            </a:r>
            <a:r>
              <a:rPr lang="en-US" i="1" dirty="0" smtClean="0"/>
              <a:t> </a:t>
            </a:r>
            <a:r>
              <a:rPr lang="en-US" i="1" dirty="0" err="1" smtClean="0"/>
              <a:t>menjadi</a:t>
            </a:r>
            <a:r>
              <a:rPr lang="en-US" i="1" dirty="0" smtClean="0"/>
              <a:t> </a:t>
            </a:r>
            <a:r>
              <a:rPr lang="en-US" i="1" dirty="0" err="1" smtClean="0"/>
              <a:t>realita</a:t>
            </a:r>
            <a:endParaRPr lang="en-US" i="1" dirty="0" smtClean="0"/>
          </a:p>
        </p:txBody>
      </p:sp>
      <p:pic>
        <p:nvPicPr>
          <p:cNvPr id="7170" name="Picture 2" descr="C:\Users\SONY\Documents\PPT\animasi\poskartun-bakso-halal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3600" cy="1257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Analisa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kewirausahaan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1. </a:t>
            </a:r>
            <a:r>
              <a:rPr lang="en-US" sz="6000" dirty="0" err="1" smtClean="0"/>
              <a:t>Analisa</a:t>
            </a:r>
            <a:r>
              <a:rPr lang="en-US" sz="6000" dirty="0" smtClean="0"/>
              <a:t> </a:t>
            </a:r>
            <a:r>
              <a:rPr lang="en-US" sz="6000" dirty="0" err="1" smtClean="0"/>
              <a:t>Peluang</a:t>
            </a:r>
            <a:r>
              <a:rPr lang="en-US" sz="6000" dirty="0" smtClean="0"/>
              <a:t> </a:t>
            </a:r>
            <a:r>
              <a:rPr lang="en-US" sz="6000" dirty="0" err="1" smtClean="0"/>
              <a:t>usaha</a:t>
            </a:r>
            <a:r>
              <a:rPr lang="en-US" sz="6000" dirty="0" smtClean="0"/>
              <a:t> </a:t>
            </a:r>
            <a:r>
              <a:rPr lang="en-US" sz="6000" dirty="0" err="1" smtClean="0"/>
              <a:t>baru</a:t>
            </a:r>
            <a:endParaRPr lang="en-US" sz="6000" dirty="0" smtClean="0"/>
          </a:p>
          <a:p>
            <a:pPr algn="ctr"/>
            <a:r>
              <a:rPr lang="en-US" sz="6000" dirty="0" smtClean="0"/>
              <a:t>2. </a:t>
            </a:r>
            <a:r>
              <a:rPr lang="en-US" sz="6000" dirty="0" err="1" smtClean="0"/>
              <a:t>Tujuan</a:t>
            </a:r>
            <a:r>
              <a:rPr lang="en-US" sz="6000" dirty="0" smtClean="0"/>
              <a:t> </a:t>
            </a:r>
            <a:r>
              <a:rPr lang="en-US" sz="6000" dirty="0" err="1" smtClean="0"/>
              <a:t>analisa</a:t>
            </a:r>
            <a:r>
              <a:rPr lang="en-US" sz="6000" dirty="0" smtClean="0"/>
              <a:t> </a:t>
            </a:r>
            <a:r>
              <a:rPr lang="en-US" sz="6000" dirty="0" err="1" smtClean="0"/>
              <a:t>usaha</a:t>
            </a:r>
            <a:r>
              <a:rPr lang="en-US" sz="6000" dirty="0" smtClean="0"/>
              <a:t> </a:t>
            </a:r>
            <a:r>
              <a:rPr lang="en-US" sz="6000" dirty="0" err="1" smtClean="0"/>
              <a:t>baru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Aspek</a:t>
            </a:r>
            <a:r>
              <a:rPr lang="en-US" dirty="0" smtClean="0"/>
              <a:t> – </a:t>
            </a:r>
            <a:r>
              <a:rPr lang="en-US" dirty="0" err="1" smtClean="0"/>
              <a:t>aspek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kewirausahaan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1.etika </a:t>
            </a:r>
            <a:r>
              <a:rPr lang="en-US" dirty="0" err="1" smtClean="0"/>
              <a:t>berbisnis</a:t>
            </a:r>
            <a:endParaRPr lang="en-US" dirty="0" smtClean="0"/>
          </a:p>
          <a:p>
            <a:r>
              <a:rPr lang="en-US" dirty="0" smtClean="0"/>
              <a:t>2. </a:t>
            </a:r>
            <a:r>
              <a:rPr lang="en-US" dirty="0" err="1" smtClean="0"/>
              <a:t>teknik</a:t>
            </a:r>
            <a:r>
              <a:rPr lang="en-US" dirty="0" smtClean="0"/>
              <a:t> </a:t>
            </a:r>
            <a:r>
              <a:rPr lang="en-US" dirty="0" err="1" smtClean="0"/>
              <a:t>etika</a:t>
            </a:r>
            <a:r>
              <a:rPr lang="en-US" dirty="0" smtClean="0"/>
              <a:t> </a:t>
            </a:r>
            <a:r>
              <a:rPr lang="en-US" dirty="0" err="1" smtClean="0"/>
              <a:t>berbisnis</a:t>
            </a:r>
            <a:r>
              <a:rPr lang="en-US" dirty="0" smtClean="0"/>
              <a:t> </a:t>
            </a:r>
            <a:r>
              <a:rPr lang="en-US" dirty="0" err="1" smtClean="0"/>
              <a:t>yyang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endParaRPr lang="en-US" dirty="0" smtClean="0"/>
          </a:p>
          <a:p>
            <a:r>
              <a:rPr lang="en-US" dirty="0" smtClean="0"/>
              <a:t>3. </a:t>
            </a:r>
            <a:r>
              <a:rPr lang="en-US" dirty="0" err="1" smtClean="0"/>
              <a:t>tanggung</a:t>
            </a:r>
            <a:r>
              <a:rPr lang="en-US" dirty="0" smtClean="0"/>
              <a:t> </a:t>
            </a:r>
            <a:r>
              <a:rPr lang="en-US" dirty="0" err="1" smtClean="0"/>
              <a:t>jawabsosial</a:t>
            </a:r>
            <a:endParaRPr lang="en-US" dirty="0" smtClean="0"/>
          </a:p>
          <a:p>
            <a:r>
              <a:rPr lang="en-US" dirty="0" smtClean="0"/>
              <a:t>4. </a:t>
            </a:r>
            <a:r>
              <a:rPr lang="en-US" b="1" i="1" dirty="0" smtClean="0"/>
              <a:t>selling skill</a:t>
            </a:r>
          </a:p>
          <a:p>
            <a:r>
              <a:rPr lang="en-US" dirty="0" smtClean="0"/>
              <a:t>5. </a:t>
            </a:r>
            <a:r>
              <a:rPr lang="en-US" b="1" i="1" dirty="0" smtClean="0"/>
              <a:t>customer service</a:t>
            </a:r>
          </a:p>
          <a:p>
            <a:r>
              <a:rPr lang="en-US" dirty="0" smtClean="0"/>
              <a:t>6. </a:t>
            </a:r>
            <a:r>
              <a:rPr lang="en-US" b="1" i="1" dirty="0" smtClean="0"/>
              <a:t>service excellent</a:t>
            </a:r>
          </a:p>
          <a:p>
            <a:r>
              <a:rPr lang="en-US" dirty="0" smtClean="0"/>
              <a:t>7. </a:t>
            </a:r>
            <a:r>
              <a:rPr lang="en-US" b="1" i="1" dirty="0" smtClean="0"/>
              <a:t>making money without money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168</TotalTime>
  <Words>519</Words>
  <Application>Microsoft Office PowerPoint</Application>
  <PresentationFormat>On-screen Show (4:3)</PresentationFormat>
  <Paragraphs>85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Apex</vt:lpstr>
      <vt:lpstr>KEWIRAUSAHAAN</vt:lpstr>
      <vt:lpstr>Pengertian Kewirausahaan</vt:lpstr>
      <vt:lpstr>Manfaat, Fungsi dan Prinsip kewirausahaan</vt:lpstr>
      <vt:lpstr>Slide 4</vt:lpstr>
      <vt:lpstr>Indikator Wirausaha</vt:lpstr>
      <vt:lpstr>Motivasi Berprestasi</vt:lpstr>
      <vt:lpstr>Gagasan Produk</vt:lpstr>
      <vt:lpstr>Analisa dalam kewirausahaan</vt:lpstr>
      <vt:lpstr>Aspek – aspek di dalam kewirausahaan</vt:lpstr>
      <vt:lpstr>Komponen perancangan usaha</vt:lpstr>
      <vt:lpstr>Sistemasi Perencanaan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KEWIRAUSAHAAN</dc:title>
  <dc:creator>SONY</dc:creator>
  <cp:lastModifiedBy>SONY</cp:lastModifiedBy>
  <cp:revision>15</cp:revision>
  <dcterms:created xsi:type="dcterms:W3CDTF">2020-05-15T15:38:58Z</dcterms:created>
  <dcterms:modified xsi:type="dcterms:W3CDTF">2020-05-16T16:49:50Z</dcterms:modified>
</cp:coreProperties>
</file>