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0" r:id="rId3"/>
    <p:sldId id="291" r:id="rId4"/>
    <p:sldId id="292" r:id="rId5"/>
    <p:sldId id="260" r:id="rId6"/>
    <p:sldId id="293" r:id="rId7"/>
    <p:sldId id="257" r:id="rId8"/>
    <p:sldId id="261" r:id="rId9"/>
    <p:sldId id="262" r:id="rId10"/>
    <p:sldId id="263" r:id="rId11"/>
    <p:sldId id="264" r:id="rId12"/>
    <p:sldId id="265" r:id="rId13"/>
    <p:sldId id="289" r:id="rId14"/>
    <p:sldId id="266" r:id="rId15"/>
    <p:sldId id="267" r:id="rId16"/>
    <p:sldId id="268" r:id="rId17"/>
    <p:sldId id="286" r:id="rId18"/>
    <p:sldId id="287" r:id="rId19"/>
    <p:sldId id="28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9FC6ED-AC09-441D-9596-30D08C873A89}" v="6" dt="2024-11-07T07:17:40.3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94660"/>
  </p:normalViewPr>
  <p:slideViewPr>
    <p:cSldViewPr snapToGrid="0">
      <p:cViewPr varScale="1">
        <p:scale>
          <a:sx n="75" d="100"/>
          <a:sy n="75" d="100"/>
        </p:scale>
        <p:origin x="4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nierissa Marpaung" userId="d29298faf2ad0a61" providerId="LiveId" clId="{3A9FC6ED-AC09-441D-9596-30D08C873A89}"/>
    <pc:docChg chg="undo custSel addSld delSld modSld sldOrd">
      <pc:chgData name="Junierissa Marpaung" userId="d29298faf2ad0a61" providerId="LiveId" clId="{3A9FC6ED-AC09-441D-9596-30D08C873A89}" dt="2024-11-07T08:25:50.455" v="537" actId="47"/>
      <pc:docMkLst>
        <pc:docMk/>
      </pc:docMkLst>
      <pc:sldChg chg="addSp delSp modSp mod setBg addAnim delAnim">
        <pc:chgData name="Junierissa Marpaung" userId="d29298faf2ad0a61" providerId="LiveId" clId="{3A9FC6ED-AC09-441D-9596-30D08C873A89}" dt="2024-11-06T12:10:55.273" v="96" actId="1076"/>
        <pc:sldMkLst>
          <pc:docMk/>
          <pc:sldMk cId="4179773395" sldId="256"/>
        </pc:sldMkLst>
        <pc:spChg chg="mod">
          <ac:chgData name="Junierissa Marpaung" userId="d29298faf2ad0a61" providerId="LiveId" clId="{3A9FC6ED-AC09-441D-9596-30D08C873A89}" dt="2024-11-06T12:10:51.539" v="95" actId="14100"/>
          <ac:spMkLst>
            <pc:docMk/>
            <pc:sldMk cId="4179773395" sldId="256"/>
            <ac:spMk id="2" creationId="{A91A3010-DD42-219F-80EB-951DF6B5BCC1}"/>
          </ac:spMkLst>
        </pc:spChg>
        <pc:spChg chg="mod">
          <ac:chgData name="Junierissa Marpaung" userId="d29298faf2ad0a61" providerId="LiveId" clId="{3A9FC6ED-AC09-441D-9596-30D08C873A89}" dt="2024-11-06T12:10:55.273" v="96" actId="1076"/>
          <ac:spMkLst>
            <pc:docMk/>
            <pc:sldMk cId="4179773395" sldId="256"/>
            <ac:spMk id="3" creationId="{0174206C-FB4A-FEC5-21D2-5671F4E0303B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9" creationId="{4D60F200-5EB0-B223-2439-C96C67F0FEE1}"/>
          </ac:spMkLst>
        </pc:spChg>
        <pc:spChg chg="add del">
          <ac:chgData name="Junierissa Marpaung" userId="d29298faf2ad0a61" providerId="LiveId" clId="{3A9FC6ED-AC09-441D-9596-30D08C873A89}" dt="2024-11-06T12:09:14.289" v="75" actId="26606"/>
          <ac:spMkLst>
            <pc:docMk/>
            <pc:sldMk cId="4179773395" sldId="256"/>
            <ac:spMk id="10" creationId="{A3363022-C969-41E9-8EB2-E4C94908C1FA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11" creationId="{74067CD3-146F-6228-E362-39AA720C25F7}"/>
          </ac:spMkLst>
        </pc:spChg>
        <pc:spChg chg="add del">
          <ac:chgData name="Junierissa Marpaung" userId="d29298faf2ad0a61" providerId="LiveId" clId="{3A9FC6ED-AC09-441D-9596-30D08C873A89}" dt="2024-11-06T12:09:14.289" v="75" actId="26606"/>
          <ac:spMkLst>
            <pc:docMk/>
            <pc:sldMk cId="4179773395" sldId="256"/>
            <ac:spMk id="12" creationId="{8D1AD6B3-BE88-4CEB-BA17-790657CC4729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13" creationId="{271C7E5C-A0F8-E9FA-56DB-31A257FD4EDB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19" creationId="{AFD5167C-AF48-26F0-7A9F-3F7643374872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20" creationId="{33F70A3C-4474-2A39-470C-FD55A8837503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21" creationId="{87B30A01-FCA8-86A5-A840-C32A3BE2EDD6}"/>
          </ac:spMkLst>
        </pc:spChg>
        <pc:spChg chg="add del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22" creationId="{BAC3F7D4-9613-0E1F-901C-98FE831DEBC0}"/>
          </ac:spMkLst>
        </pc:spChg>
        <pc:spChg chg="add del">
          <ac:chgData name="Junierissa Marpaung" userId="d29298faf2ad0a61" providerId="LiveId" clId="{3A9FC6ED-AC09-441D-9596-30D08C873A89}" dt="2024-11-06T12:10:09.928" v="82" actId="26606"/>
          <ac:spMkLst>
            <pc:docMk/>
            <pc:sldMk cId="4179773395" sldId="256"/>
            <ac:spMk id="27" creationId="{E91DC736-0EF8-4F87-9146-EBF1D2EE4D3D}"/>
          </ac:spMkLst>
        </pc:spChg>
        <pc:spChg chg="add del">
          <ac:chgData name="Junierissa Marpaung" userId="d29298faf2ad0a61" providerId="LiveId" clId="{3A9FC6ED-AC09-441D-9596-30D08C873A89}" dt="2024-11-06T12:10:09.928" v="82" actId="26606"/>
          <ac:spMkLst>
            <pc:docMk/>
            <pc:sldMk cId="4179773395" sldId="256"/>
            <ac:spMk id="29" creationId="{097CD68E-23E3-4007-8847-CD0944C4F7BE}"/>
          </ac:spMkLst>
        </pc:spChg>
        <pc:spChg chg="add del">
          <ac:chgData name="Junierissa Marpaung" userId="d29298faf2ad0a61" providerId="LiveId" clId="{3A9FC6ED-AC09-441D-9596-30D08C873A89}" dt="2024-11-06T12:10:09.928" v="82" actId="26606"/>
          <ac:spMkLst>
            <pc:docMk/>
            <pc:sldMk cId="4179773395" sldId="256"/>
            <ac:spMk id="31" creationId="{AF2F604E-43BE-4DC3-B983-E071523364F8}"/>
          </ac:spMkLst>
        </pc:spChg>
        <pc:spChg chg="add del">
          <ac:chgData name="Junierissa Marpaung" userId="d29298faf2ad0a61" providerId="LiveId" clId="{3A9FC6ED-AC09-441D-9596-30D08C873A89}" dt="2024-11-06T12:10:09.928" v="82" actId="26606"/>
          <ac:spMkLst>
            <pc:docMk/>
            <pc:sldMk cId="4179773395" sldId="256"/>
            <ac:spMk id="33" creationId="{08C9B587-E65E-4B52-B37C-ABEBB6E87928}"/>
          </ac:spMkLst>
        </pc:spChg>
        <pc:spChg chg="add del">
          <ac:chgData name="Junierissa Marpaung" userId="d29298faf2ad0a61" providerId="LiveId" clId="{3A9FC6ED-AC09-441D-9596-30D08C873A89}" dt="2024-11-06T12:10:12.395" v="86" actId="26606"/>
          <ac:spMkLst>
            <pc:docMk/>
            <pc:sldMk cId="4179773395" sldId="256"/>
            <ac:spMk id="35" creationId="{06DA9DF9-31F7-4056-B42E-878CC92417B8}"/>
          </ac:spMkLst>
        </pc:spChg>
        <pc:spChg chg="add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37" creationId="{0671A8AE-40A1-4631-A6B8-581AFF065482}"/>
          </ac:spMkLst>
        </pc:spChg>
        <pc:spChg chg="add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38" creationId="{AB58EF07-17C2-48CF-ABB0-EEF1F17CB8F0}"/>
          </ac:spMkLst>
        </pc:spChg>
        <pc:spChg chg="add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39" creationId="{AF2F604E-43BE-4DC3-B983-E071523364F8}"/>
          </ac:spMkLst>
        </pc:spChg>
        <pc:spChg chg="add">
          <ac:chgData name="Junierissa Marpaung" userId="d29298faf2ad0a61" providerId="LiveId" clId="{3A9FC6ED-AC09-441D-9596-30D08C873A89}" dt="2024-11-06T12:10:12.410" v="87" actId="26606"/>
          <ac:spMkLst>
            <pc:docMk/>
            <pc:sldMk cId="4179773395" sldId="256"/>
            <ac:spMk id="40" creationId="{08C9B587-E65E-4B52-B37C-ABEBB6E87928}"/>
          </ac:spMkLst>
        </pc:spChg>
        <pc:grpChg chg="add del">
          <ac:chgData name="Junierissa Marpaung" userId="d29298faf2ad0a61" providerId="LiveId" clId="{3A9FC6ED-AC09-441D-9596-30D08C873A89}" dt="2024-11-06T12:09:14.289" v="75" actId="26606"/>
          <ac:grpSpMkLst>
            <pc:docMk/>
            <pc:sldMk cId="4179773395" sldId="256"/>
            <ac:grpSpMk id="14" creationId="{89D1390B-7E13-4B4F-9CB2-391063412E54}"/>
          </ac:grpSpMkLst>
        </pc:grpChg>
        <pc:picChg chg="add mod ord">
          <ac:chgData name="Junierissa Marpaung" userId="d29298faf2ad0a61" providerId="LiveId" clId="{3A9FC6ED-AC09-441D-9596-30D08C873A89}" dt="2024-11-06T12:10:12.410" v="87" actId="26606"/>
          <ac:picMkLst>
            <pc:docMk/>
            <pc:sldMk cId="4179773395" sldId="256"/>
            <ac:picMk id="5" creationId="{CF52C6BD-0E50-3843-F5D6-661C1E4BA429}"/>
          </ac:picMkLst>
        </pc:picChg>
        <pc:picChg chg="add del">
          <ac:chgData name="Junierissa Marpaung" userId="d29298faf2ad0a61" providerId="LiveId" clId="{3A9FC6ED-AC09-441D-9596-30D08C873A89}" dt="2024-11-06T12:09:14.289" v="75" actId="26606"/>
          <ac:picMkLst>
            <pc:docMk/>
            <pc:sldMk cId="4179773395" sldId="256"/>
            <ac:picMk id="7" creationId="{0F9BDE5E-32BD-5FFF-81CF-A914A81AE1EF}"/>
          </ac:picMkLst>
        </pc:picChg>
      </pc:sldChg>
      <pc:sldChg chg="modSp mod">
        <pc:chgData name="Junierissa Marpaung" userId="d29298faf2ad0a61" providerId="LiveId" clId="{3A9FC6ED-AC09-441D-9596-30D08C873A89}" dt="2024-11-07T07:06:21.916" v="467" actId="14100"/>
        <pc:sldMkLst>
          <pc:docMk/>
          <pc:sldMk cId="362013058" sldId="257"/>
        </pc:sldMkLst>
        <pc:picChg chg="mod">
          <ac:chgData name="Junierissa Marpaung" userId="d29298faf2ad0a61" providerId="LiveId" clId="{3A9FC6ED-AC09-441D-9596-30D08C873A89}" dt="2024-11-07T07:06:21.916" v="467" actId="14100"/>
          <ac:picMkLst>
            <pc:docMk/>
            <pc:sldMk cId="362013058" sldId="257"/>
            <ac:picMk id="3" creationId="{32097AE9-62D3-6127-B717-F23AFD86BF4D}"/>
          </ac:picMkLst>
        </pc:picChg>
      </pc:sldChg>
      <pc:sldChg chg="addSp modSp del mod setBg">
        <pc:chgData name="Junierissa Marpaung" userId="d29298faf2ad0a61" providerId="LiveId" clId="{3A9FC6ED-AC09-441D-9596-30D08C873A89}" dt="2024-11-06T12:21:28.533" v="167" actId="47"/>
        <pc:sldMkLst>
          <pc:docMk/>
          <pc:sldMk cId="3074083070" sldId="258"/>
        </pc:sldMkLst>
        <pc:spChg chg="add">
          <ac:chgData name="Junierissa Marpaung" userId="d29298faf2ad0a61" providerId="LiveId" clId="{3A9FC6ED-AC09-441D-9596-30D08C873A89}" dt="2024-11-06T12:14:11.187" v="122" actId="26606"/>
          <ac:spMkLst>
            <pc:docMk/>
            <pc:sldMk cId="3074083070" sldId="258"/>
            <ac:spMk id="8" creationId="{22F15A2D-2324-487D-A02A-BF46C5C580EB}"/>
          </ac:spMkLst>
        </pc:spChg>
        <pc:spChg chg="add">
          <ac:chgData name="Junierissa Marpaung" userId="d29298faf2ad0a61" providerId="LiveId" clId="{3A9FC6ED-AC09-441D-9596-30D08C873A89}" dt="2024-11-06T12:14:11.187" v="122" actId="26606"/>
          <ac:spMkLst>
            <pc:docMk/>
            <pc:sldMk cId="3074083070" sldId="258"/>
            <ac:spMk id="10" creationId="{17A7F34E-D418-47E2-9F86-2C45BBC31210}"/>
          </ac:spMkLst>
        </pc:spChg>
        <pc:spChg chg="add">
          <ac:chgData name="Junierissa Marpaung" userId="d29298faf2ad0a61" providerId="LiveId" clId="{3A9FC6ED-AC09-441D-9596-30D08C873A89}" dt="2024-11-06T12:14:11.187" v="122" actId="26606"/>
          <ac:spMkLst>
            <pc:docMk/>
            <pc:sldMk cId="3074083070" sldId="258"/>
            <ac:spMk id="12" creationId="{2AEAFA59-923A-4F54-8B49-44C970BCC323}"/>
          </ac:spMkLst>
        </pc:spChg>
        <pc:picChg chg="add mod modCrop">
          <ac:chgData name="Junierissa Marpaung" userId="d29298faf2ad0a61" providerId="LiveId" clId="{3A9FC6ED-AC09-441D-9596-30D08C873A89}" dt="2024-11-06T12:15:10.758" v="132" actId="14100"/>
          <ac:picMkLst>
            <pc:docMk/>
            <pc:sldMk cId="3074083070" sldId="258"/>
            <ac:picMk id="3" creationId="{E48B60E3-A49A-A076-B7D9-43280CFA6F75}"/>
          </ac:picMkLst>
        </pc:picChg>
      </pc:sldChg>
      <pc:sldChg chg="addSp modSp del mod setBg">
        <pc:chgData name="Junierissa Marpaung" userId="d29298faf2ad0a61" providerId="LiveId" clId="{3A9FC6ED-AC09-441D-9596-30D08C873A89}" dt="2024-11-06T12:21:27.517" v="166" actId="47"/>
        <pc:sldMkLst>
          <pc:docMk/>
          <pc:sldMk cId="1637664101" sldId="259"/>
        </pc:sldMkLst>
        <pc:spChg chg="add">
          <ac:chgData name="Junierissa Marpaung" userId="d29298faf2ad0a61" providerId="LiveId" clId="{3A9FC6ED-AC09-441D-9596-30D08C873A89}" dt="2024-11-06T12:13:14.606" v="107" actId="26606"/>
          <ac:spMkLst>
            <pc:docMk/>
            <pc:sldMk cId="1637664101" sldId="259"/>
            <ac:spMk id="8" creationId="{22F15A2D-2324-487D-A02A-BF46C5C580EB}"/>
          </ac:spMkLst>
        </pc:spChg>
        <pc:spChg chg="add">
          <ac:chgData name="Junierissa Marpaung" userId="d29298faf2ad0a61" providerId="LiveId" clId="{3A9FC6ED-AC09-441D-9596-30D08C873A89}" dt="2024-11-06T12:13:14.606" v="107" actId="26606"/>
          <ac:spMkLst>
            <pc:docMk/>
            <pc:sldMk cId="1637664101" sldId="259"/>
            <ac:spMk id="10" creationId="{17A7F34E-D418-47E2-9F86-2C45BBC31210}"/>
          </ac:spMkLst>
        </pc:spChg>
        <pc:spChg chg="add">
          <ac:chgData name="Junierissa Marpaung" userId="d29298faf2ad0a61" providerId="LiveId" clId="{3A9FC6ED-AC09-441D-9596-30D08C873A89}" dt="2024-11-06T12:13:14.606" v="107" actId="26606"/>
          <ac:spMkLst>
            <pc:docMk/>
            <pc:sldMk cId="1637664101" sldId="259"/>
            <ac:spMk id="12" creationId="{2AEAFA59-923A-4F54-8B49-44C970BCC323}"/>
          </ac:spMkLst>
        </pc:spChg>
        <pc:picChg chg="add mod modCrop">
          <ac:chgData name="Junierissa Marpaung" userId="d29298faf2ad0a61" providerId="LiveId" clId="{3A9FC6ED-AC09-441D-9596-30D08C873A89}" dt="2024-11-06T12:13:23.099" v="111" actId="14100"/>
          <ac:picMkLst>
            <pc:docMk/>
            <pc:sldMk cId="1637664101" sldId="259"/>
            <ac:picMk id="3" creationId="{B6B3E113-950F-62E0-E466-5BCFF33988D3}"/>
          </ac:picMkLst>
        </pc:picChg>
      </pc:sldChg>
      <pc:sldChg chg="addSp delSp modSp mod ord setBg">
        <pc:chgData name="Junierissa Marpaung" userId="d29298faf2ad0a61" providerId="LiveId" clId="{3A9FC6ED-AC09-441D-9596-30D08C873A89}" dt="2024-11-07T07:05:03.201" v="457"/>
        <pc:sldMkLst>
          <pc:docMk/>
          <pc:sldMk cId="2260536435" sldId="260"/>
        </pc:sldMkLst>
        <pc:spChg chg="add del">
          <ac:chgData name="Junierissa Marpaung" userId="d29298faf2ad0a61" providerId="LiveId" clId="{3A9FC6ED-AC09-441D-9596-30D08C873A89}" dt="2024-11-06T12:19:24.525" v="150" actId="26606"/>
          <ac:spMkLst>
            <pc:docMk/>
            <pc:sldMk cId="2260536435" sldId="260"/>
            <ac:spMk id="8" creationId="{0B761509-3B9A-49A6-A84B-C3D86811697D}"/>
          </ac:spMkLst>
        </pc:spChg>
        <pc:spChg chg="add del">
          <ac:chgData name="Junierissa Marpaung" userId="d29298faf2ad0a61" providerId="LiveId" clId="{3A9FC6ED-AC09-441D-9596-30D08C873A89}" dt="2024-11-06T12:19:24.525" v="150" actId="26606"/>
          <ac:spMkLst>
            <pc:docMk/>
            <pc:sldMk cId="2260536435" sldId="260"/>
            <ac:spMk id="10" creationId="{91DE43FD-EB47-414A-B0AB-169B0FFFA527}"/>
          </ac:spMkLst>
        </pc:spChg>
        <pc:grpChg chg="add del">
          <ac:chgData name="Junierissa Marpaung" userId="d29298faf2ad0a61" providerId="LiveId" clId="{3A9FC6ED-AC09-441D-9596-30D08C873A89}" dt="2024-11-06T12:19:24.525" v="150" actId="26606"/>
          <ac:grpSpMkLst>
            <pc:docMk/>
            <pc:sldMk cId="2260536435" sldId="260"/>
            <ac:grpSpMk id="12" creationId="{58495BCC-CE77-4CC2-952E-846F41119FD5}"/>
          </ac:grpSpMkLst>
        </pc:grpChg>
        <pc:picChg chg="add mod modCrop">
          <ac:chgData name="Junierissa Marpaung" userId="d29298faf2ad0a61" providerId="LiveId" clId="{3A9FC6ED-AC09-441D-9596-30D08C873A89}" dt="2024-11-06T12:19:45.305" v="155" actId="1440"/>
          <ac:picMkLst>
            <pc:docMk/>
            <pc:sldMk cId="2260536435" sldId="260"/>
            <ac:picMk id="3" creationId="{36B36116-2760-ABDE-30C7-3C79C6312FC3}"/>
          </ac:picMkLst>
        </pc:picChg>
      </pc:sldChg>
      <pc:sldChg chg="addSp modSp mod ord">
        <pc:chgData name="Junierissa Marpaung" userId="d29298faf2ad0a61" providerId="LiveId" clId="{3A9FC6ED-AC09-441D-9596-30D08C873A89}" dt="2024-11-06T12:20:59.028" v="165" actId="14100"/>
        <pc:sldMkLst>
          <pc:docMk/>
          <pc:sldMk cId="1801574772" sldId="261"/>
        </pc:sldMkLst>
        <pc:picChg chg="add mod modCrop">
          <ac:chgData name="Junierissa Marpaung" userId="d29298faf2ad0a61" providerId="LiveId" clId="{3A9FC6ED-AC09-441D-9596-30D08C873A89}" dt="2024-11-06T12:20:59.028" v="165" actId="14100"/>
          <ac:picMkLst>
            <pc:docMk/>
            <pc:sldMk cId="1801574772" sldId="261"/>
            <ac:picMk id="3" creationId="{F7A364E9-3AE8-B86D-3F62-930CD9A9AC6F}"/>
          </ac:picMkLst>
        </pc:picChg>
      </pc:sldChg>
      <pc:sldChg chg="addSp modSp mod">
        <pc:chgData name="Junierissa Marpaung" userId="d29298faf2ad0a61" providerId="LiveId" clId="{3A9FC6ED-AC09-441D-9596-30D08C873A89}" dt="2024-11-06T12:22:09.219" v="176" actId="14100"/>
        <pc:sldMkLst>
          <pc:docMk/>
          <pc:sldMk cId="3164773280" sldId="262"/>
        </pc:sldMkLst>
        <pc:picChg chg="add mod modCrop">
          <ac:chgData name="Junierissa Marpaung" userId="d29298faf2ad0a61" providerId="LiveId" clId="{3A9FC6ED-AC09-441D-9596-30D08C873A89}" dt="2024-11-06T12:22:09.219" v="176" actId="14100"/>
          <ac:picMkLst>
            <pc:docMk/>
            <pc:sldMk cId="3164773280" sldId="262"/>
            <ac:picMk id="3" creationId="{C55AA688-4FB0-8ED9-23AD-8B3C26DB0566}"/>
          </ac:picMkLst>
        </pc:picChg>
      </pc:sldChg>
      <pc:sldChg chg="addSp modSp mod">
        <pc:chgData name="Junierissa Marpaung" userId="d29298faf2ad0a61" providerId="LiveId" clId="{3A9FC6ED-AC09-441D-9596-30D08C873A89}" dt="2024-11-07T06:01:29.098" v="209" actId="14100"/>
        <pc:sldMkLst>
          <pc:docMk/>
          <pc:sldMk cId="875675214" sldId="263"/>
        </pc:sldMkLst>
        <pc:picChg chg="add mod modCrop">
          <ac:chgData name="Junierissa Marpaung" userId="d29298faf2ad0a61" providerId="LiveId" clId="{3A9FC6ED-AC09-441D-9596-30D08C873A89}" dt="2024-11-07T06:01:29.098" v="209" actId="14100"/>
          <ac:picMkLst>
            <pc:docMk/>
            <pc:sldMk cId="875675214" sldId="263"/>
            <ac:picMk id="3" creationId="{4AEA351B-5DA0-9435-E0E0-5BF4E1823D49}"/>
          </ac:picMkLst>
        </pc:picChg>
      </pc:sldChg>
      <pc:sldChg chg="addSp modSp mod">
        <pc:chgData name="Junierissa Marpaung" userId="d29298faf2ad0a61" providerId="LiveId" clId="{3A9FC6ED-AC09-441D-9596-30D08C873A89}" dt="2024-11-07T06:01:55.154" v="216" actId="14100"/>
        <pc:sldMkLst>
          <pc:docMk/>
          <pc:sldMk cId="489370978" sldId="264"/>
        </pc:sldMkLst>
        <pc:picChg chg="add mod modCrop">
          <ac:chgData name="Junierissa Marpaung" userId="d29298faf2ad0a61" providerId="LiveId" clId="{3A9FC6ED-AC09-441D-9596-30D08C873A89}" dt="2024-11-07T06:01:55.154" v="216" actId="14100"/>
          <ac:picMkLst>
            <pc:docMk/>
            <pc:sldMk cId="489370978" sldId="264"/>
            <ac:picMk id="3" creationId="{9407116E-9BAF-09D7-F0DB-6C4438653D0D}"/>
          </ac:picMkLst>
        </pc:picChg>
      </pc:sldChg>
      <pc:sldChg chg="addSp modSp mod">
        <pc:chgData name="Junierissa Marpaung" userId="d29298faf2ad0a61" providerId="LiveId" clId="{3A9FC6ED-AC09-441D-9596-30D08C873A89}" dt="2024-11-07T06:02:32.011" v="224" actId="14100"/>
        <pc:sldMkLst>
          <pc:docMk/>
          <pc:sldMk cId="831053963" sldId="265"/>
        </pc:sldMkLst>
        <pc:picChg chg="add mod modCrop">
          <ac:chgData name="Junierissa Marpaung" userId="d29298faf2ad0a61" providerId="LiveId" clId="{3A9FC6ED-AC09-441D-9596-30D08C873A89}" dt="2024-11-07T06:02:32.011" v="224" actId="14100"/>
          <ac:picMkLst>
            <pc:docMk/>
            <pc:sldMk cId="831053963" sldId="265"/>
            <ac:picMk id="3" creationId="{809C2CAA-8066-BF90-0826-AA7FC0C41043}"/>
          </ac:picMkLst>
        </pc:picChg>
      </pc:sldChg>
      <pc:sldChg chg="addSp modSp mod">
        <pc:chgData name="Junierissa Marpaung" userId="d29298faf2ad0a61" providerId="LiveId" clId="{3A9FC6ED-AC09-441D-9596-30D08C873A89}" dt="2024-11-07T06:03:45.642" v="245" actId="14100"/>
        <pc:sldMkLst>
          <pc:docMk/>
          <pc:sldMk cId="1703329519" sldId="266"/>
        </pc:sldMkLst>
        <pc:picChg chg="add mod modCrop">
          <ac:chgData name="Junierissa Marpaung" userId="d29298faf2ad0a61" providerId="LiveId" clId="{3A9FC6ED-AC09-441D-9596-30D08C873A89}" dt="2024-11-07T06:03:45.642" v="245" actId="14100"/>
          <ac:picMkLst>
            <pc:docMk/>
            <pc:sldMk cId="1703329519" sldId="266"/>
            <ac:picMk id="3" creationId="{BA420CA5-E178-3F52-F81F-22AB2BEFD926}"/>
          </ac:picMkLst>
        </pc:picChg>
      </pc:sldChg>
      <pc:sldChg chg="addSp modSp mod">
        <pc:chgData name="Junierissa Marpaung" userId="d29298faf2ad0a61" providerId="LiveId" clId="{3A9FC6ED-AC09-441D-9596-30D08C873A89}" dt="2024-11-07T06:04:17.634" v="252" actId="14100"/>
        <pc:sldMkLst>
          <pc:docMk/>
          <pc:sldMk cId="1600616067" sldId="267"/>
        </pc:sldMkLst>
        <pc:picChg chg="add mod modCrop">
          <ac:chgData name="Junierissa Marpaung" userId="d29298faf2ad0a61" providerId="LiveId" clId="{3A9FC6ED-AC09-441D-9596-30D08C873A89}" dt="2024-11-07T06:04:17.634" v="252" actId="14100"/>
          <ac:picMkLst>
            <pc:docMk/>
            <pc:sldMk cId="1600616067" sldId="267"/>
            <ac:picMk id="3" creationId="{64DF6B82-5AD6-CFBF-87F8-1F6ED0AB34BD}"/>
          </ac:picMkLst>
        </pc:picChg>
      </pc:sldChg>
      <pc:sldChg chg="addSp modSp mod">
        <pc:chgData name="Junierissa Marpaung" userId="d29298faf2ad0a61" providerId="LiveId" clId="{3A9FC6ED-AC09-441D-9596-30D08C873A89}" dt="2024-11-07T06:13:56.706" v="351" actId="14100"/>
        <pc:sldMkLst>
          <pc:docMk/>
          <pc:sldMk cId="2159308701" sldId="268"/>
        </pc:sldMkLst>
        <pc:picChg chg="add mod modCrop">
          <ac:chgData name="Junierissa Marpaung" userId="d29298faf2ad0a61" providerId="LiveId" clId="{3A9FC6ED-AC09-441D-9596-30D08C873A89}" dt="2024-11-07T06:13:56.706" v="351" actId="14100"/>
          <ac:picMkLst>
            <pc:docMk/>
            <pc:sldMk cId="2159308701" sldId="268"/>
            <ac:picMk id="3" creationId="{D46F1796-5673-D75B-31B3-FA86E9185CB8}"/>
          </ac:picMkLst>
        </pc:picChg>
      </pc:sldChg>
      <pc:sldChg chg="addSp modSp mod">
        <pc:chgData name="Junierissa Marpaung" userId="d29298faf2ad0a61" providerId="LiveId" clId="{3A9FC6ED-AC09-441D-9596-30D08C873A89}" dt="2024-11-07T06:09:21.938" v="322" actId="14100"/>
        <pc:sldMkLst>
          <pc:docMk/>
          <pc:sldMk cId="2249717903" sldId="269"/>
        </pc:sldMkLst>
        <pc:picChg chg="add mod modCrop">
          <ac:chgData name="Junierissa Marpaung" userId="d29298faf2ad0a61" providerId="LiveId" clId="{3A9FC6ED-AC09-441D-9596-30D08C873A89}" dt="2024-11-07T06:09:21.938" v="322" actId="14100"/>
          <ac:picMkLst>
            <pc:docMk/>
            <pc:sldMk cId="2249717903" sldId="269"/>
            <ac:picMk id="3" creationId="{1F4F7EB9-1DDB-4818-340F-33C1204E9651}"/>
          </ac:picMkLst>
        </pc:picChg>
      </pc:sldChg>
      <pc:sldChg chg="addSp modSp mod">
        <pc:chgData name="Junierissa Marpaung" userId="d29298faf2ad0a61" providerId="LiveId" clId="{3A9FC6ED-AC09-441D-9596-30D08C873A89}" dt="2024-11-07T06:07:31.082" v="306" actId="14100"/>
        <pc:sldMkLst>
          <pc:docMk/>
          <pc:sldMk cId="2600933111" sldId="270"/>
        </pc:sldMkLst>
        <pc:picChg chg="add mod modCrop">
          <ac:chgData name="Junierissa Marpaung" userId="d29298faf2ad0a61" providerId="LiveId" clId="{3A9FC6ED-AC09-441D-9596-30D08C873A89}" dt="2024-11-07T06:07:31.082" v="306" actId="14100"/>
          <ac:picMkLst>
            <pc:docMk/>
            <pc:sldMk cId="2600933111" sldId="270"/>
            <ac:picMk id="3" creationId="{39F797E1-CCB4-DF4F-221B-91468B4AFDC8}"/>
          </ac:picMkLst>
        </pc:picChg>
      </pc:sldChg>
      <pc:sldChg chg="addSp modSp mod">
        <pc:chgData name="Junierissa Marpaung" userId="d29298faf2ad0a61" providerId="LiveId" clId="{3A9FC6ED-AC09-441D-9596-30D08C873A89}" dt="2024-11-07T06:07:08.805" v="299" actId="1440"/>
        <pc:sldMkLst>
          <pc:docMk/>
          <pc:sldMk cId="992101965" sldId="271"/>
        </pc:sldMkLst>
        <pc:picChg chg="add mod modCrop">
          <ac:chgData name="Junierissa Marpaung" userId="d29298faf2ad0a61" providerId="LiveId" clId="{3A9FC6ED-AC09-441D-9596-30D08C873A89}" dt="2024-11-07T06:07:08.805" v="299" actId="1440"/>
          <ac:picMkLst>
            <pc:docMk/>
            <pc:sldMk cId="992101965" sldId="271"/>
            <ac:picMk id="3" creationId="{A0A83501-0DED-FB82-2F92-3ACCEEF36BC8}"/>
          </ac:picMkLst>
        </pc:picChg>
      </pc:sldChg>
      <pc:sldChg chg="addSp modSp mod">
        <pc:chgData name="Junierissa Marpaung" userId="d29298faf2ad0a61" providerId="LiveId" clId="{3A9FC6ED-AC09-441D-9596-30D08C873A89}" dt="2024-11-07T06:06:39.282" v="290" actId="14100"/>
        <pc:sldMkLst>
          <pc:docMk/>
          <pc:sldMk cId="3325488158" sldId="272"/>
        </pc:sldMkLst>
        <pc:picChg chg="add mod modCrop">
          <ac:chgData name="Junierissa Marpaung" userId="d29298faf2ad0a61" providerId="LiveId" clId="{3A9FC6ED-AC09-441D-9596-30D08C873A89}" dt="2024-11-07T06:06:39.282" v="290" actId="14100"/>
          <ac:picMkLst>
            <pc:docMk/>
            <pc:sldMk cId="3325488158" sldId="272"/>
            <ac:picMk id="3" creationId="{38AD3A3B-C6D4-0070-6AFC-76693DFC5632}"/>
          </ac:picMkLst>
        </pc:picChg>
      </pc:sldChg>
      <pc:sldChg chg="addSp modSp mod">
        <pc:chgData name="Junierissa Marpaung" userId="d29298faf2ad0a61" providerId="LiveId" clId="{3A9FC6ED-AC09-441D-9596-30D08C873A89}" dt="2024-11-07T06:06:15.058" v="283" actId="14100"/>
        <pc:sldMkLst>
          <pc:docMk/>
          <pc:sldMk cId="3501034995" sldId="273"/>
        </pc:sldMkLst>
        <pc:picChg chg="add mod modCrop">
          <ac:chgData name="Junierissa Marpaung" userId="d29298faf2ad0a61" providerId="LiveId" clId="{3A9FC6ED-AC09-441D-9596-30D08C873A89}" dt="2024-11-07T06:06:15.058" v="283" actId="14100"/>
          <ac:picMkLst>
            <pc:docMk/>
            <pc:sldMk cId="3501034995" sldId="273"/>
            <ac:picMk id="3" creationId="{B0CB5805-D2EF-97FD-B5A3-42A8C8E062E4}"/>
          </ac:picMkLst>
        </pc:picChg>
      </pc:sldChg>
      <pc:sldChg chg="addSp modSp add mod">
        <pc:chgData name="Junierissa Marpaung" userId="d29298faf2ad0a61" providerId="LiveId" clId="{3A9FC6ED-AC09-441D-9596-30D08C873A89}" dt="2024-11-07T06:05:50.018" v="274" actId="14100"/>
        <pc:sldMkLst>
          <pc:docMk/>
          <pc:sldMk cId="3614198018" sldId="274"/>
        </pc:sldMkLst>
        <pc:picChg chg="add mod modCrop">
          <ac:chgData name="Junierissa Marpaung" userId="d29298faf2ad0a61" providerId="LiveId" clId="{3A9FC6ED-AC09-441D-9596-30D08C873A89}" dt="2024-11-07T06:05:50.018" v="274" actId="14100"/>
          <ac:picMkLst>
            <pc:docMk/>
            <pc:sldMk cId="3614198018" sldId="274"/>
            <ac:picMk id="3" creationId="{F3066CDF-C9ED-BF18-DFC5-E9D0F2B418FE}"/>
          </ac:picMkLst>
        </pc:picChg>
      </pc:sldChg>
      <pc:sldChg chg="addSp modSp add mod replId">
        <pc:chgData name="Junierissa Marpaung" userId="d29298faf2ad0a61" providerId="LiveId" clId="{3A9FC6ED-AC09-441D-9596-30D08C873A89}" dt="2024-11-07T06:05:08.058" v="267" actId="14100"/>
        <pc:sldMkLst>
          <pc:docMk/>
          <pc:sldMk cId="3115687861" sldId="275"/>
        </pc:sldMkLst>
        <pc:picChg chg="add mod modCrop">
          <ac:chgData name="Junierissa Marpaung" userId="d29298faf2ad0a61" providerId="LiveId" clId="{3A9FC6ED-AC09-441D-9596-30D08C873A89}" dt="2024-11-07T06:05:08.058" v="267" actId="14100"/>
          <ac:picMkLst>
            <pc:docMk/>
            <pc:sldMk cId="3115687861" sldId="275"/>
            <ac:picMk id="3" creationId="{620C4A9A-5279-1253-080C-5B2EE90882EF}"/>
          </ac:picMkLst>
        </pc:picChg>
      </pc:sldChg>
      <pc:sldChg chg="addSp modSp add mod replId">
        <pc:chgData name="Junierissa Marpaung" userId="d29298faf2ad0a61" providerId="LiveId" clId="{3A9FC6ED-AC09-441D-9596-30D08C873A89}" dt="2024-11-07T06:04:43.506" v="259" actId="14100"/>
        <pc:sldMkLst>
          <pc:docMk/>
          <pc:sldMk cId="3071645176" sldId="276"/>
        </pc:sldMkLst>
        <pc:picChg chg="add mod modCrop">
          <ac:chgData name="Junierissa Marpaung" userId="d29298faf2ad0a61" providerId="LiveId" clId="{3A9FC6ED-AC09-441D-9596-30D08C873A89}" dt="2024-11-07T06:04:43.506" v="259" actId="14100"/>
          <ac:picMkLst>
            <pc:docMk/>
            <pc:sldMk cId="3071645176" sldId="276"/>
            <ac:picMk id="3" creationId="{981D4C65-2BEC-10AD-6C58-23FE6043FB17}"/>
          </ac:picMkLst>
        </pc:picChg>
      </pc:sldChg>
      <pc:sldChg chg="addSp modSp add mod replId">
        <pc:chgData name="Junierissa Marpaung" userId="d29298faf2ad0a61" providerId="LiveId" clId="{3A9FC6ED-AC09-441D-9596-30D08C873A89}" dt="2024-11-07T07:26:53.299" v="514" actId="14100"/>
        <pc:sldMkLst>
          <pc:docMk/>
          <pc:sldMk cId="2858723801" sldId="277"/>
        </pc:sldMkLst>
        <pc:picChg chg="add mod modCrop">
          <ac:chgData name="Junierissa Marpaung" userId="d29298faf2ad0a61" providerId="LiveId" clId="{3A9FC6ED-AC09-441D-9596-30D08C873A89}" dt="2024-11-07T07:26:53.299" v="514" actId="14100"/>
          <ac:picMkLst>
            <pc:docMk/>
            <pc:sldMk cId="2858723801" sldId="277"/>
            <ac:picMk id="3" creationId="{9A50D508-26A3-24B4-EE42-82E458BBABC0}"/>
          </ac:picMkLst>
        </pc:picChg>
      </pc:sldChg>
      <pc:sldChg chg="addSp modSp add mod">
        <pc:chgData name="Junierissa Marpaung" userId="d29298faf2ad0a61" providerId="LiveId" clId="{3A9FC6ED-AC09-441D-9596-30D08C873A89}" dt="2024-11-07T07:27:27.939" v="522" actId="14100"/>
        <pc:sldMkLst>
          <pc:docMk/>
          <pc:sldMk cId="3172457337" sldId="278"/>
        </pc:sldMkLst>
        <pc:picChg chg="add mod modCrop">
          <ac:chgData name="Junierissa Marpaung" userId="d29298faf2ad0a61" providerId="LiveId" clId="{3A9FC6ED-AC09-441D-9596-30D08C873A89}" dt="2024-11-07T07:27:27.939" v="522" actId="14100"/>
          <ac:picMkLst>
            <pc:docMk/>
            <pc:sldMk cId="3172457337" sldId="278"/>
            <ac:picMk id="3" creationId="{0C26D35F-78DD-3AD4-30A1-7317F089073D}"/>
          </ac:picMkLst>
        </pc:picChg>
      </pc:sldChg>
      <pc:sldChg chg="addSp modSp add mod replId">
        <pc:chgData name="Junierissa Marpaung" userId="d29298faf2ad0a61" providerId="LiveId" clId="{3A9FC6ED-AC09-441D-9596-30D08C873A89}" dt="2024-11-07T07:28:03.155" v="530" actId="14100"/>
        <pc:sldMkLst>
          <pc:docMk/>
          <pc:sldMk cId="3136387760" sldId="279"/>
        </pc:sldMkLst>
        <pc:picChg chg="add mod modCrop">
          <ac:chgData name="Junierissa Marpaung" userId="d29298faf2ad0a61" providerId="LiveId" clId="{3A9FC6ED-AC09-441D-9596-30D08C873A89}" dt="2024-11-07T07:28:03.155" v="530" actId="14100"/>
          <ac:picMkLst>
            <pc:docMk/>
            <pc:sldMk cId="3136387760" sldId="279"/>
            <ac:picMk id="3" creationId="{B7FFC57F-15D1-093B-FE8A-DCA60C6AD623}"/>
          </ac:picMkLst>
        </pc:picChg>
      </pc:sldChg>
      <pc:sldChg chg="add del ord replId">
        <pc:chgData name="Junierissa Marpaung" userId="d29298faf2ad0a61" providerId="LiveId" clId="{3A9FC6ED-AC09-441D-9596-30D08C873A89}" dt="2024-11-07T08:25:32.825" v="533" actId="47"/>
        <pc:sldMkLst>
          <pc:docMk/>
          <pc:sldMk cId="283937556" sldId="280"/>
        </pc:sldMkLst>
      </pc:sldChg>
      <pc:sldChg chg="add del ord replId">
        <pc:chgData name="Junierissa Marpaung" userId="d29298faf2ad0a61" providerId="LiveId" clId="{3A9FC6ED-AC09-441D-9596-30D08C873A89}" dt="2024-11-07T08:25:45.059" v="536" actId="47"/>
        <pc:sldMkLst>
          <pc:docMk/>
          <pc:sldMk cId="1659237275" sldId="281"/>
        </pc:sldMkLst>
      </pc:sldChg>
      <pc:sldChg chg="add del replId">
        <pc:chgData name="Junierissa Marpaung" userId="d29298faf2ad0a61" providerId="LiveId" clId="{3A9FC6ED-AC09-441D-9596-30D08C873A89}" dt="2024-11-07T08:25:50.455" v="537" actId="47"/>
        <pc:sldMkLst>
          <pc:docMk/>
          <pc:sldMk cId="1942855797" sldId="282"/>
        </pc:sldMkLst>
      </pc:sldChg>
      <pc:sldChg chg="add del replId">
        <pc:chgData name="Junierissa Marpaung" userId="d29298faf2ad0a61" providerId="LiveId" clId="{3A9FC6ED-AC09-441D-9596-30D08C873A89}" dt="2024-11-07T08:25:50.455" v="537" actId="47"/>
        <pc:sldMkLst>
          <pc:docMk/>
          <pc:sldMk cId="510458052" sldId="283"/>
        </pc:sldMkLst>
      </pc:sldChg>
      <pc:sldChg chg="add del replId">
        <pc:chgData name="Junierissa Marpaung" userId="d29298faf2ad0a61" providerId="LiveId" clId="{3A9FC6ED-AC09-441D-9596-30D08C873A89}" dt="2024-11-07T08:25:50.455" v="537" actId="47"/>
        <pc:sldMkLst>
          <pc:docMk/>
          <pc:sldMk cId="87733729" sldId="284"/>
        </pc:sldMkLst>
      </pc:sldChg>
      <pc:sldChg chg="add del replId">
        <pc:chgData name="Junierissa Marpaung" userId="d29298faf2ad0a61" providerId="LiveId" clId="{3A9FC6ED-AC09-441D-9596-30D08C873A89}" dt="2024-11-07T08:25:50.455" v="537" actId="47"/>
        <pc:sldMkLst>
          <pc:docMk/>
          <pc:sldMk cId="1658965916" sldId="285"/>
        </pc:sldMkLst>
      </pc:sldChg>
      <pc:sldChg chg="addSp modSp new mod">
        <pc:chgData name="Junierissa Marpaung" userId="d29298faf2ad0a61" providerId="LiveId" clId="{3A9FC6ED-AC09-441D-9596-30D08C873A89}" dt="2024-11-07T06:13:28.418" v="344" actId="14100"/>
        <pc:sldMkLst>
          <pc:docMk/>
          <pc:sldMk cId="398431140" sldId="286"/>
        </pc:sldMkLst>
        <pc:picChg chg="add mod modCrop">
          <ac:chgData name="Junierissa Marpaung" userId="d29298faf2ad0a61" providerId="LiveId" clId="{3A9FC6ED-AC09-441D-9596-30D08C873A89}" dt="2024-11-07T06:13:28.418" v="344" actId="14100"/>
          <ac:picMkLst>
            <pc:docMk/>
            <pc:sldMk cId="398431140" sldId="286"/>
            <ac:picMk id="3" creationId="{1FCD55D9-113B-17D8-290A-57CDFA2D9965}"/>
          </ac:picMkLst>
        </pc:picChg>
      </pc:sldChg>
      <pc:sldChg chg="addSp modSp new mod">
        <pc:chgData name="Junierissa Marpaung" userId="d29298faf2ad0a61" providerId="LiveId" clId="{3A9FC6ED-AC09-441D-9596-30D08C873A89}" dt="2024-11-07T06:09:48.531" v="330" actId="1440"/>
        <pc:sldMkLst>
          <pc:docMk/>
          <pc:sldMk cId="2154876481" sldId="287"/>
        </pc:sldMkLst>
        <pc:picChg chg="add mod modCrop">
          <ac:chgData name="Junierissa Marpaung" userId="d29298faf2ad0a61" providerId="LiveId" clId="{3A9FC6ED-AC09-441D-9596-30D08C873A89}" dt="2024-11-07T06:09:48.531" v="330" actId="1440"/>
          <ac:picMkLst>
            <pc:docMk/>
            <pc:sldMk cId="2154876481" sldId="287"/>
            <ac:picMk id="3" creationId="{44502FE1-0749-4E00-FB11-E5662BDE0497}"/>
          </ac:picMkLst>
        </pc:picChg>
      </pc:sldChg>
      <pc:sldChg chg="addSp modSp new mod">
        <pc:chgData name="Junierissa Marpaung" userId="d29298faf2ad0a61" providerId="LiveId" clId="{3A9FC6ED-AC09-441D-9596-30D08C873A89}" dt="2024-11-07T06:07:59.253" v="314" actId="1440"/>
        <pc:sldMkLst>
          <pc:docMk/>
          <pc:sldMk cId="3014579069" sldId="288"/>
        </pc:sldMkLst>
        <pc:picChg chg="add mod modCrop">
          <ac:chgData name="Junierissa Marpaung" userId="d29298faf2ad0a61" providerId="LiveId" clId="{3A9FC6ED-AC09-441D-9596-30D08C873A89}" dt="2024-11-07T06:07:59.253" v="314" actId="1440"/>
          <ac:picMkLst>
            <pc:docMk/>
            <pc:sldMk cId="3014579069" sldId="288"/>
            <ac:picMk id="3" creationId="{0EA7F933-B8BF-1D70-4343-7E73EF494624}"/>
          </ac:picMkLst>
        </pc:picChg>
      </pc:sldChg>
      <pc:sldChg chg="addSp modSp new mod setBg">
        <pc:chgData name="Junierissa Marpaung" userId="d29298faf2ad0a61" providerId="LiveId" clId="{3A9FC6ED-AC09-441D-9596-30D08C873A89}" dt="2024-11-07T07:09:47.540" v="476" actId="14100"/>
        <pc:sldMkLst>
          <pc:docMk/>
          <pc:sldMk cId="2157973913" sldId="289"/>
        </pc:sldMkLst>
        <pc:spChg chg="add">
          <ac:chgData name="Junierissa Marpaung" userId="d29298faf2ad0a61" providerId="LiveId" clId="{3A9FC6ED-AC09-441D-9596-30D08C873A89}" dt="2024-11-07T07:09:18.105" v="470" actId="26606"/>
          <ac:spMkLst>
            <pc:docMk/>
            <pc:sldMk cId="2157973913" sldId="289"/>
            <ac:spMk id="8" creationId="{D153EDB2-4AAD-43F4-AE78-4D326C813369}"/>
          </ac:spMkLst>
        </pc:spChg>
        <pc:grpChg chg="add">
          <ac:chgData name="Junierissa Marpaung" userId="d29298faf2ad0a61" providerId="LiveId" clId="{3A9FC6ED-AC09-441D-9596-30D08C873A89}" dt="2024-11-07T07:09:18.105" v="470" actId="26606"/>
          <ac:grpSpMkLst>
            <pc:docMk/>
            <pc:sldMk cId="2157973913" sldId="289"/>
            <ac:grpSpMk id="10" creationId="{A3CB7779-72E2-4E92-AE18-6BBC335DD881}"/>
          </ac:grpSpMkLst>
        </pc:grpChg>
        <pc:picChg chg="add mod modCrop">
          <ac:chgData name="Junierissa Marpaung" userId="d29298faf2ad0a61" providerId="LiveId" clId="{3A9FC6ED-AC09-441D-9596-30D08C873A89}" dt="2024-11-07T07:09:47.540" v="476" actId="14100"/>
          <ac:picMkLst>
            <pc:docMk/>
            <pc:sldMk cId="2157973913" sldId="289"/>
            <ac:picMk id="3" creationId="{219BE026-AA81-F502-EAF0-18F332B7972F}"/>
          </ac:picMkLst>
        </pc:picChg>
      </pc:sldChg>
      <pc:sldChg chg="addSp delSp modSp new mod">
        <pc:chgData name="Junierissa Marpaung" userId="d29298faf2ad0a61" providerId="LiveId" clId="{3A9FC6ED-AC09-441D-9596-30D08C873A89}" dt="2024-11-07T06:34:56.146" v="406" actId="14100"/>
        <pc:sldMkLst>
          <pc:docMk/>
          <pc:sldMk cId="1609350766" sldId="290"/>
        </pc:sldMkLst>
        <pc:picChg chg="add del mod modCrop">
          <ac:chgData name="Junierissa Marpaung" userId="d29298faf2ad0a61" providerId="LiveId" clId="{3A9FC6ED-AC09-441D-9596-30D08C873A89}" dt="2024-11-07T06:34:39.899" v="398" actId="478"/>
          <ac:picMkLst>
            <pc:docMk/>
            <pc:sldMk cId="1609350766" sldId="290"/>
            <ac:picMk id="3" creationId="{789B7777-95EA-7BE7-F00D-BB6BACF496DC}"/>
          </ac:picMkLst>
        </pc:picChg>
        <pc:picChg chg="add mod modCrop">
          <ac:chgData name="Junierissa Marpaung" userId="d29298faf2ad0a61" providerId="LiveId" clId="{3A9FC6ED-AC09-441D-9596-30D08C873A89}" dt="2024-11-07T06:31:21.642" v="381" actId="14100"/>
          <ac:picMkLst>
            <pc:docMk/>
            <pc:sldMk cId="1609350766" sldId="290"/>
            <ac:picMk id="5" creationId="{75F9659E-F35F-1975-097C-2ABBC3182F23}"/>
          </ac:picMkLst>
        </pc:picChg>
        <pc:picChg chg="add mod modCrop">
          <ac:chgData name="Junierissa Marpaung" userId="d29298faf2ad0a61" providerId="LiveId" clId="{3A9FC6ED-AC09-441D-9596-30D08C873A89}" dt="2024-11-07T06:31:47.418" v="384" actId="14100"/>
          <ac:picMkLst>
            <pc:docMk/>
            <pc:sldMk cId="1609350766" sldId="290"/>
            <ac:picMk id="7" creationId="{244BD8C1-EA1F-3ABF-294D-38E282795A05}"/>
          </ac:picMkLst>
        </pc:picChg>
        <pc:picChg chg="add mod modCrop">
          <ac:chgData name="Junierissa Marpaung" userId="d29298faf2ad0a61" providerId="LiveId" clId="{3A9FC6ED-AC09-441D-9596-30D08C873A89}" dt="2024-11-07T06:34:56.146" v="406" actId="14100"/>
          <ac:picMkLst>
            <pc:docMk/>
            <pc:sldMk cId="1609350766" sldId="290"/>
            <ac:picMk id="9" creationId="{301593B5-6588-21A7-6DBE-6105BDEF6E29}"/>
          </ac:picMkLst>
        </pc:picChg>
        <pc:picChg chg="add mod modCrop">
          <ac:chgData name="Junierissa Marpaung" userId="d29298faf2ad0a61" providerId="LiveId" clId="{3A9FC6ED-AC09-441D-9596-30D08C873A89}" dt="2024-11-07T06:34:52.930" v="404" actId="14100"/>
          <ac:picMkLst>
            <pc:docMk/>
            <pc:sldMk cId="1609350766" sldId="290"/>
            <ac:picMk id="10" creationId="{0DE3E72A-7C02-FF59-834C-6B4F961C821F}"/>
          </ac:picMkLst>
        </pc:picChg>
      </pc:sldChg>
      <pc:sldChg chg="addSp delSp modSp new mod setBg">
        <pc:chgData name="Junierissa Marpaung" userId="d29298faf2ad0a61" providerId="LiveId" clId="{3A9FC6ED-AC09-441D-9596-30D08C873A89}" dt="2024-11-07T07:03:57.429" v="455" actId="1440"/>
        <pc:sldMkLst>
          <pc:docMk/>
          <pc:sldMk cId="2341256158" sldId="291"/>
        </pc:sldMkLst>
        <pc:spChg chg="add">
          <ac:chgData name="Junierissa Marpaung" userId="d29298faf2ad0a61" providerId="LiveId" clId="{3A9FC6ED-AC09-441D-9596-30D08C873A89}" dt="2024-11-07T07:03:03.867" v="444" actId="26606"/>
          <ac:spMkLst>
            <pc:docMk/>
            <pc:sldMk cId="2341256158" sldId="291"/>
            <ac:spMk id="11" creationId="{A169D286-F4D7-4C8B-A6BD-D05384C7F1D8}"/>
          </ac:spMkLst>
        </pc:spChg>
        <pc:spChg chg="add">
          <ac:chgData name="Junierissa Marpaung" userId="d29298faf2ad0a61" providerId="LiveId" clId="{3A9FC6ED-AC09-441D-9596-30D08C873A89}" dt="2024-11-07T07:03:03.867" v="444" actId="26606"/>
          <ac:spMkLst>
            <pc:docMk/>
            <pc:sldMk cId="2341256158" sldId="291"/>
            <ac:spMk id="13" creationId="{39E8235E-135E-4261-8F54-2B316E493C42}"/>
          </ac:spMkLst>
        </pc:spChg>
        <pc:spChg chg="add">
          <ac:chgData name="Junierissa Marpaung" userId="d29298faf2ad0a61" providerId="LiveId" clId="{3A9FC6ED-AC09-441D-9596-30D08C873A89}" dt="2024-11-07T07:03:03.867" v="444" actId="26606"/>
          <ac:spMkLst>
            <pc:docMk/>
            <pc:sldMk cId="2341256158" sldId="291"/>
            <ac:spMk id="15" creationId="{D4ED8EC3-4D57-4620-93CE-4E6661F09A3E}"/>
          </ac:spMkLst>
        </pc:spChg>
        <pc:spChg chg="add">
          <ac:chgData name="Junierissa Marpaung" userId="d29298faf2ad0a61" providerId="LiveId" clId="{3A9FC6ED-AC09-441D-9596-30D08C873A89}" dt="2024-11-07T07:03:03.867" v="444" actId="26606"/>
          <ac:spMkLst>
            <pc:docMk/>
            <pc:sldMk cId="2341256158" sldId="291"/>
            <ac:spMk id="17" creationId="{83BCB34A-2F40-4F41-8488-A134C1C155B7}"/>
          </ac:spMkLst>
        </pc:spChg>
        <pc:spChg chg="add">
          <ac:chgData name="Junierissa Marpaung" userId="d29298faf2ad0a61" providerId="LiveId" clId="{3A9FC6ED-AC09-441D-9596-30D08C873A89}" dt="2024-11-07T07:03:03.867" v="444" actId="26606"/>
          <ac:spMkLst>
            <pc:docMk/>
            <pc:sldMk cId="2341256158" sldId="291"/>
            <ac:spMk id="19" creationId="{F78382DC-4207-465E-B379-1E16448AA222}"/>
          </ac:spMkLst>
        </pc:spChg>
        <pc:picChg chg="add del mod">
          <ac:chgData name="Junierissa Marpaung" userId="d29298faf2ad0a61" providerId="LiveId" clId="{3A9FC6ED-AC09-441D-9596-30D08C873A89}" dt="2024-11-07T06:49:41.913" v="426" actId="21"/>
          <ac:picMkLst>
            <pc:docMk/>
            <pc:sldMk cId="2341256158" sldId="291"/>
            <ac:picMk id="2" creationId="{5A3AC24B-FBEC-8B28-286F-EFE0DDDC8912}"/>
          </ac:picMkLst>
        </pc:picChg>
        <pc:picChg chg="add mod ord modCrop">
          <ac:chgData name="Junierissa Marpaung" userId="d29298faf2ad0a61" providerId="LiveId" clId="{3A9FC6ED-AC09-441D-9596-30D08C873A89}" dt="2024-11-07T07:03:57.429" v="455" actId="1440"/>
          <ac:picMkLst>
            <pc:docMk/>
            <pc:sldMk cId="2341256158" sldId="291"/>
            <ac:picMk id="4" creationId="{1779EC00-6106-0E0F-9863-7B22DB69153E}"/>
          </ac:picMkLst>
        </pc:picChg>
        <pc:picChg chg="add mod modCrop">
          <ac:chgData name="Junierissa Marpaung" userId="d29298faf2ad0a61" providerId="LiveId" clId="{3A9FC6ED-AC09-441D-9596-30D08C873A89}" dt="2024-11-07T07:03:53.492" v="454" actId="1440"/>
          <ac:picMkLst>
            <pc:docMk/>
            <pc:sldMk cId="2341256158" sldId="291"/>
            <ac:picMk id="6" creationId="{854B6223-4737-B5FE-F9FD-47C3484F5A4B}"/>
          </ac:picMkLst>
        </pc:picChg>
      </pc:sldChg>
      <pc:sldChg chg="addSp modSp new mod setBg">
        <pc:chgData name="Junierissa Marpaung" userId="d29298faf2ad0a61" providerId="LiveId" clId="{3A9FC6ED-AC09-441D-9596-30D08C873A89}" dt="2024-11-07T07:02:01.140" v="443" actId="1440"/>
        <pc:sldMkLst>
          <pc:docMk/>
          <pc:sldMk cId="3075667783" sldId="292"/>
        </pc:sldMkLst>
        <pc:spChg chg="add">
          <ac:chgData name="Junierissa Marpaung" userId="d29298faf2ad0a61" providerId="LiveId" clId="{3A9FC6ED-AC09-441D-9596-30D08C873A89}" dt="2024-11-07T07:01:51.167" v="438" actId="26606"/>
          <ac:spMkLst>
            <pc:docMk/>
            <pc:sldMk cId="3075667783" sldId="292"/>
            <ac:spMk id="7" creationId="{8DAAB828-02C8-4111-AC14-FF5ACEDDFE37}"/>
          </ac:spMkLst>
        </pc:spChg>
        <pc:grpChg chg="add">
          <ac:chgData name="Junierissa Marpaung" userId="d29298faf2ad0a61" providerId="LiveId" clId="{3A9FC6ED-AC09-441D-9596-30D08C873A89}" dt="2024-11-07T07:01:51.167" v="438" actId="26606"/>
          <ac:grpSpMkLst>
            <pc:docMk/>
            <pc:sldMk cId="3075667783" sldId="292"/>
            <ac:grpSpMk id="9" creationId="{C32D4553-E775-4F16-9A6F-FED8D166A5B7}"/>
          </ac:grpSpMkLst>
        </pc:grpChg>
        <pc:picChg chg="add mod">
          <ac:chgData name="Junierissa Marpaung" userId="d29298faf2ad0a61" providerId="LiveId" clId="{3A9FC6ED-AC09-441D-9596-30D08C873A89}" dt="2024-11-07T07:02:01.140" v="443" actId="1440"/>
          <ac:picMkLst>
            <pc:docMk/>
            <pc:sldMk cId="3075667783" sldId="292"/>
            <ac:picMk id="2" creationId="{5A3AC24B-FBEC-8B28-286F-EFE0DDDC8912}"/>
          </ac:picMkLst>
        </pc:picChg>
      </pc:sldChg>
      <pc:sldChg chg="addSp delSp modSp new mod setBg">
        <pc:chgData name="Junierissa Marpaung" userId="d29298faf2ad0a61" providerId="LiveId" clId="{3A9FC6ED-AC09-441D-9596-30D08C873A89}" dt="2024-11-07T07:19:58.947" v="506" actId="14100"/>
        <pc:sldMkLst>
          <pc:docMk/>
          <pc:sldMk cId="3930647259" sldId="293"/>
        </pc:sldMkLst>
        <pc:spChg chg="add">
          <ac:chgData name="Junierissa Marpaung" userId="d29298faf2ad0a61" providerId="LiveId" clId="{3A9FC6ED-AC09-441D-9596-30D08C873A89}" dt="2024-11-07T07:19:17.294" v="491" actId="26606"/>
          <ac:spMkLst>
            <pc:docMk/>
            <pc:sldMk cId="3930647259" sldId="293"/>
            <ac:spMk id="9" creationId="{69D184B2-2226-4E31-BCCB-444330767440}"/>
          </ac:spMkLst>
        </pc:spChg>
        <pc:spChg chg="add">
          <ac:chgData name="Junierissa Marpaung" userId="d29298faf2ad0a61" providerId="LiveId" clId="{3A9FC6ED-AC09-441D-9596-30D08C873A89}" dt="2024-11-07T07:19:17.294" v="491" actId="26606"/>
          <ac:spMkLst>
            <pc:docMk/>
            <pc:sldMk cId="3930647259" sldId="293"/>
            <ac:spMk id="11" creationId="{1AC4D4E3-486A-464A-8EC8-D44881097267}"/>
          </ac:spMkLst>
        </pc:spChg>
        <pc:spChg chg="add">
          <ac:chgData name="Junierissa Marpaung" userId="d29298faf2ad0a61" providerId="LiveId" clId="{3A9FC6ED-AC09-441D-9596-30D08C873A89}" dt="2024-11-07T07:19:17.294" v="491" actId="26606"/>
          <ac:spMkLst>
            <pc:docMk/>
            <pc:sldMk cId="3930647259" sldId="293"/>
            <ac:spMk id="13" creationId="{864DE13E-58EB-4475-B79C-0D4FC651239B}"/>
          </ac:spMkLst>
        </pc:spChg>
        <pc:picChg chg="add del">
          <ac:chgData name="Junierissa Marpaung" userId="d29298faf2ad0a61" providerId="LiveId" clId="{3A9FC6ED-AC09-441D-9596-30D08C873A89}" dt="2024-11-07T07:17:42.417" v="479" actId="478"/>
          <ac:picMkLst>
            <pc:docMk/>
            <pc:sldMk cId="3930647259" sldId="293"/>
            <ac:picMk id="2" creationId="{1A1F8166-B3E4-E6C8-9944-165BE8A7B772}"/>
          </ac:picMkLst>
        </pc:picChg>
        <pc:picChg chg="add mod modCrop">
          <ac:chgData name="Junierissa Marpaung" userId="d29298faf2ad0a61" providerId="LiveId" clId="{3A9FC6ED-AC09-441D-9596-30D08C873A89}" dt="2024-11-07T07:19:58.947" v="506" actId="14100"/>
          <ac:picMkLst>
            <pc:docMk/>
            <pc:sldMk cId="3930647259" sldId="293"/>
            <ac:picMk id="4" creationId="{3B6A81C5-1C12-EC4F-AB0C-7E6CBA3D191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942BA-6536-4787-9ABF-50E8382343B1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7F646-934A-41A6-8076-4233E453B0F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68042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7F646-934A-41A6-8076-4233E453B0F5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909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5FB0E-C64D-58F8-28AE-54649F5CDA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04EB4D-82CB-83C7-3314-93A3D12B2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6E1B1-2459-6655-8F23-DD8FEC402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253C18-C285-1291-F81C-D0595134F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25E68-B455-06ED-D2C3-010986844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70205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6E4E1-CEEA-CA79-69AD-B78266EA3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8C3A8B-450A-BF6C-D43B-B84626BE9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156CA-AEAC-BEEF-9644-688A6FE41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07452-266C-0AFD-9404-DE23512EA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E080C-453F-910A-1228-F7FB46387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7280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439225-19AA-00EB-BB5D-A4B28E08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5DE84E-EA51-9BEC-952A-7E7CB33F85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D8A48-314C-0490-1D22-7CC95F0C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6443F-8EF7-467A-8805-30096386F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30883-7EB0-5C3F-4102-15BC73CE2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7534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D1CED-62FB-BCEE-1CB8-BDA743DBD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6A0F46-5B3A-365C-9D75-F0CB60D59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165EF-6CE3-D729-4499-DE89DC771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6813A-BDD3-B59A-1F3C-9AF424A5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E985C-AF9D-DA95-EEE1-CFA4570B7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859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90838-F41B-52F8-E102-995BC23EC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3D554-0F30-DADE-875E-181642D2B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3D2A8-4186-DE82-517C-876A78265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8667C6-CE41-F2F4-00C0-706EFB4E6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53EEB-CCBA-52DD-DFB8-436D43533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31128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DBEAF-6CE2-7AB6-E3EE-F9B4E33FD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56E57-5AF9-50C5-F4B9-3C27B51954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929895-1CC0-8434-4654-90F8F98DE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2A8399-CF9C-99C7-F150-250487EDE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28965A-AE88-AE52-22CC-8E8C3D5AB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5286D6-D61B-7C71-EEF4-C243955ED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9300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3CF31-47EC-D511-8B4A-189711582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A4B1D-6377-701B-DFD9-90371430B1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B7346D-FEDE-50E8-534C-8C6625ED54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D72C8C-2B6A-7581-CA6B-BA67DB775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6E38CE-D97E-E38C-0A4F-9FF43EB7A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5790A0-7BD5-CBC2-D496-CDAAFC5CC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A2DB1C-511B-732A-1BBB-39CB21FD8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709895-AA2E-441F-3959-077D17B7E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07890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88D0B-3BA5-4E0E-3176-8FF032415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75F314-C2A2-3BB3-7290-79DF3B2EA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BDBB1B-E79B-8EE2-44D5-F06B431F3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109697-481B-9960-5B0D-8CBEDBC10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23939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84EE6E-328D-8D46-BE09-3F09B5CD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CE7FFB-1D0C-597E-A1A3-9C8B22ABD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5E35F5-4500-1915-94FA-93CD5DFC3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6651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11773-F0DE-6F10-791E-80BC0231D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B1D4C9-AAC4-D68F-DFF3-53C06D4A7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B3B83E-45B2-B439-AAB8-8721D9E3E9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E1FCCE-7CF0-2865-C7DB-A94707413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4C9257-3FD9-655F-A5EF-ECD3D2D3F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27D592-CD57-7606-BF2E-DAC610CE4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8670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ACF4F-975F-326C-63FA-992FB0D29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E768AA-9E91-54D0-7166-E897A159D7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D777EE-B646-EF73-F801-C4D6450BE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7427C3-DF80-38D8-516E-5C23D6453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7C4BCD-F34D-DDF6-A0CF-EC35BD5D1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6EBAE-378F-5FC3-FDBF-F6AB247B8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10731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160F1E-DD82-B7D7-AFD1-0883FA036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6EF5D1-298E-F00C-B1B2-58701758E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95FB5-2AAA-7202-441B-EAC289F576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6E92CF-F5E0-4BB0-A0F8-6F71B9BC9CDD}" type="datetimeFigureOut">
              <a:rPr lang="en-ID" smtClean="0"/>
              <a:t>07/11/2024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17A3D3-FC9C-C777-938F-8F31B65C1F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47206-EB6B-7E7C-B8D7-7ADE4215D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EA098E-3C49-45C4-AB25-A65D3C38F8E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172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rain inside a lightbulb concept">
            <a:extLst>
              <a:ext uri="{FF2B5EF4-FFF2-40B4-BE49-F238E27FC236}">
                <a16:creationId xmlns:a16="http://schemas.microsoft.com/office/drawing/2014/main" id="{CF52C6BD-0E50-3843-F5D6-661C1E4BA4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298" t="5353" b="3738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1A3010-DD42-219F-80EB-951DF6B5B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2561842"/>
            <a:ext cx="5150310" cy="1208141"/>
          </a:xfrm>
        </p:spPr>
        <p:txBody>
          <a:bodyPr anchor="b">
            <a:noAutofit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</a:rPr>
              <a:t>Mental Health</a:t>
            </a:r>
            <a:endParaRPr lang="en-ID" b="1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74206C-FB4A-FEC5-21D2-5671F4E03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3942849"/>
            <a:ext cx="6033179" cy="1208141"/>
          </a:xfrm>
        </p:spPr>
        <p:txBody>
          <a:bodyPr>
            <a:noAutofit/>
          </a:bodyPr>
          <a:lstStyle/>
          <a:p>
            <a:pPr algn="l"/>
            <a:r>
              <a:rPr lang="en-US" sz="3000" dirty="0">
                <a:solidFill>
                  <a:schemeClr val="bg1"/>
                </a:solidFill>
              </a:rPr>
              <a:t>Oleh:</a:t>
            </a:r>
          </a:p>
          <a:p>
            <a:pPr algn="l"/>
            <a:r>
              <a:rPr lang="en-US" sz="3000" dirty="0">
                <a:solidFill>
                  <a:schemeClr val="bg1"/>
                </a:solidFill>
              </a:rPr>
              <a:t>Junierissa Marpaung, </a:t>
            </a:r>
            <a:r>
              <a:rPr lang="en-US" sz="3000" dirty="0" err="1">
                <a:solidFill>
                  <a:schemeClr val="bg1"/>
                </a:solidFill>
              </a:rPr>
              <a:t>S.Psi</a:t>
            </a:r>
            <a:r>
              <a:rPr lang="en-US" sz="3000" dirty="0">
                <a:solidFill>
                  <a:schemeClr val="bg1"/>
                </a:solidFill>
              </a:rPr>
              <a:t>., </a:t>
            </a:r>
            <a:r>
              <a:rPr lang="en-US" sz="3000" dirty="0" err="1">
                <a:solidFill>
                  <a:schemeClr val="bg1"/>
                </a:solidFill>
              </a:rPr>
              <a:t>M.Psi</a:t>
            </a:r>
            <a:r>
              <a:rPr lang="en-US" sz="3000" dirty="0">
                <a:solidFill>
                  <a:schemeClr val="bg1"/>
                </a:solidFill>
              </a:rPr>
              <a:t>.</a:t>
            </a:r>
            <a:endParaRPr lang="en-ID" sz="3000" dirty="0"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773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3EA43-961E-14B5-CBE0-0CC9FC5ABC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EA351B-5DA0-9435-E0E0-5BF4E1823D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437" t="16280" r="5729" b="142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675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A1CE5-380F-9369-E4AE-789606716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07116E-9BAF-09D7-F0DB-6C4438653D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458" t="15539" r="5312" b="11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370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BEF6D-2B86-B1FE-5FE7-46466A3BD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09C2CAA-8066-BF90-0826-AA7FC0C410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666" t="16094" r="5730" b="122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53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153EDB2-4AAD-43F4-AE78-4D326C8133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3CB7779-72E2-4E92-AE18-6BBC335DD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7625" y="0"/>
            <a:ext cx="11097905" cy="6858000"/>
            <a:chOff x="547625" y="0"/>
            <a:chExt cx="11097905" cy="68580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75B9DA5-08BD-40EA-B06C-3D3CCD06A8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07575" y="0"/>
              <a:ext cx="10345003" cy="6858000"/>
            </a:xfrm>
            <a:custGeom>
              <a:avLst/>
              <a:gdLst>
                <a:gd name="connsiteX0" fmla="*/ 7551973 w 9174595"/>
                <a:gd name="connsiteY0" fmla="*/ 0 h 6858000"/>
                <a:gd name="connsiteX1" fmla="*/ 5634635 w 9174595"/>
                <a:gd name="connsiteY1" fmla="*/ 0 h 6858000"/>
                <a:gd name="connsiteX2" fmla="*/ 5550590 w 9174595"/>
                <a:gd name="connsiteY2" fmla="*/ 0 h 6858000"/>
                <a:gd name="connsiteX3" fmla="*/ 5480986 w 9174595"/>
                <a:gd name="connsiteY3" fmla="*/ 0 h 6858000"/>
                <a:gd name="connsiteX4" fmla="*/ 4886240 w 9174595"/>
                <a:gd name="connsiteY4" fmla="*/ 0 h 6858000"/>
                <a:gd name="connsiteX5" fmla="*/ 4816638 w 9174595"/>
                <a:gd name="connsiteY5" fmla="*/ 0 h 6858000"/>
                <a:gd name="connsiteX6" fmla="*/ 4357958 w 9174595"/>
                <a:gd name="connsiteY6" fmla="*/ 0 h 6858000"/>
                <a:gd name="connsiteX7" fmla="*/ 4288354 w 9174595"/>
                <a:gd name="connsiteY7" fmla="*/ 0 h 6858000"/>
                <a:gd name="connsiteX8" fmla="*/ 3693608 w 9174595"/>
                <a:gd name="connsiteY8" fmla="*/ 0 h 6858000"/>
                <a:gd name="connsiteX9" fmla="*/ 3624006 w 9174595"/>
                <a:gd name="connsiteY9" fmla="*/ 0 h 6858000"/>
                <a:gd name="connsiteX10" fmla="*/ 3276448 w 9174595"/>
                <a:gd name="connsiteY10" fmla="*/ 0 h 6858000"/>
                <a:gd name="connsiteX11" fmla="*/ 1622622 w 9174595"/>
                <a:gd name="connsiteY11" fmla="*/ 0 h 6858000"/>
                <a:gd name="connsiteX12" fmla="*/ 1600504 w 9174595"/>
                <a:gd name="connsiteY12" fmla="*/ 14997 h 6858000"/>
                <a:gd name="connsiteX13" fmla="*/ 0 w 9174595"/>
                <a:gd name="connsiteY13" fmla="*/ 3621656 h 6858000"/>
                <a:gd name="connsiteX14" fmla="*/ 1873886 w 9174595"/>
                <a:gd name="connsiteY14" fmla="*/ 6374814 h 6858000"/>
                <a:gd name="connsiteX15" fmla="*/ 2390406 w 9174595"/>
                <a:gd name="connsiteY15" fmla="*/ 6780599 h 6858000"/>
                <a:gd name="connsiteX16" fmla="*/ 2502136 w 9174595"/>
                <a:gd name="connsiteY16" fmla="*/ 6858000 h 6858000"/>
                <a:gd name="connsiteX17" fmla="*/ 3276448 w 9174595"/>
                <a:gd name="connsiteY17" fmla="*/ 6858000 h 6858000"/>
                <a:gd name="connsiteX18" fmla="*/ 3624006 w 9174595"/>
                <a:gd name="connsiteY18" fmla="*/ 6858000 h 6858000"/>
                <a:gd name="connsiteX19" fmla="*/ 3693608 w 9174595"/>
                <a:gd name="connsiteY19" fmla="*/ 6858000 h 6858000"/>
                <a:gd name="connsiteX20" fmla="*/ 4288354 w 9174595"/>
                <a:gd name="connsiteY20" fmla="*/ 6858000 h 6858000"/>
                <a:gd name="connsiteX21" fmla="*/ 4357958 w 9174595"/>
                <a:gd name="connsiteY21" fmla="*/ 6858000 h 6858000"/>
                <a:gd name="connsiteX22" fmla="*/ 4816638 w 9174595"/>
                <a:gd name="connsiteY22" fmla="*/ 6858000 h 6858000"/>
                <a:gd name="connsiteX23" fmla="*/ 4886240 w 9174595"/>
                <a:gd name="connsiteY23" fmla="*/ 6858000 h 6858000"/>
                <a:gd name="connsiteX24" fmla="*/ 5480986 w 9174595"/>
                <a:gd name="connsiteY24" fmla="*/ 6858000 h 6858000"/>
                <a:gd name="connsiteX25" fmla="*/ 5550590 w 9174595"/>
                <a:gd name="connsiteY25" fmla="*/ 6858000 h 6858000"/>
                <a:gd name="connsiteX26" fmla="*/ 5634635 w 9174595"/>
                <a:gd name="connsiteY26" fmla="*/ 6858000 h 6858000"/>
                <a:gd name="connsiteX27" fmla="*/ 6672460 w 9174595"/>
                <a:gd name="connsiteY27" fmla="*/ 6858000 h 6858000"/>
                <a:gd name="connsiteX28" fmla="*/ 6784188 w 9174595"/>
                <a:gd name="connsiteY28" fmla="*/ 6780599 h 6858000"/>
                <a:gd name="connsiteX29" fmla="*/ 7300708 w 9174595"/>
                <a:gd name="connsiteY29" fmla="*/ 6374814 h 6858000"/>
                <a:gd name="connsiteX30" fmla="*/ 9174595 w 9174595"/>
                <a:gd name="connsiteY30" fmla="*/ 3621656 h 6858000"/>
                <a:gd name="connsiteX31" fmla="*/ 7574092 w 9174595"/>
                <a:gd name="connsiteY3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174595" h="6858000">
                  <a:moveTo>
                    <a:pt x="7551973" y="0"/>
                  </a:moveTo>
                  <a:lnTo>
                    <a:pt x="5634635" y="0"/>
                  </a:lnTo>
                  <a:lnTo>
                    <a:pt x="5550590" y="0"/>
                  </a:lnTo>
                  <a:lnTo>
                    <a:pt x="5480986" y="0"/>
                  </a:lnTo>
                  <a:lnTo>
                    <a:pt x="4886240" y="0"/>
                  </a:lnTo>
                  <a:lnTo>
                    <a:pt x="4816638" y="0"/>
                  </a:lnTo>
                  <a:lnTo>
                    <a:pt x="4357958" y="0"/>
                  </a:lnTo>
                  <a:lnTo>
                    <a:pt x="4288354" y="0"/>
                  </a:lnTo>
                  <a:lnTo>
                    <a:pt x="3693608" y="0"/>
                  </a:lnTo>
                  <a:lnTo>
                    <a:pt x="3624006" y="0"/>
                  </a:lnTo>
                  <a:lnTo>
                    <a:pt x="3276448" y="0"/>
                  </a:lnTo>
                  <a:lnTo>
                    <a:pt x="1622622" y="0"/>
                  </a:lnTo>
                  <a:lnTo>
                    <a:pt x="1600504" y="14997"/>
                  </a:lnTo>
                  <a:cubicBezTo>
                    <a:pt x="573594" y="754641"/>
                    <a:pt x="0" y="2093192"/>
                    <a:pt x="0" y="3621656"/>
                  </a:cubicBezTo>
                  <a:cubicBezTo>
                    <a:pt x="0" y="4969131"/>
                    <a:pt x="928496" y="5602839"/>
                    <a:pt x="1873886" y="6374814"/>
                  </a:cubicBezTo>
                  <a:cubicBezTo>
                    <a:pt x="2046046" y="6515397"/>
                    <a:pt x="2216632" y="6653108"/>
                    <a:pt x="2390406" y="6780599"/>
                  </a:cubicBezTo>
                  <a:lnTo>
                    <a:pt x="2502136" y="6858000"/>
                  </a:lnTo>
                  <a:lnTo>
                    <a:pt x="3276448" y="6858000"/>
                  </a:lnTo>
                  <a:lnTo>
                    <a:pt x="3624006" y="6858000"/>
                  </a:lnTo>
                  <a:lnTo>
                    <a:pt x="3693608" y="6858000"/>
                  </a:lnTo>
                  <a:lnTo>
                    <a:pt x="4288354" y="6858000"/>
                  </a:lnTo>
                  <a:lnTo>
                    <a:pt x="4357958" y="6858000"/>
                  </a:lnTo>
                  <a:lnTo>
                    <a:pt x="4816638" y="6858000"/>
                  </a:lnTo>
                  <a:lnTo>
                    <a:pt x="4886240" y="6858000"/>
                  </a:lnTo>
                  <a:lnTo>
                    <a:pt x="5480986" y="6858000"/>
                  </a:lnTo>
                  <a:lnTo>
                    <a:pt x="5550590" y="6858000"/>
                  </a:lnTo>
                  <a:lnTo>
                    <a:pt x="5634635" y="6858000"/>
                  </a:lnTo>
                  <a:lnTo>
                    <a:pt x="6672460" y="6858000"/>
                  </a:lnTo>
                  <a:lnTo>
                    <a:pt x="6784188" y="6780599"/>
                  </a:lnTo>
                  <a:cubicBezTo>
                    <a:pt x="6957963" y="6653108"/>
                    <a:pt x="7128548" y="6515397"/>
                    <a:pt x="7300708" y="6374814"/>
                  </a:cubicBezTo>
                  <a:cubicBezTo>
                    <a:pt x="8246100" y="5602839"/>
                    <a:pt x="9174595" y="4969131"/>
                    <a:pt x="9174595" y="3621656"/>
                  </a:cubicBezTo>
                  <a:cubicBezTo>
                    <a:pt x="9174595" y="2093192"/>
                    <a:pt x="8601001" y="754641"/>
                    <a:pt x="7574092" y="1499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EE62D72-11EF-40E9-BF23-0FCAEACDD7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708673" y="0"/>
              <a:ext cx="2486322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76336F2-6633-4E26-8760-05F94D87D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75235" y="0"/>
              <a:ext cx="2486322" cy="6858000"/>
            </a:xfrm>
            <a:custGeom>
              <a:avLst/>
              <a:gdLst>
                <a:gd name="connsiteX0" fmla="*/ 879731 w 2521425"/>
                <a:gd name="connsiteY0" fmla="*/ 0 h 6858000"/>
                <a:gd name="connsiteX1" fmla="*/ 898402 w 2521425"/>
                <a:gd name="connsiteY1" fmla="*/ 0 h 6858000"/>
                <a:gd name="connsiteX2" fmla="*/ 920526 w 2521425"/>
                <a:gd name="connsiteY2" fmla="*/ 14997 h 6858000"/>
                <a:gd name="connsiteX3" fmla="*/ 2521425 w 2521425"/>
                <a:gd name="connsiteY3" fmla="*/ 3621656 h 6858000"/>
                <a:gd name="connsiteX4" fmla="*/ 647075 w 2521425"/>
                <a:gd name="connsiteY4" fmla="*/ 6374814 h 6858000"/>
                <a:gd name="connsiteX5" fmla="*/ 130427 w 2521425"/>
                <a:gd name="connsiteY5" fmla="*/ 6780599 h 6858000"/>
                <a:gd name="connsiteX6" fmla="*/ 18671 w 2521425"/>
                <a:gd name="connsiteY6" fmla="*/ 6858000 h 6858000"/>
                <a:gd name="connsiteX7" fmla="*/ 0 w 2521425"/>
                <a:gd name="connsiteY7" fmla="*/ 6858000 h 6858000"/>
                <a:gd name="connsiteX8" fmla="*/ 111756 w 2521425"/>
                <a:gd name="connsiteY8" fmla="*/ 6780599 h 6858000"/>
                <a:gd name="connsiteX9" fmla="*/ 628404 w 2521425"/>
                <a:gd name="connsiteY9" fmla="*/ 6374814 h 6858000"/>
                <a:gd name="connsiteX10" fmla="*/ 2502754 w 2521425"/>
                <a:gd name="connsiteY10" fmla="*/ 3621656 h 6858000"/>
                <a:gd name="connsiteX11" fmla="*/ 901855 w 2521425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1425" h="6858000">
                  <a:moveTo>
                    <a:pt x="879731" y="0"/>
                  </a:moveTo>
                  <a:lnTo>
                    <a:pt x="898402" y="0"/>
                  </a:lnTo>
                  <a:lnTo>
                    <a:pt x="920526" y="14997"/>
                  </a:lnTo>
                  <a:cubicBezTo>
                    <a:pt x="1947689" y="754641"/>
                    <a:pt x="2521425" y="2093192"/>
                    <a:pt x="2521425" y="3621656"/>
                  </a:cubicBezTo>
                  <a:cubicBezTo>
                    <a:pt x="2521425" y="4969131"/>
                    <a:pt x="1592700" y="5602839"/>
                    <a:pt x="647075" y="6374814"/>
                  </a:cubicBezTo>
                  <a:cubicBezTo>
                    <a:pt x="474872" y="6515397"/>
                    <a:pt x="304245" y="6653108"/>
                    <a:pt x="130427" y="6780599"/>
                  </a:cubicBezTo>
                  <a:lnTo>
                    <a:pt x="18671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9F3102E-7749-422F-8F51-A148252B8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547625" y="0"/>
              <a:ext cx="2209181" cy="6858000"/>
            </a:xfrm>
            <a:custGeom>
              <a:avLst/>
              <a:gdLst>
                <a:gd name="connsiteX0" fmla="*/ 955085 w 2209181"/>
                <a:gd name="connsiteY0" fmla="*/ 0 h 6858000"/>
                <a:gd name="connsiteX1" fmla="*/ 937727 w 2209181"/>
                <a:gd name="connsiteY1" fmla="*/ 0 h 6858000"/>
                <a:gd name="connsiteX2" fmla="*/ 963738 w 2209181"/>
                <a:gd name="connsiteY2" fmla="*/ 24346 h 6858000"/>
                <a:gd name="connsiteX3" fmla="*/ 2184004 w 2209181"/>
                <a:gd name="connsiteY3" fmla="*/ 3809420 h 6858000"/>
                <a:gd name="connsiteX4" fmla="*/ 218679 w 2209181"/>
                <a:gd name="connsiteY4" fmla="*/ 6681644 h 6858000"/>
                <a:gd name="connsiteX5" fmla="*/ 0 w 2209181"/>
                <a:gd name="connsiteY5" fmla="*/ 6858000 h 6858000"/>
                <a:gd name="connsiteX6" fmla="*/ 19349 w 2209181"/>
                <a:gd name="connsiteY6" fmla="*/ 6858000 h 6858000"/>
                <a:gd name="connsiteX7" fmla="*/ 236958 w 2209181"/>
                <a:gd name="connsiteY7" fmla="*/ 6682507 h 6858000"/>
                <a:gd name="connsiteX8" fmla="*/ 2202283 w 2209181"/>
                <a:gd name="connsiteY8" fmla="*/ 3810283 h 6858000"/>
                <a:gd name="connsiteX9" fmla="*/ 982018 w 2209181"/>
                <a:gd name="connsiteY9" fmla="*/ 2521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181" h="6858000">
                  <a:moveTo>
                    <a:pt x="955085" y="0"/>
                  </a:moveTo>
                  <a:lnTo>
                    <a:pt x="937727" y="0"/>
                  </a:lnTo>
                  <a:lnTo>
                    <a:pt x="963738" y="24346"/>
                  </a:lnTo>
                  <a:cubicBezTo>
                    <a:pt x="1818009" y="885455"/>
                    <a:pt x="2251801" y="2269402"/>
                    <a:pt x="2184004" y="3809420"/>
                  </a:cubicBezTo>
                  <a:cubicBezTo>
                    <a:pt x="2120250" y="5257592"/>
                    <a:pt x="1181008" y="5895709"/>
                    <a:pt x="218679" y="6681644"/>
                  </a:cubicBezTo>
                  <a:lnTo>
                    <a:pt x="0" y="6858000"/>
                  </a:lnTo>
                  <a:lnTo>
                    <a:pt x="19349" y="6858000"/>
                  </a:lnTo>
                  <a:lnTo>
                    <a:pt x="236958" y="6682507"/>
                  </a:lnTo>
                  <a:cubicBezTo>
                    <a:pt x="1199288" y="5896573"/>
                    <a:pt x="2138530" y="5258455"/>
                    <a:pt x="2202283" y="3810283"/>
                  </a:cubicBezTo>
                  <a:cubicBezTo>
                    <a:pt x="2270080" y="2270266"/>
                    <a:pt x="1836289" y="886318"/>
                    <a:pt x="982018" y="2521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71191CD-1211-4C40-9D45-449D9BE65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436349" y="0"/>
              <a:ext cx="2209181" cy="6858000"/>
            </a:xfrm>
            <a:custGeom>
              <a:avLst/>
              <a:gdLst>
                <a:gd name="connsiteX0" fmla="*/ 937727 w 2209181"/>
                <a:gd name="connsiteY0" fmla="*/ 0 h 6858000"/>
                <a:gd name="connsiteX1" fmla="*/ 955085 w 2209181"/>
                <a:gd name="connsiteY1" fmla="*/ 0 h 6858000"/>
                <a:gd name="connsiteX2" fmla="*/ 982018 w 2209181"/>
                <a:gd name="connsiteY2" fmla="*/ 25210 h 6858000"/>
                <a:gd name="connsiteX3" fmla="*/ 2202283 w 2209181"/>
                <a:gd name="connsiteY3" fmla="*/ 3810283 h 6858000"/>
                <a:gd name="connsiteX4" fmla="*/ 236958 w 2209181"/>
                <a:gd name="connsiteY4" fmla="*/ 6682507 h 6858000"/>
                <a:gd name="connsiteX5" fmla="*/ 19349 w 2209181"/>
                <a:gd name="connsiteY5" fmla="*/ 6858000 h 6858000"/>
                <a:gd name="connsiteX6" fmla="*/ 0 w 2209181"/>
                <a:gd name="connsiteY6" fmla="*/ 6858000 h 6858000"/>
                <a:gd name="connsiteX7" fmla="*/ 218679 w 2209181"/>
                <a:gd name="connsiteY7" fmla="*/ 6681644 h 6858000"/>
                <a:gd name="connsiteX8" fmla="*/ 2184004 w 2209181"/>
                <a:gd name="connsiteY8" fmla="*/ 3809420 h 6858000"/>
                <a:gd name="connsiteX9" fmla="*/ 963738 w 2209181"/>
                <a:gd name="connsiteY9" fmla="*/ 2434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181" h="6858000">
                  <a:moveTo>
                    <a:pt x="937727" y="0"/>
                  </a:moveTo>
                  <a:lnTo>
                    <a:pt x="955085" y="0"/>
                  </a:lnTo>
                  <a:lnTo>
                    <a:pt x="982018" y="25210"/>
                  </a:lnTo>
                  <a:cubicBezTo>
                    <a:pt x="1836289" y="886318"/>
                    <a:pt x="2270080" y="2270266"/>
                    <a:pt x="2202283" y="3810283"/>
                  </a:cubicBezTo>
                  <a:cubicBezTo>
                    <a:pt x="2138530" y="5258455"/>
                    <a:pt x="1199288" y="5896573"/>
                    <a:pt x="236958" y="6682507"/>
                  </a:cubicBezTo>
                  <a:lnTo>
                    <a:pt x="19349" y="6858000"/>
                  </a:lnTo>
                  <a:lnTo>
                    <a:pt x="0" y="6858000"/>
                  </a:lnTo>
                  <a:lnTo>
                    <a:pt x="218679" y="6681644"/>
                  </a:lnTo>
                  <a:cubicBezTo>
                    <a:pt x="1181008" y="5895709"/>
                    <a:pt x="2120250" y="5257592"/>
                    <a:pt x="2184004" y="3809420"/>
                  </a:cubicBezTo>
                  <a:cubicBezTo>
                    <a:pt x="2251801" y="2269402"/>
                    <a:pt x="1818009" y="885455"/>
                    <a:pt x="963738" y="24346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219BE026-AA81-F502-EAF0-18F332B797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542" t="21989" r="16875" b="22363"/>
          <a:stretch/>
        </p:blipFill>
        <p:spPr>
          <a:xfrm>
            <a:off x="2266272" y="218834"/>
            <a:ext cx="6961098" cy="626079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57973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98251-D365-77E1-82C1-287341B4D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420CA5-E178-3F52-F81F-22AB2BEFD9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979" t="16650" r="5938" b="1164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29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993D3-24B8-7171-64FB-DCB437B60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DF6B82-5AD6-CFBF-87F8-1F6ED0AB34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771" t="15724" r="5416" b="11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16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33D8E-87F9-EBFC-C8CE-6F04DB38F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6F1796-5673-D75B-31B3-FA86E9185C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63" t="15909" r="5521" b="112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08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D55D9-113B-17D8-290A-57CDFA2D99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437" t="19986" r="16562" b="15353"/>
          <a:stretch/>
        </p:blipFill>
        <p:spPr>
          <a:xfrm>
            <a:off x="114300" y="88900"/>
            <a:ext cx="11988800" cy="6654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431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502FE1-0749-4E00-FB11-E5662BDE04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646" t="19429" r="16771" b="15169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54876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A7F933-B8BF-1D70-4343-7E73EF4946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229" t="19800" r="17084" b="15168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4579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5F9659E-F35F-1975-097C-2ABBC3182F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375" r="33923" b="55635"/>
          <a:stretch/>
        </p:blipFill>
        <p:spPr>
          <a:xfrm>
            <a:off x="6096000" y="0"/>
            <a:ext cx="6096001" cy="17815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4BD8C1-EA1F-3ABF-294D-38E282795A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577" t="21825" r="39225" b="10326"/>
          <a:stretch/>
        </p:blipFill>
        <p:spPr>
          <a:xfrm>
            <a:off x="6096001" y="1781505"/>
            <a:ext cx="6095999" cy="50764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1593B5-6588-21A7-6DBE-6105BDEF6E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845" t="12166" r="83965" b="77944"/>
          <a:stretch/>
        </p:blipFill>
        <p:spPr>
          <a:xfrm>
            <a:off x="961696" y="-1"/>
            <a:ext cx="3405352" cy="9984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E3E72A-7C02-FF59-834C-6B4F961C82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3707" t="23742" r="25258" b="16765"/>
          <a:stretch/>
        </p:blipFill>
        <p:spPr>
          <a:xfrm>
            <a:off x="0" y="998483"/>
            <a:ext cx="6095999" cy="585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507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A7DE1-500C-E0A8-0C10-C7E750EADC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4F7EB9-1DDB-4818-340F-33C1204E96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396" t="16095" r="5625" b="1109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17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782EA-25D4-0B19-6CF4-A663716AB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F797E1-CCB4-DF4F-221B-91468B4AFD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667" t="16650" r="5312" b="127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9331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B23F0-A8E2-F004-46AF-53EACE798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A83501-0DED-FB82-2F92-3ACCEEF36B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61" t="15909" r="5834" b="15539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21019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CE2DC-7731-6346-07F3-A18CB841E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AD3A3B-C6D4-0070-6AFC-76693DFC56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429" t="15983" r="5607" b="1102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488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586E7-BDB2-7691-A389-A495914AF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CB5805-D2EF-97FD-B5A3-42A8C8E062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751" t="15910" r="5500" b="109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34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E6162-1339-7551-17C2-2E5B1A931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066CDF-C9ED-BF18-DFC5-E9D0F2B418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63" t="15724" r="5416" b="112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198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59E94-9354-A8E5-3DF5-160F6FCB4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0C4A9A-5279-1253-080C-5B2EE90882E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667" t="15910" r="5729" b="1109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687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FF190-6E93-C4F3-1732-229026B25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1D4C65-2BEC-10AD-6C58-23FE6043FB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667" t="16094" r="5416" b="114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451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C405A-20CB-7D6F-57E3-8B8902F98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50D508-26A3-24B4-EE42-82E458BBAB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621" t="24356" r="34310" b="133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7238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A45A5-13CB-3DE1-B470-806D232BE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26D35F-78DD-3AD4-30A1-7317F08907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62" t="24816" r="34310" b="121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57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4B6223-4737-B5FE-F9FD-47C3484F5A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569" t="17914" r="25905" b="14361"/>
          <a:stretch/>
        </p:blipFill>
        <p:spPr>
          <a:xfrm>
            <a:off x="289200" y="610728"/>
            <a:ext cx="4077848" cy="467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79EC00-6106-0E0F-9863-7B22DB6915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440" t="18375" r="25905" b="5495"/>
          <a:stretch/>
        </p:blipFill>
        <p:spPr>
          <a:xfrm>
            <a:off x="5288933" y="1314335"/>
            <a:ext cx="6613867" cy="4723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1256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3D283-A060-9C62-A529-2804F40B9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FFC57F-15D1-093B-FE8A-DCA60C6AD6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491" t="28725" r="34182" b="1170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387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DAAB828-02C8-4111-AC14-FF5ACEDDF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0"/>
            <a:ext cx="8797955" cy="6858000"/>
          </a:xfrm>
          <a:custGeom>
            <a:avLst/>
            <a:gdLst>
              <a:gd name="connsiteX0" fmla="*/ 1951386 w 8751613"/>
              <a:gd name="connsiteY0" fmla="*/ 0 h 6858000"/>
              <a:gd name="connsiteX1" fmla="*/ 6808636 w 8751613"/>
              <a:gd name="connsiteY1" fmla="*/ 0 h 6858000"/>
              <a:gd name="connsiteX2" fmla="*/ 6972292 w 8751613"/>
              <a:gd name="connsiteY2" fmla="*/ 272824 h 6858000"/>
              <a:gd name="connsiteX3" fmla="*/ 8684358 w 8751613"/>
              <a:gd name="connsiteY3" fmla="*/ 3126935 h 6858000"/>
              <a:gd name="connsiteX4" fmla="*/ 8684358 w 8751613"/>
              <a:gd name="connsiteY4" fmla="*/ 3731065 h 6858000"/>
              <a:gd name="connsiteX5" fmla="*/ 6813619 w 8751613"/>
              <a:gd name="connsiteY5" fmla="*/ 6849692 h 6858000"/>
              <a:gd name="connsiteX6" fmla="*/ 6808636 w 8751613"/>
              <a:gd name="connsiteY6" fmla="*/ 6858000 h 6858000"/>
              <a:gd name="connsiteX7" fmla="*/ 1951386 w 8751613"/>
              <a:gd name="connsiteY7" fmla="*/ 6858000 h 6858000"/>
              <a:gd name="connsiteX8" fmla="*/ 1787729 w 8751613"/>
              <a:gd name="connsiteY8" fmla="*/ 6585176 h 6858000"/>
              <a:gd name="connsiteX9" fmla="*/ 75663 w 8751613"/>
              <a:gd name="connsiteY9" fmla="*/ 3731065 h 6858000"/>
              <a:gd name="connsiteX10" fmla="*/ 75663 w 8751613"/>
              <a:gd name="connsiteY10" fmla="*/ 3126935 h 6858000"/>
              <a:gd name="connsiteX11" fmla="*/ 1946402 w 8751613"/>
              <a:gd name="connsiteY11" fmla="*/ 83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51613" h="6858000">
                <a:moveTo>
                  <a:pt x="1951386" y="0"/>
                </a:moveTo>
                <a:lnTo>
                  <a:pt x="6808636" y="0"/>
                </a:lnTo>
                <a:lnTo>
                  <a:pt x="6972292" y="272824"/>
                </a:lnTo>
                <a:cubicBezTo>
                  <a:pt x="8684358" y="3126935"/>
                  <a:pt x="8684358" y="3126935"/>
                  <a:pt x="8684358" y="3126935"/>
                </a:cubicBezTo>
                <a:cubicBezTo>
                  <a:pt x="8774032" y="3299544"/>
                  <a:pt x="8774032" y="3558457"/>
                  <a:pt x="8684358" y="3731065"/>
                </a:cubicBezTo>
                <a:cubicBezTo>
                  <a:pt x="7154297" y="6281764"/>
                  <a:pt x="6867411" y="6760019"/>
                  <a:pt x="6813619" y="6849692"/>
                </a:cubicBezTo>
                <a:lnTo>
                  <a:pt x="6808636" y="6858000"/>
                </a:lnTo>
                <a:lnTo>
                  <a:pt x="1951386" y="6858000"/>
                </a:lnTo>
                <a:lnTo>
                  <a:pt x="1787729" y="6585176"/>
                </a:lnTo>
                <a:cubicBezTo>
                  <a:pt x="75663" y="3731065"/>
                  <a:pt x="75663" y="3731065"/>
                  <a:pt x="75663" y="3731065"/>
                </a:cubicBezTo>
                <a:cubicBezTo>
                  <a:pt x="-25220" y="3558457"/>
                  <a:pt x="-25220" y="3299544"/>
                  <a:pt x="75663" y="3126935"/>
                </a:cubicBezTo>
                <a:cubicBezTo>
                  <a:pt x="1605724" y="576237"/>
                  <a:pt x="1892611" y="97981"/>
                  <a:pt x="1946402" y="83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3AC24B-FBEC-8B28-286F-EFE0DDDC8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458" y="560500"/>
            <a:ext cx="4645971" cy="5446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32D4553-E775-4F16-9A6F-FED8D166A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160561" y="1075188"/>
            <a:ext cx="1562267" cy="1172973"/>
            <a:chOff x="9160561" y="1000124"/>
            <a:chExt cx="1562267" cy="1172973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50F864A1-23CF-4954-887F-3C4458622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160561" y="1348782"/>
              <a:ext cx="935037" cy="8243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8D313E8C-7457-407E-BDA5-EACA44D382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960661" y="1000124"/>
              <a:ext cx="762167" cy="6719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5667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411F9-2C7D-A7AE-1FC0-A385DB76C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B36116-2760-ABDE-30C7-3C79C6312F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36" t="15616" r="5603" b="11245"/>
          <a:stretch/>
        </p:blipFill>
        <p:spPr>
          <a:xfrm>
            <a:off x="254000" y="165100"/>
            <a:ext cx="11696700" cy="650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0536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A81C5-1C12-EC4F-AB0C-7E6CBA3D19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056" t="36775" r="31532" b="27742"/>
          <a:stretch/>
        </p:blipFill>
        <p:spPr>
          <a:xfrm>
            <a:off x="653814" y="822589"/>
            <a:ext cx="10884372" cy="521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47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C3862298-AF85-4572-BED3-52E573EBD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3E485DD-0C12-45BC-A361-28152A03B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207" y="0"/>
            <a:ext cx="2472664" cy="6858000"/>
          </a:xfrm>
          <a:custGeom>
            <a:avLst/>
            <a:gdLst>
              <a:gd name="connsiteX0" fmla="*/ 1056708 w 2472664"/>
              <a:gd name="connsiteY0" fmla="*/ 0 h 6858000"/>
              <a:gd name="connsiteX1" fmla="*/ 2472664 w 2472664"/>
              <a:gd name="connsiteY1" fmla="*/ 0 h 6858000"/>
              <a:gd name="connsiteX2" fmla="*/ 2400427 w 2472664"/>
              <a:gd name="connsiteY2" fmla="*/ 75768 h 6858000"/>
              <a:gd name="connsiteX3" fmla="*/ 1104861 w 2472664"/>
              <a:gd name="connsiteY3" fmla="*/ 3429000 h 6858000"/>
              <a:gd name="connsiteX4" fmla="*/ 2400427 w 2472664"/>
              <a:gd name="connsiteY4" fmla="*/ 6782233 h 6858000"/>
              <a:gd name="connsiteX5" fmla="*/ 2472664 w 2472664"/>
              <a:gd name="connsiteY5" fmla="*/ 6858000 h 6858000"/>
              <a:gd name="connsiteX6" fmla="*/ 1056708 w 2472664"/>
              <a:gd name="connsiteY6" fmla="*/ 6858000 h 6858000"/>
              <a:gd name="connsiteX7" fmla="*/ 1040416 w 2472664"/>
              <a:gd name="connsiteY7" fmla="*/ 6835090 h 6858000"/>
              <a:gd name="connsiteX8" fmla="*/ 0 w 2472664"/>
              <a:gd name="connsiteY8" fmla="*/ 3429000 h 6858000"/>
              <a:gd name="connsiteX9" fmla="*/ 1040416 w 2472664"/>
              <a:gd name="connsiteY9" fmla="*/ 229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2664" h="6858000">
                <a:moveTo>
                  <a:pt x="1056708" y="0"/>
                </a:moveTo>
                <a:lnTo>
                  <a:pt x="2472664" y="0"/>
                </a:lnTo>
                <a:lnTo>
                  <a:pt x="2400427" y="75768"/>
                </a:lnTo>
                <a:cubicBezTo>
                  <a:pt x="1595469" y="961418"/>
                  <a:pt x="1104861" y="2137915"/>
                  <a:pt x="1104861" y="3429000"/>
                </a:cubicBezTo>
                <a:cubicBezTo>
                  <a:pt x="1104861" y="4720086"/>
                  <a:pt x="1595469" y="5896583"/>
                  <a:pt x="2400427" y="6782233"/>
                </a:cubicBezTo>
                <a:lnTo>
                  <a:pt x="2472664" y="6858000"/>
                </a:lnTo>
                <a:lnTo>
                  <a:pt x="1056708" y="6858000"/>
                </a:lnTo>
                <a:lnTo>
                  <a:pt x="1040416" y="6835090"/>
                </a:lnTo>
                <a:cubicBezTo>
                  <a:pt x="383551" y="5862802"/>
                  <a:pt x="0" y="4690693"/>
                  <a:pt x="0" y="3429000"/>
                </a:cubicBezTo>
                <a:cubicBezTo>
                  <a:pt x="0" y="2167308"/>
                  <a:pt x="383551" y="995199"/>
                  <a:pt x="1040416" y="2291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097AE9-62D3-6127-B717-F23AFD86BF4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prstClr val="white"/>
            </a:duotone>
          </a:blip>
          <a:srcRect l="21467" t="23135" r="36764" b="19616"/>
          <a:stretch/>
        </p:blipFill>
        <p:spPr>
          <a:xfrm>
            <a:off x="3168424" y="788276"/>
            <a:ext cx="7534613" cy="5281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D6B998F-CA62-4EE6-B7E7-046377D4F7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03038" y="1992863"/>
            <a:ext cx="1488962" cy="2872274"/>
          </a:xfrm>
          <a:custGeom>
            <a:avLst/>
            <a:gdLst>
              <a:gd name="connsiteX0" fmla="*/ 1436137 w 1488962"/>
              <a:gd name="connsiteY0" fmla="*/ 0 h 2872274"/>
              <a:gd name="connsiteX1" fmla="*/ 1488962 w 1488962"/>
              <a:gd name="connsiteY1" fmla="*/ 2668 h 2872274"/>
              <a:gd name="connsiteX2" fmla="*/ 1488962 w 1488962"/>
              <a:gd name="connsiteY2" fmla="*/ 2869607 h 2872274"/>
              <a:gd name="connsiteX3" fmla="*/ 1436137 w 1488962"/>
              <a:gd name="connsiteY3" fmla="*/ 2872274 h 2872274"/>
              <a:gd name="connsiteX4" fmla="*/ 0 w 1488962"/>
              <a:gd name="connsiteY4" fmla="*/ 1436137 h 2872274"/>
              <a:gd name="connsiteX5" fmla="*/ 1436137 w 1488962"/>
              <a:gd name="connsiteY5" fmla="*/ 0 h 287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962" h="2872274">
                <a:moveTo>
                  <a:pt x="1436137" y="0"/>
                </a:moveTo>
                <a:lnTo>
                  <a:pt x="1488962" y="2668"/>
                </a:lnTo>
                <a:lnTo>
                  <a:pt x="1488962" y="2869607"/>
                </a:lnTo>
                <a:lnTo>
                  <a:pt x="1436137" y="2872274"/>
                </a:lnTo>
                <a:cubicBezTo>
                  <a:pt x="642980" y="2872274"/>
                  <a:pt x="0" y="2229294"/>
                  <a:pt x="0" y="1436137"/>
                </a:cubicBezTo>
                <a:cubicBezTo>
                  <a:pt x="0" y="642980"/>
                  <a:pt x="642980" y="0"/>
                  <a:pt x="1436137" y="0"/>
                </a:cubicBez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3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B09A6-8DB2-3384-8244-63DFEFE2F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A364E9-3AE8-B86D-3F62-930CD9A9AC6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95" t="15845" r="5604" b="110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574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619C1-778F-A8A3-5650-7B4596BE8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5AA688-4FB0-8ED9-23AD-8B3C26DB05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792" t="16305" r="5733" b="114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77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16</Words>
  <Application>Microsoft Office PowerPoint</Application>
  <PresentationFormat>Widescreen</PresentationFormat>
  <Paragraphs>4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Meiryo</vt:lpstr>
      <vt:lpstr>Aptos</vt:lpstr>
      <vt:lpstr>Aptos Display</vt:lpstr>
      <vt:lpstr>Arial</vt:lpstr>
      <vt:lpstr>Calibri</vt:lpstr>
      <vt:lpstr>Office Theme</vt:lpstr>
      <vt:lpstr>Mental Health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Junierissa Marpaung</dc:creator>
  <cp:lastModifiedBy>Junierissa Marpaung</cp:lastModifiedBy>
  <cp:revision>1</cp:revision>
  <dcterms:created xsi:type="dcterms:W3CDTF">2024-11-06T12:03:18Z</dcterms:created>
  <dcterms:modified xsi:type="dcterms:W3CDTF">2024-11-07T08:25:51Z</dcterms:modified>
</cp:coreProperties>
</file>