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handoutMasterIdLst>
    <p:handoutMasterId r:id="rId18"/>
  </p:handoutMasterIdLst>
  <p:sldIdLst>
    <p:sldId id="257" r:id="rId5"/>
    <p:sldId id="261" r:id="rId6"/>
    <p:sldId id="268" r:id="rId7"/>
    <p:sldId id="280" r:id="rId8"/>
    <p:sldId id="276" r:id="rId9"/>
    <p:sldId id="282" r:id="rId10"/>
    <p:sldId id="283" r:id="rId11"/>
    <p:sldId id="284" r:id="rId12"/>
    <p:sldId id="286" r:id="rId13"/>
    <p:sldId id="287" r:id="rId14"/>
    <p:sldId id="288" r:id="rId15"/>
    <p:sldId id="281" r:id="rId16"/>
  </p:sldIdLst>
  <p:sldSz cx="12188825" cy="6858000"/>
  <p:notesSz cx="6858000" cy="91440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12" pos="383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howGuides="1">
      <p:cViewPr varScale="1">
        <p:scale>
          <a:sx n="68" d="100"/>
          <a:sy n="68" d="100"/>
        </p:scale>
        <p:origin x="616" y="52"/>
      </p:cViewPr>
      <p:guideLst>
        <p:guide orient="horz" pos="2160"/>
        <p:guide pos="3839"/>
      </p:guideLst>
    </p:cSldViewPr>
  </p:slideViewPr>
  <p:notesTextViewPr>
    <p:cViewPr>
      <p:scale>
        <a:sx n="1" d="1"/>
        <a:sy n="1" d="1"/>
      </p:scale>
      <p:origin x="0" y="0"/>
    </p:cViewPr>
  </p:notesTextViewPr>
  <p:notesViewPr>
    <p:cSldViewPr showGuides="1">
      <p:cViewPr varScale="1">
        <p:scale>
          <a:sx n="65" d="100"/>
          <a:sy n="65" d="100"/>
        </p:scale>
        <p:origin x="2796"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16D341-6D40-498C-B355-1A6B10FB4029}" type="datetimeFigureOut">
              <a:rPr lang="en-US"/>
              <a:t>10/9/2020</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3386A95-D0A4-44B9-98DA-3665758D8262}" type="slidenum">
              <a:rPr/>
              <a:t>‹#›</a:t>
            </a:fld>
            <a:endParaRPr/>
          </a:p>
        </p:txBody>
      </p:sp>
    </p:spTree>
    <p:extLst>
      <p:ext uri="{BB962C8B-B14F-4D97-AF65-F5344CB8AC3E}">
        <p14:creationId xmlns:p14="http://schemas.microsoft.com/office/powerpoint/2010/main" val="3469847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5E7497-3723-4859-BCC5-41DA474F1359}" type="datetimeFigureOut">
              <a:rPr lang="en-US"/>
              <a:t>10/9/2020</a:t>
            </a:fld>
            <a:endParaRPr/>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3821A9-1C31-4760-BDBC-9A0BA471B1B7}" type="slidenum">
              <a:rPr/>
              <a:t>‹#›</a:t>
            </a:fld>
            <a:endParaRPr/>
          </a:p>
        </p:txBody>
      </p:sp>
    </p:spTree>
    <p:extLst>
      <p:ext uri="{BB962C8B-B14F-4D97-AF65-F5344CB8AC3E}">
        <p14:creationId xmlns:p14="http://schemas.microsoft.com/office/powerpoint/2010/main" val="3322161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To replace a picture, just select and delete it. Then use the Insert Picture icon to replace it with one of your own!</a:t>
            </a:r>
          </a:p>
        </p:txBody>
      </p:sp>
      <p:sp>
        <p:nvSpPr>
          <p:cNvPr id="4" name="Slide Number Placeholder 3"/>
          <p:cNvSpPr>
            <a:spLocks noGrp="1"/>
          </p:cNvSpPr>
          <p:nvPr>
            <p:ph type="sldNum" sz="quarter" idx="10"/>
          </p:nvPr>
        </p:nvSpPr>
        <p:spPr/>
        <p:txBody>
          <a:bodyPr/>
          <a:lstStyle/>
          <a:p>
            <a:fld id="{FC3821A9-1C31-4760-BDBC-9A0BA471B1B7}" type="slidenum">
              <a:rPr lang="en-US" smtClean="0"/>
              <a:t>1</a:t>
            </a:fld>
            <a:endParaRPr lang="en-US"/>
          </a:p>
        </p:txBody>
      </p:sp>
    </p:spTree>
    <p:extLst>
      <p:ext uri="{BB962C8B-B14F-4D97-AF65-F5344CB8AC3E}">
        <p14:creationId xmlns:p14="http://schemas.microsoft.com/office/powerpoint/2010/main" val="430022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2412" y="1643064"/>
            <a:ext cx="9144002" cy="2928936"/>
          </a:xfrm>
        </p:spPr>
        <p:txBody>
          <a:bodyPr>
            <a:noAutofit/>
          </a:bodyPr>
          <a:lstStyle>
            <a:lvl1pPr algn="ctr">
              <a:lnSpc>
                <a:spcPct val="80000"/>
              </a:lnSpc>
              <a:defRPr sz="5600">
                <a:solidFill>
                  <a:schemeClr val="tx1">
                    <a:lumMod val="75000"/>
                    <a:lumOff val="25000"/>
                  </a:schemeClr>
                </a:solidFill>
              </a:defRPr>
            </a:lvl1pPr>
          </a:lstStyle>
          <a:p>
            <a:r>
              <a:rPr lang="en-US"/>
              <a:t>Click to edit Master title style</a:t>
            </a:r>
            <a:endParaRPr/>
          </a:p>
        </p:txBody>
      </p:sp>
      <p:sp>
        <p:nvSpPr>
          <p:cNvPr id="3" name="Subtitle 2"/>
          <p:cNvSpPr>
            <a:spLocks noGrp="1"/>
          </p:cNvSpPr>
          <p:nvPr>
            <p:ph type="subTitle" idx="1"/>
          </p:nvPr>
        </p:nvSpPr>
        <p:spPr>
          <a:xfrm>
            <a:off x="1522413" y="4572000"/>
            <a:ext cx="9144000" cy="1066799"/>
          </a:xfrm>
        </p:spPr>
        <p:txBody>
          <a:bodyPr>
            <a:normAutofit/>
          </a:bodyPr>
          <a:lstStyle>
            <a:lvl1pPr marL="0" indent="0" algn="ctr">
              <a:spcBef>
                <a:spcPts val="0"/>
              </a:spcBef>
              <a:buNone/>
              <a:defRPr sz="2400">
                <a:solidFill>
                  <a:schemeClr val="tx1">
                    <a:lumMod val="90000"/>
                    <a:lumOff val="1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A753D76A-AFCE-4D96-B917-CBEF96F7D1EB}" type="datetimeFigureOut">
              <a:rPr lang="en-US"/>
              <a:t>10/9/2020</a:t>
            </a:fld>
            <a:endParaRPr/>
          </a:p>
        </p:txBody>
      </p:sp>
      <p:sp>
        <p:nvSpPr>
          <p:cNvPr id="6" name="Slide Number Placeholder 5"/>
          <p:cNvSpPr>
            <a:spLocks noGrp="1"/>
          </p:cNvSpPr>
          <p:nvPr>
            <p:ph type="sldNum" sz="quarter" idx="12"/>
          </p:nvPr>
        </p:nvSpPr>
        <p:spPr/>
        <p:txBody>
          <a:bodyPr/>
          <a:lstStyle/>
          <a:p>
            <a:fld id="{F25A965E-3C11-4F28-82DC-E30D63FAC43C}" type="slidenum">
              <a:rPr/>
              <a:t>‹#›</a:t>
            </a:fld>
            <a:endParaRPr/>
          </a:p>
        </p:txBody>
      </p:sp>
    </p:spTree>
    <p:extLst>
      <p:ext uri="{BB962C8B-B14F-4D97-AF65-F5344CB8AC3E}">
        <p14:creationId xmlns:p14="http://schemas.microsoft.com/office/powerpoint/2010/main" val="99259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a:p>
        </p:txBody>
      </p:sp>
      <p:sp>
        <p:nvSpPr>
          <p:cNvPr id="2" name="Date Placeholder 1"/>
          <p:cNvSpPr>
            <a:spLocks noGrp="1"/>
          </p:cNvSpPr>
          <p:nvPr>
            <p:ph type="dt" sz="half" idx="10"/>
          </p:nvPr>
        </p:nvSpPr>
        <p:spPr/>
        <p:txBody>
          <a:bodyPr/>
          <a:lstStyle/>
          <a:p>
            <a:fld id="{A753D76A-AFCE-4D96-B917-CBEF96F7D1EB}" type="datetimeFigureOut">
              <a:rPr lang="en-US"/>
              <a:t>10/9/2020</a:t>
            </a:fld>
            <a:endParaRPr/>
          </a:p>
        </p:txBody>
      </p:sp>
      <p:sp>
        <p:nvSpPr>
          <p:cNvPr id="4" name="Slide Number Placeholder 3"/>
          <p:cNvSpPr>
            <a:spLocks noGrp="1"/>
          </p:cNvSpPr>
          <p:nvPr>
            <p:ph type="sldNum" sz="quarter" idx="12"/>
          </p:nvPr>
        </p:nvSpPr>
        <p:spPr/>
        <p:txBody>
          <a:bodyPr/>
          <a:lstStyle/>
          <a:p>
            <a:fld id="{F25A965E-3C11-4F28-82DC-E30D63FAC43C}" type="slidenum">
              <a:rPr/>
              <a:t>‹#›</a:t>
            </a:fld>
            <a:endParaRPr/>
          </a:p>
        </p:txBody>
      </p:sp>
    </p:spTree>
    <p:extLst>
      <p:ext uri="{BB962C8B-B14F-4D97-AF65-F5344CB8AC3E}">
        <p14:creationId xmlns:p14="http://schemas.microsoft.com/office/powerpoint/2010/main" val="3543250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923212" y="1462088"/>
            <a:ext cx="3124201" cy="1966912"/>
          </a:xfrm>
        </p:spPr>
        <p:txBody>
          <a:bodyPr anchor="b">
            <a:normAutofit/>
          </a:bodyPr>
          <a:lstStyle>
            <a:lvl1pPr algn="l">
              <a:defRPr sz="3600" b="0"/>
            </a:lvl1pPr>
          </a:lstStyle>
          <a:p>
            <a:r>
              <a:rPr lang="en-US"/>
              <a:t>Click to edit Master title style</a:t>
            </a:r>
            <a:endParaRPr/>
          </a:p>
        </p:txBody>
      </p:sp>
      <p:sp>
        <p:nvSpPr>
          <p:cNvPr id="3" name="Content Placeholder 2"/>
          <p:cNvSpPr>
            <a:spLocks noGrp="1"/>
          </p:cNvSpPr>
          <p:nvPr>
            <p:ph idx="1"/>
          </p:nvPr>
        </p:nvSpPr>
        <p:spPr>
          <a:xfrm>
            <a:off x="1141413" y="685800"/>
            <a:ext cx="647700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923211" y="3429000"/>
            <a:ext cx="3124201" cy="182880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a:p>
        </p:txBody>
      </p:sp>
      <p:sp>
        <p:nvSpPr>
          <p:cNvPr id="5" name="Date Placeholder 4"/>
          <p:cNvSpPr>
            <a:spLocks noGrp="1"/>
          </p:cNvSpPr>
          <p:nvPr>
            <p:ph type="dt" sz="half" idx="10"/>
          </p:nvPr>
        </p:nvSpPr>
        <p:spPr/>
        <p:txBody>
          <a:bodyPr/>
          <a:lstStyle/>
          <a:p>
            <a:fld id="{A753D76A-AFCE-4D96-B917-CBEF96F7D1EB}" type="datetimeFigureOut">
              <a:rPr lang="en-US"/>
              <a:t>10/9/2020</a:t>
            </a:fld>
            <a:endParaRPr/>
          </a:p>
        </p:txBody>
      </p:sp>
      <p:sp>
        <p:nvSpPr>
          <p:cNvPr id="7" name="Slide Number Placeholder 6"/>
          <p:cNvSpPr>
            <a:spLocks noGrp="1"/>
          </p:cNvSpPr>
          <p:nvPr>
            <p:ph type="sldNum" sz="quarter" idx="12"/>
          </p:nvPr>
        </p:nvSpPr>
        <p:spPr/>
        <p:txBody>
          <a:bodyPr/>
          <a:lstStyle/>
          <a:p>
            <a:fld id="{F25A965E-3C11-4F28-82DC-E30D63FAC43C}" type="slidenum">
              <a:rPr/>
              <a:t>‹#›</a:t>
            </a:fld>
            <a:endParaRPr/>
          </a:p>
        </p:txBody>
      </p:sp>
    </p:spTree>
    <p:extLst>
      <p:ext uri="{BB962C8B-B14F-4D97-AF65-F5344CB8AC3E}">
        <p14:creationId xmlns:p14="http://schemas.microsoft.com/office/powerpoint/2010/main" val="706392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0" name="Rectangle 9"/>
          <p:cNvSpPr/>
          <p:nvPr/>
        </p:nvSpPr>
        <p:spPr bwMode="gray">
          <a:xfrm>
            <a:off x="7313612" y="0"/>
            <a:ext cx="4191002"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1" name="Straight Connector 10"/>
          <p:cNvCxnSpPr/>
          <p:nvPr/>
        </p:nvCxnSpPr>
        <p:spPr>
          <a:xfrm>
            <a:off x="74660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p:cNvCxnSpPr/>
          <p:nvPr/>
        </p:nvCxnSpPr>
        <p:spPr>
          <a:xfrm>
            <a:off x="113522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sp>
        <p:nvSpPr>
          <p:cNvPr id="2" name="Title 1"/>
          <p:cNvSpPr>
            <a:spLocks noGrp="1"/>
          </p:cNvSpPr>
          <p:nvPr>
            <p:ph type="title"/>
          </p:nvPr>
        </p:nvSpPr>
        <p:spPr>
          <a:xfrm>
            <a:off x="7923212" y="1643063"/>
            <a:ext cx="3124201" cy="2776537"/>
          </a:xfrm>
        </p:spPr>
        <p:txBody>
          <a:bodyPr anchor="b">
            <a:normAutofit/>
          </a:bodyPr>
          <a:lstStyle>
            <a:lvl1pPr algn="l">
              <a:defRPr sz="3600" b="0"/>
            </a:lvl1pPr>
          </a:lstStyle>
          <a:p>
            <a:r>
              <a:rPr lang="en-US"/>
              <a:t>Click to edit Master title style</a:t>
            </a:r>
            <a:endParaRPr/>
          </a:p>
        </p:txBody>
      </p:sp>
      <p:sp>
        <p:nvSpPr>
          <p:cNvPr id="15" name="Rectangle 14"/>
          <p:cNvSpPr/>
          <p:nvPr/>
        </p:nvSpPr>
        <p:spPr bwMode="gray">
          <a:xfrm rot="120000">
            <a:off x="654916" y="532501"/>
            <a:ext cx="6103614" cy="5715899"/>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 name="Picture Placeholder 2" descr="An empty placeholder to add an image. Click on the placeholder and select the image that you wish to add."/>
          <p:cNvSpPr>
            <a:spLocks noGrp="1"/>
          </p:cNvSpPr>
          <p:nvPr>
            <p:ph type="pic" idx="1"/>
          </p:nvPr>
        </p:nvSpPr>
        <p:spPr bwMode="gray">
          <a:xfrm>
            <a:off x="745586" y="609600"/>
            <a:ext cx="5914664" cy="5562600"/>
          </a:xfr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7923212" y="4423913"/>
            <a:ext cx="3124201" cy="1748287"/>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3" name="Footer Placeholder 12"/>
          <p:cNvSpPr>
            <a:spLocks noGrp="1"/>
          </p:cNvSpPr>
          <p:nvPr>
            <p:ph type="ftr" sz="quarter" idx="11"/>
          </p:nvPr>
        </p:nvSpPr>
        <p:spPr/>
        <p:txBody>
          <a:bodyPr/>
          <a:lstStyle/>
          <a:p>
            <a:endParaRPr/>
          </a:p>
        </p:txBody>
      </p:sp>
      <p:sp>
        <p:nvSpPr>
          <p:cNvPr id="12" name="Date Placeholder 11"/>
          <p:cNvSpPr>
            <a:spLocks noGrp="1"/>
          </p:cNvSpPr>
          <p:nvPr>
            <p:ph type="dt" sz="half" idx="10"/>
          </p:nvPr>
        </p:nvSpPr>
        <p:spPr/>
        <p:txBody>
          <a:bodyPr/>
          <a:lstStyle/>
          <a:p>
            <a:fld id="{A753D76A-AFCE-4D96-B917-CBEF96F7D1EB}" type="datetimeFigureOut">
              <a:rPr lang="en-US"/>
              <a:pPr/>
              <a:t>10/9/2020</a:t>
            </a:fld>
            <a:endParaRPr/>
          </a:p>
        </p:txBody>
      </p:sp>
      <p:sp>
        <p:nvSpPr>
          <p:cNvPr id="14" name="Slide Number Placeholder 13"/>
          <p:cNvSpPr>
            <a:spLocks noGrp="1"/>
          </p:cNvSpPr>
          <p:nvPr>
            <p:ph type="sldNum" sz="quarter" idx="12"/>
          </p:nvPr>
        </p:nvSpPr>
        <p:spPr/>
        <p:txBody>
          <a:bodyPr/>
          <a:lstStyle/>
          <a:p>
            <a:fld id="{F25A965E-3C11-4F28-82DC-E30D63FAC43C}" type="slidenum">
              <a:rPr/>
              <a:pPr/>
              <a:t>‹#›</a:t>
            </a:fld>
            <a:endParaRPr/>
          </a:p>
        </p:txBody>
      </p:sp>
    </p:spTree>
    <p:extLst>
      <p:ext uri="{BB962C8B-B14F-4D97-AF65-F5344CB8AC3E}">
        <p14:creationId xmlns:p14="http://schemas.microsoft.com/office/powerpoint/2010/main" val="2955473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A753D76A-AFCE-4D96-B917-CBEF96F7D1EB}" type="datetimeFigureOut">
              <a:rPr lang="en-US"/>
              <a:t>10/9/2020</a:t>
            </a:fld>
            <a:endParaRPr/>
          </a:p>
        </p:txBody>
      </p:sp>
      <p:sp>
        <p:nvSpPr>
          <p:cNvPr id="6" name="Slide Number Placeholder 5"/>
          <p:cNvSpPr>
            <a:spLocks noGrp="1"/>
          </p:cNvSpPr>
          <p:nvPr>
            <p:ph type="sldNum" sz="quarter" idx="12"/>
          </p:nvPr>
        </p:nvSpPr>
        <p:spPr/>
        <p:txBody>
          <a:bodyPr/>
          <a:lstStyle/>
          <a:p>
            <a:fld id="{F25A965E-3C11-4F28-82DC-E30D63FAC43C}" type="slidenum">
              <a:rPr/>
              <a:t>‹#›</a:t>
            </a:fld>
            <a:endParaRPr/>
          </a:p>
        </p:txBody>
      </p:sp>
    </p:spTree>
    <p:extLst>
      <p:ext uri="{BB962C8B-B14F-4D97-AF65-F5344CB8AC3E}">
        <p14:creationId xmlns:p14="http://schemas.microsoft.com/office/powerpoint/2010/main" val="3034875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18612" y="685801"/>
            <a:ext cx="1828801" cy="54864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141413" y="685800"/>
            <a:ext cx="7924799" cy="5486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A753D76A-AFCE-4D96-B917-CBEF96F7D1EB}" type="datetimeFigureOut">
              <a:rPr lang="en-US"/>
              <a:t>10/9/2020</a:t>
            </a:fld>
            <a:endParaRPr/>
          </a:p>
        </p:txBody>
      </p:sp>
      <p:sp>
        <p:nvSpPr>
          <p:cNvPr id="6" name="Slide Number Placeholder 5"/>
          <p:cNvSpPr>
            <a:spLocks noGrp="1"/>
          </p:cNvSpPr>
          <p:nvPr>
            <p:ph type="sldNum" sz="quarter" idx="12"/>
          </p:nvPr>
        </p:nvSpPr>
        <p:spPr/>
        <p:txBody>
          <a:bodyPr/>
          <a:lstStyle/>
          <a:p>
            <a:fld id="{F25A965E-3C11-4F28-82DC-E30D63FAC43C}" type="slidenum">
              <a:rPr/>
              <a:t>‹#›</a:t>
            </a:fld>
            <a:endParaRPr/>
          </a:p>
        </p:txBody>
      </p:sp>
    </p:spTree>
    <p:extLst>
      <p:ext uri="{BB962C8B-B14F-4D97-AF65-F5344CB8AC3E}">
        <p14:creationId xmlns:p14="http://schemas.microsoft.com/office/powerpoint/2010/main" val="121322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with Pictures">
    <p:spTree>
      <p:nvGrpSpPr>
        <p:cNvPr id="1" name=""/>
        <p:cNvGrpSpPr/>
        <p:nvPr/>
      </p:nvGrpSpPr>
      <p:grpSpPr>
        <a:xfrm>
          <a:off x="0" y="0"/>
          <a:ext cx="0" cy="0"/>
          <a:chOff x="0" y="0"/>
          <a:chExt cx="0" cy="0"/>
        </a:xfrm>
      </p:grpSpPr>
      <p:sp>
        <p:nvSpPr>
          <p:cNvPr id="2" name="Title 1"/>
          <p:cNvSpPr>
            <a:spLocks noGrp="1"/>
          </p:cNvSpPr>
          <p:nvPr>
            <p:ph type="ctrTitle"/>
          </p:nvPr>
        </p:nvSpPr>
        <p:spPr>
          <a:xfrm>
            <a:off x="1522412" y="4843464"/>
            <a:ext cx="9144002" cy="947736"/>
          </a:xfrm>
        </p:spPr>
        <p:txBody>
          <a:bodyPr>
            <a:normAutofit/>
          </a:bodyPr>
          <a:lstStyle>
            <a:lvl1pPr algn="ctr">
              <a:lnSpc>
                <a:spcPct val="80000"/>
              </a:lnSpc>
              <a:defRPr sz="5600">
                <a:solidFill>
                  <a:schemeClr val="tx1">
                    <a:lumMod val="75000"/>
                    <a:lumOff val="25000"/>
                  </a:schemeClr>
                </a:solidFill>
              </a:defRPr>
            </a:lvl1pPr>
          </a:lstStyle>
          <a:p>
            <a:r>
              <a:rPr lang="en-US"/>
              <a:t>Click to edit Master title style</a:t>
            </a:r>
            <a:endParaRPr dirty="0"/>
          </a:p>
        </p:txBody>
      </p:sp>
      <p:sp>
        <p:nvSpPr>
          <p:cNvPr id="3" name="Subtitle 2"/>
          <p:cNvSpPr>
            <a:spLocks noGrp="1"/>
          </p:cNvSpPr>
          <p:nvPr>
            <p:ph type="subTitle" idx="1"/>
          </p:nvPr>
        </p:nvSpPr>
        <p:spPr>
          <a:xfrm>
            <a:off x="1522413" y="5791200"/>
            <a:ext cx="9144000" cy="457200"/>
          </a:xfrm>
        </p:spPr>
        <p:txBody>
          <a:bodyPr wrap="square">
            <a:normAutofit/>
          </a:bodyPr>
          <a:lstStyle>
            <a:lvl1pPr marL="0" indent="0" algn="ctr">
              <a:spcBef>
                <a:spcPts val="0"/>
              </a:spcBef>
              <a:buNone/>
              <a:defRPr sz="2400">
                <a:solidFill>
                  <a:schemeClr val="tx1">
                    <a:lumMod val="90000"/>
                    <a:lumOff val="1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8" name="Rectangle 7"/>
          <p:cNvSpPr/>
          <p:nvPr/>
        </p:nvSpPr>
        <p:spPr bwMode="gray">
          <a:xfrm rot="185582">
            <a:off x="1414576" y="762623"/>
            <a:ext cx="2947013" cy="3684469"/>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Picture Placeholder 10" descr="An empty placeholder to add an image. Click on the placeholder and select the image that you wish to add."/>
          <p:cNvSpPr>
            <a:spLocks noGrp="1"/>
          </p:cNvSpPr>
          <p:nvPr>
            <p:ph type="pic" sz="quarter" idx="13"/>
          </p:nvPr>
        </p:nvSpPr>
        <p:spPr bwMode="gray">
          <a:xfrm>
            <a:off x="1634550" y="917753"/>
            <a:ext cx="2592388" cy="3314700"/>
          </a:xfr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lstStyle>
            <a:lvl1pPr marL="45720" indent="0" algn="ctr">
              <a:buNone/>
              <a:defRPr/>
            </a:lvl1pPr>
          </a:lstStyle>
          <a:p>
            <a:r>
              <a:rPr lang="en-US"/>
              <a:t>Click icon to add picture</a:t>
            </a:r>
            <a:endParaRPr/>
          </a:p>
        </p:txBody>
      </p:sp>
      <p:sp>
        <p:nvSpPr>
          <p:cNvPr id="7" name="Rectangle 6"/>
          <p:cNvSpPr/>
          <p:nvPr/>
        </p:nvSpPr>
        <p:spPr bwMode="gray">
          <a:xfrm rot="120000">
            <a:off x="4600738" y="740343"/>
            <a:ext cx="2947013" cy="3684469"/>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0" descr="An empty placeholder to add an image. Click on the placeholder and select the image that you wish to add."/>
          <p:cNvSpPr>
            <a:spLocks noGrp="1"/>
          </p:cNvSpPr>
          <p:nvPr>
            <p:ph type="pic" sz="quarter" idx="14"/>
          </p:nvPr>
        </p:nvSpPr>
        <p:spPr bwMode="gray">
          <a:xfrm>
            <a:off x="4787507" y="917753"/>
            <a:ext cx="2592388" cy="3314700"/>
          </a:xfr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lstStyle>
            <a:lvl1pPr marL="45720" indent="0" algn="ctr">
              <a:buNone/>
              <a:defRPr/>
            </a:lvl1pPr>
          </a:lstStyle>
          <a:p>
            <a:r>
              <a:rPr lang="en-US"/>
              <a:t>Click icon to add picture</a:t>
            </a:r>
            <a:endParaRPr/>
          </a:p>
        </p:txBody>
      </p:sp>
      <p:sp>
        <p:nvSpPr>
          <p:cNvPr id="9" name="Rectangle 8"/>
          <p:cNvSpPr/>
          <p:nvPr/>
        </p:nvSpPr>
        <p:spPr bwMode="gray">
          <a:xfrm rot="21480000">
            <a:off x="7775260" y="727477"/>
            <a:ext cx="2947013" cy="3684469"/>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Picture Placeholder 10" descr="An empty placeholder to add an image. Click on the placeholder and select the image that you wish to add."/>
          <p:cNvSpPr>
            <a:spLocks noGrp="1"/>
          </p:cNvSpPr>
          <p:nvPr>
            <p:ph type="pic" sz="quarter" idx="15"/>
          </p:nvPr>
        </p:nvSpPr>
        <p:spPr bwMode="gray">
          <a:xfrm>
            <a:off x="7940463" y="917753"/>
            <a:ext cx="2592388" cy="3314701"/>
          </a:xfr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a:lstStyle>
            <a:lvl1pPr marL="45720" indent="0" algn="ctr">
              <a:buNone/>
              <a:defRPr/>
            </a:lvl1pPr>
          </a:lstStyle>
          <a:p>
            <a:r>
              <a:rPr lang="en-US"/>
              <a:t>Click icon to add picture</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A753D76A-AFCE-4D96-B917-CBEF96F7D1EB}" type="datetimeFigureOut">
              <a:rPr lang="en-US"/>
              <a:t>10/9/2020</a:t>
            </a:fld>
            <a:endParaRPr/>
          </a:p>
        </p:txBody>
      </p:sp>
      <p:sp>
        <p:nvSpPr>
          <p:cNvPr id="6" name="Slide Number Placeholder 5"/>
          <p:cNvSpPr>
            <a:spLocks noGrp="1"/>
          </p:cNvSpPr>
          <p:nvPr>
            <p:ph type="sldNum" sz="quarter" idx="12"/>
          </p:nvPr>
        </p:nvSpPr>
        <p:spPr/>
        <p:txBody>
          <a:bodyPr/>
          <a:lstStyle/>
          <a:p>
            <a:fld id="{F25A965E-3C11-4F28-82DC-E30D63FAC43C}" type="slidenum">
              <a:rPr/>
              <a:t>‹#›</a:t>
            </a:fld>
            <a:endParaRPr/>
          </a:p>
        </p:txBody>
      </p:sp>
    </p:spTree>
    <p:extLst>
      <p:ext uri="{BB962C8B-B14F-4D97-AF65-F5344CB8AC3E}">
        <p14:creationId xmlns:p14="http://schemas.microsoft.com/office/powerpoint/2010/main" val="311100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Alternate Title Slide with Pictures">
    <p:spTree>
      <p:nvGrpSpPr>
        <p:cNvPr id="1" name=""/>
        <p:cNvGrpSpPr/>
        <p:nvPr/>
      </p:nvGrpSpPr>
      <p:grpSpPr>
        <a:xfrm>
          <a:off x="0" y="0"/>
          <a:ext cx="0" cy="0"/>
          <a:chOff x="0" y="0"/>
          <a:chExt cx="0" cy="0"/>
        </a:xfrm>
      </p:grpSpPr>
      <p:sp>
        <p:nvSpPr>
          <p:cNvPr id="2" name="Title 1"/>
          <p:cNvSpPr>
            <a:spLocks noGrp="1"/>
          </p:cNvSpPr>
          <p:nvPr>
            <p:ph type="ctrTitle"/>
          </p:nvPr>
        </p:nvSpPr>
        <p:spPr>
          <a:xfrm>
            <a:off x="1522413" y="4843464"/>
            <a:ext cx="9144002" cy="947736"/>
          </a:xfrm>
        </p:spPr>
        <p:txBody>
          <a:bodyPr>
            <a:normAutofit/>
          </a:bodyPr>
          <a:lstStyle>
            <a:lvl1pPr algn="ctr">
              <a:lnSpc>
                <a:spcPct val="80000"/>
              </a:lnSpc>
              <a:defRPr sz="5600">
                <a:solidFill>
                  <a:schemeClr val="tx1">
                    <a:lumMod val="75000"/>
                    <a:lumOff val="25000"/>
                  </a:schemeClr>
                </a:solidFill>
              </a:defRPr>
            </a:lvl1pPr>
          </a:lstStyle>
          <a:p>
            <a:r>
              <a:rPr lang="en-US"/>
              <a:t>Click to edit Master title style</a:t>
            </a:r>
            <a:endParaRPr dirty="0"/>
          </a:p>
        </p:txBody>
      </p:sp>
      <p:sp>
        <p:nvSpPr>
          <p:cNvPr id="3" name="Subtitle 2"/>
          <p:cNvSpPr>
            <a:spLocks noGrp="1"/>
          </p:cNvSpPr>
          <p:nvPr>
            <p:ph type="subTitle" idx="1"/>
          </p:nvPr>
        </p:nvSpPr>
        <p:spPr>
          <a:xfrm>
            <a:off x="1522413" y="5791200"/>
            <a:ext cx="9144000" cy="457200"/>
          </a:xfrm>
        </p:spPr>
        <p:txBody>
          <a:bodyPr wrap="square">
            <a:normAutofit/>
          </a:bodyPr>
          <a:lstStyle>
            <a:lvl1pPr marL="0" indent="0" algn="ctr">
              <a:spcBef>
                <a:spcPts val="0"/>
              </a:spcBef>
              <a:buNone/>
              <a:defRPr sz="2400">
                <a:solidFill>
                  <a:schemeClr val="tx1">
                    <a:lumMod val="90000"/>
                    <a:lumOff val="1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11" name="Picture Placeholder 10" descr="An empty placeholder to add an image. Click on the placeholder and select the image that you wish to add."/>
          <p:cNvSpPr>
            <a:spLocks noGrp="1"/>
          </p:cNvSpPr>
          <p:nvPr>
            <p:ph type="pic" sz="quarter" idx="13"/>
          </p:nvPr>
        </p:nvSpPr>
        <p:spPr>
          <a:xfrm>
            <a:off x="1853090" y="685800"/>
            <a:ext cx="2743200" cy="3913632"/>
          </a:xfrm>
          <a:solidFill>
            <a:schemeClr val="bg1">
              <a:lumMod val="95000"/>
            </a:schemeClr>
          </a:solidFill>
          <a:ln w="127000">
            <a:noFill/>
            <a:miter lim="800000"/>
          </a:ln>
          <a:effectLst>
            <a:outerShdw blurRad="88900" sx="101000" sy="101000" algn="ctr" rotWithShape="0">
              <a:schemeClr val="accent1">
                <a:lumMod val="50000"/>
                <a:alpha val="15000"/>
              </a:schemeClr>
            </a:outerShdw>
          </a:effectLst>
        </p:spPr>
        <p:txBody>
          <a:bodyPr tIns="457200"/>
          <a:lstStyle>
            <a:lvl1pPr marL="0" indent="0" algn="ctr">
              <a:buNone/>
              <a:defRPr/>
            </a:lvl1pPr>
          </a:lstStyle>
          <a:p>
            <a:r>
              <a:rPr lang="en-US"/>
              <a:t>Click icon to add picture</a:t>
            </a:r>
            <a:endParaRPr/>
          </a:p>
        </p:txBody>
      </p:sp>
      <p:sp>
        <p:nvSpPr>
          <p:cNvPr id="12" name="Picture Placeholder 10" descr="An empty placeholder to add an image. Click on the placeholder and select the image that you wish to add."/>
          <p:cNvSpPr>
            <a:spLocks noGrp="1"/>
          </p:cNvSpPr>
          <p:nvPr>
            <p:ph type="pic" sz="quarter" idx="14"/>
          </p:nvPr>
        </p:nvSpPr>
        <p:spPr>
          <a:xfrm>
            <a:off x="4722812" y="685800"/>
            <a:ext cx="2743200" cy="3913632"/>
          </a:xfrm>
          <a:solidFill>
            <a:schemeClr val="bg1">
              <a:lumMod val="95000"/>
            </a:schemeClr>
          </a:solidFill>
          <a:ln w="127000">
            <a:noFill/>
            <a:miter lim="800000"/>
          </a:ln>
          <a:effectLst>
            <a:outerShdw blurRad="88900" sx="101000" sy="101000" algn="ctr" rotWithShape="0">
              <a:schemeClr val="accent1">
                <a:lumMod val="50000"/>
                <a:alpha val="15000"/>
              </a:schemeClr>
            </a:outerShdw>
          </a:effectLst>
        </p:spPr>
        <p:txBody>
          <a:bodyPr vert="horz" lIns="91440" tIns="457200" rIns="91440" bIns="45720" rtlCol="0">
            <a:normAutofit/>
          </a:bodyPr>
          <a:lstStyle>
            <a:lvl1pPr marL="0" indent="-228600" algn="ctr">
              <a:buNone/>
              <a:defRPr/>
            </a:lvl1pPr>
          </a:lstStyle>
          <a:p>
            <a:pPr marL="45720" lvl="0" indent="0" algn="ctr"/>
            <a:r>
              <a:rPr lang="en-US"/>
              <a:t>Click icon to add picture</a:t>
            </a:r>
            <a:endParaRPr/>
          </a:p>
        </p:txBody>
      </p:sp>
      <p:sp>
        <p:nvSpPr>
          <p:cNvPr id="13" name="Picture Placeholder 10" descr="An empty placeholder to add an image. Click on the placeholder and select the image that you wish to add."/>
          <p:cNvSpPr>
            <a:spLocks noGrp="1"/>
          </p:cNvSpPr>
          <p:nvPr>
            <p:ph type="pic" sz="quarter" idx="15"/>
          </p:nvPr>
        </p:nvSpPr>
        <p:spPr>
          <a:xfrm>
            <a:off x="7592534" y="685800"/>
            <a:ext cx="2743200" cy="3913632"/>
          </a:xfrm>
          <a:solidFill>
            <a:schemeClr val="bg1">
              <a:lumMod val="95000"/>
            </a:schemeClr>
          </a:solidFill>
          <a:ln w="127000">
            <a:noFill/>
            <a:miter lim="800000"/>
          </a:ln>
          <a:effectLst>
            <a:outerShdw blurRad="88900" sx="101000" sy="101000" algn="ctr" rotWithShape="0">
              <a:schemeClr val="accent1">
                <a:lumMod val="50000"/>
                <a:alpha val="15000"/>
              </a:schemeClr>
            </a:outerShdw>
          </a:effectLst>
        </p:spPr>
        <p:txBody>
          <a:bodyPr vert="horz" lIns="91440" tIns="457200" rIns="91440" bIns="45720" rtlCol="0">
            <a:normAutofit/>
          </a:bodyPr>
          <a:lstStyle>
            <a:lvl1pPr marL="0" indent="-228600" algn="ctr">
              <a:buNone/>
              <a:defRPr/>
            </a:lvl1pPr>
          </a:lstStyle>
          <a:p>
            <a:pPr marL="45720" lvl="0" indent="0" algn="ctr"/>
            <a:r>
              <a:rPr lang="en-US"/>
              <a:t>Click icon to add picture</a:t>
            </a:r>
            <a:endParaRPr dirty="0"/>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A753D76A-AFCE-4D96-B917-CBEF96F7D1EB}" type="datetimeFigureOut">
              <a:rPr lang="en-US"/>
              <a:t>10/9/2020</a:t>
            </a:fld>
            <a:endParaRPr/>
          </a:p>
        </p:txBody>
      </p:sp>
      <p:sp>
        <p:nvSpPr>
          <p:cNvPr id="6" name="Slide Number Placeholder 5"/>
          <p:cNvSpPr>
            <a:spLocks noGrp="1"/>
          </p:cNvSpPr>
          <p:nvPr>
            <p:ph type="sldNum" sz="quarter" idx="12"/>
          </p:nvPr>
        </p:nvSpPr>
        <p:spPr/>
        <p:txBody>
          <a:bodyPr/>
          <a:lstStyle/>
          <a:p>
            <a:fld id="{F25A965E-3C11-4F28-82DC-E30D63FAC43C}" type="slidenum">
              <a:rPr/>
              <a:t>‹#›</a:t>
            </a:fld>
            <a:endParaRPr/>
          </a:p>
        </p:txBody>
      </p:sp>
    </p:spTree>
    <p:extLst>
      <p:ext uri="{BB962C8B-B14F-4D97-AF65-F5344CB8AC3E}">
        <p14:creationId xmlns:p14="http://schemas.microsoft.com/office/powerpoint/2010/main" val="3642607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A753D76A-AFCE-4D96-B917-CBEF96F7D1EB}" type="datetimeFigureOut">
              <a:rPr lang="en-US"/>
              <a:t>10/9/2020</a:t>
            </a:fld>
            <a:endParaRPr/>
          </a:p>
        </p:txBody>
      </p:sp>
      <p:sp>
        <p:nvSpPr>
          <p:cNvPr id="6" name="Slide Number Placeholder 5"/>
          <p:cNvSpPr>
            <a:spLocks noGrp="1"/>
          </p:cNvSpPr>
          <p:nvPr>
            <p:ph type="sldNum" sz="quarter" idx="12"/>
          </p:nvPr>
        </p:nvSpPr>
        <p:spPr/>
        <p:txBody>
          <a:bodyPr/>
          <a:lstStyle/>
          <a:p>
            <a:fld id="{F25A965E-3C11-4F28-82DC-E30D63FAC43C}" type="slidenum">
              <a:rPr/>
              <a:t>‹#›</a:t>
            </a:fld>
            <a:endParaRPr/>
          </a:p>
        </p:txBody>
      </p:sp>
    </p:spTree>
    <p:extLst>
      <p:ext uri="{BB962C8B-B14F-4D97-AF65-F5344CB8AC3E}">
        <p14:creationId xmlns:p14="http://schemas.microsoft.com/office/powerpoint/2010/main" val="2171888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and Content with Picture">
    <p:spTree>
      <p:nvGrpSpPr>
        <p:cNvPr id="1" name=""/>
        <p:cNvGrpSpPr/>
        <p:nvPr/>
      </p:nvGrpSpPr>
      <p:grpSpPr>
        <a:xfrm>
          <a:off x="0" y="0"/>
          <a:ext cx="0" cy="0"/>
          <a:chOff x="0" y="0"/>
          <a:chExt cx="0" cy="0"/>
        </a:xfrm>
      </p:grpSpPr>
      <p:sp>
        <p:nvSpPr>
          <p:cNvPr id="7" name="Rounded Rectangle 6"/>
          <p:cNvSpPr/>
          <p:nvPr/>
        </p:nvSpPr>
        <p:spPr bwMode="gray">
          <a:xfrm>
            <a:off x="2159492" y="0"/>
            <a:ext cx="9345120" cy="6858000"/>
          </a:xfrm>
          <a:prstGeom prst="roundRect">
            <a:avLst>
              <a:gd name="adj" fmla="val 0"/>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995612" y="319088"/>
            <a:ext cx="7670802" cy="1143000"/>
          </a:xfrm>
        </p:spPr>
        <p:txBody>
          <a:bodyPr/>
          <a:lstStyle/>
          <a:p>
            <a:r>
              <a:rPr lang="en-US"/>
              <a:t>Click to edit Master title style</a:t>
            </a:r>
            <a:endParaRPr/>
          </a:p>
        </p:txBody>
      </p:sp>
      <p:sp>
        <p:nvSpPr>
          <p:cNvPr id="12" name="Rectangle 11"/>
          <p:cNvSpPr/>
          <p:nvPr/>
        </p:nvSpPr>
        <p:spPr bwMode="gray">
          <a:xfrm rot="21379692">
            <a:off x="322262" y="211183"/>
            <a:ext cx="1542449" cy="2051702"/>
          </a:xfrm>
          <a:prstGeom prst="rect">
            <a:avLst/>
          </a:prstGeom>
          <a:solidFill>
            <a:schemeClr val="bg1"/>
          </a:solidFill>
          <a:ln w="190500">
            <a:noFill/>
            <a:miter lim="800000"/>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Picture Placeholder 13" descr="An empty placeholder to add an image. Click on the placeholder and select the image that you wish to add."/>
          <p:cNvSpPr>
            <a:spLocks noGrp="1"/>
          </p:cNvSpPr>
          <p:nvPr>
            <p:ph type="pic" sz="quarter" idx="13"/>
          </p:nvPr>
        </p:nvSpPr>
        <p:spPr bwMode="gray">
          <a:xfrm rot="180000">
            <a:off x="357415" y="280969"/>
            <a:ext cx="1446157" cy="1965874"/>
          </a:xfrm>
          <a:solidFill>
            <a:schemeClr val="bg1">
              <a:lumMod val="95000"/>
            </a:schemeClr>
          </a:solidFill>
          <a:ln w="76200">
            <a:solidFill>
              <a:schemeClr val="bg1"/>
            </a:solidFill>
            <a:miter lim="800000"/>
          </a:ln>
          <a:effectLst>
            <a:outerShdw blurRad="63500" algn="ctr" rotWithShape="0">
              <a:prstClr val="black">
                <a:alpha val="20000"/>
              </a:prstClr>
            </a:outerShdw>
          </a:effectLst>
        </p:spPr>
        <p:txBody>
          <a:bodyPr tIns="182880">
            <a:normAutofit/>
          </a:bodyPr>
          <a:lstStyle>
            <a:lvl1pPr marL="45720" indent="0" algn="ctr">
              <a:buNone/>
              <a:defRPr sz="1600"/>
            </a:lvl1pPr>
          </a:lstStyle>
          <a:p>
            <a:r>
              <a:rPr lang="en-US"/>
              <a:t>Click icon to add picture</a:t>
            </a:r>
            <a:endParaRPr dirty="0"/>
          </a:p>
        </p:txBody>
      </p:sp>
      <p:sp>
        <p:nvSpPr>
          <p:cNvPr id="3" name="Content Placeholder 2"/>
          <p:cNvSpPr>
            <a:spLocks noGrp="1"/>
          </p:cNvSpPr>
          <p:nvPr>
            <p:ph idx="1"/>
          </p:nvPr>
        </p:nvSpPr>
        <p:spPr>
          <a:xfrm>
            <a:off x="2995612" y="1643063"/>
            <a:ext cx="7670802" cy="4529137"/>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cxnSp>
        <p:nvCxnSpPr>
          <p:cNvPr id="8" name="Straight Connector 7"/>
          <p:cNvCxnSpPr/>
          <p:nvPr/>
        </p:nvCxnSpPr>
        <p:spPr>
          <a:xfrm>
            <a:off x="23098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p:cNvCxnSpPr/>
          <p:nvPr/>
        </p:nvCxnSpPr>
        <p:spPr>
          <a:xfrm>
            <a:off x="113522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A753D76A-AFCE-4D96-B917-CBEF96F7D1EB}" type="datetimeFigureOut">
              <a:rPr lang="en-US"/>
              <a:t>10/9/2020</a:t>
            </a:fld>
            <a:endParaRPr/>
          </a:p>
        </p:txBody>
      </p:sp>
      <p:sp>
        <p:nvSpPr>
          <p:cNvPr id="6" name="Slide Number Placeholder 5"/>
          <p:cNvSpPr>
            <a:spLocks noGrp="1"/>
          </p:cNvSpPr>
          <p:nvPr>
            <p:ph type="sldNum" sz="quarter" idx="12"/>
          </p:nvPr>
        </p:nvSpPr>
        <p:spPr/>
        <p:txBody>
          <a:bodyPr/>
          <a:lstStyle/>
          <a:p>
            <a:fld id="{F25A965E-3C11-4F28-82DC-E30D63FAC43C}" type="slidenum">
              <a:rPr/>
              <a:t>‹#›</a:t>
            </a:fld>
            <a:endParaRPr/>
          </a:p>
        </p:txBody>
      </p:sp>
    </p:spTree>
    <p:extLst>
      <p:ext uri="{BB962C8B-B14F-4D97-AF65-F5344CB8AC3E}">
        <p14:creationId xmlns:p14="http://schemas.microsoft.com/office/powerpoint/2010/main" val="226595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22413" y="1643064"/>
            <a:ext cx="9144002" cy="2928936"/>
          </a:xfrm>
        </p:spPr>
        <p:txBody>
          <a:bodyPr anchor="b">
            <a:normAutofit/>
          </a:bodyPr>
          <a:lstStyle>
            <a:lvl1pPr algn="ctr">
              <a:lnSpc>
                <a:spcPct val="80000"/>
              </a:lnSpc>
              <a:defRPr sz="5600" b="0" cap="none" baseline="0">
                <a:solidFill>
                  <a:schemeClr val="tx1">
                    <a:lumMod val="75000"/>
                    <a:lumOff val="25000"/>
                  </a:schemeClr>
                </a:solidFill>
              </a:defRPr>
            </a:lvl1pPr>
          </a:lstStyle>
          <a:p>
            <a:r>
              <a:rPr lang="en-US"/>
              <a:t>Click to edit Master title style</a:t>
            </a:r>
            <a:endParaRPr dirty="0"/>
          </a:p>
        </p:txBody>
      </p:sp>
      <p:sp>
        <p:nvSpPr>
          <p:cNvPr id="3" name="Text Placeholder 2"/>
          <p:cNvSpPr>
            <a:spLocks noGrp="1"/>
          </p:cNvSpPr>
          <p:nvPr>
            <p:ph type="body" idx="1"/>
          </p:nvPr>
        </p:nvSpPr>
        <p:spPr>
          <a:xfrm>
            <a:off x="1522413" y="4572000"/>
            <a:ext cx="9144000" cy="1066799"/>
          </a:xfrm>
        </p:spPr>
        <p:txBody>
          <a:bodyPr anchor="t">
            <a:normAutofit/>
          </a:bodyPr>
          <a:lstStyle>
            <a:lvl1pPr marL="0" indent="0" algn="ctr">
              <a:spcBef>
                <a:spcPts val="0"/>
              </a:spcBef>
              <a:buNone/>
              <a:defRPr sz="2400">
                <a:solidFill>
                  <a:schemeClr val="tx1">
                    <a:lumMod val="90000"/>
                    <a:lumOff val="1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A753D76A-AFCE-4D96-B917-CBEF96F7D1EB}" type="datetimeFigureOut">
              <a:rPr lang="en-US"/>
              <a:t>10/9/2020</a:t>
            </a:fld>
            <a:endParaRPr/>
          </a:p>
        </p:txBody>
      </p:sp>
      <p:sp>
        <p:nvSpPr>
          <p:cNvPr id="6" name="Slide Number Placeholder 5"/>
          <p:cNvSpPr>
            <a:spLocks noGrp="1"/>
          </p:cNvSpPr>
          <p:nvPr>
            <p:ph type="sldNum" sz="quarter" idx="12"/>
          </p:nvPr>
        </p:nvSpPr>
        <p:spPr/>
        <p:txBody>
          <a:bodyPr/>
          <a:lstStyle/>
          <a:p>
            <a:fld id="{F25A965E-3C11-4F28-82DC-E30D63FAC43C}" type="slidenum">
              <a:rPr/>
              <a:t>‹#›</a:t>
            </a:fld>
            <a:endParaRPr/>
          </a:p>
        </p:txBody>
      </p:sp>
    </p:spTree>
    <p:extLst>
      <p:ext uri="{BB962C8B-B14F-4D97-AF65-F5344CB8AC3E}">
        <p14:creationId xmlns:p14="http://schemas.microsoft.com/office/powerpoint/2010/main" val="293233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522412" y="1643063"/>
            <a:ext cx="4480560" cy="4529137"/>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185854" y="1643063"/>
            <a:ext cx="4480560" cy="4529137"/>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endParaRPr/>
          </a:p>
        </p:txBody>
      </p:sp>
      <p:sp>
        <p:nvSpPr>
          <p:cNvPr id="5" name="Date Placeholder 4"/>
          <p:cNvSpPr>
            <a:spLocks noGrp="1"/>
          </p:cNvSpPr>
          <p:nvPr>
            <p:ph type="dt" sz="half" idx="10"/>
          </p:nvPr>
        </p:nvSpPr>
        <p:spPr/>
        <p:txBody>
          <a:bodyPr/>
          <a:lstStyle/>
          <a:p>
            <a:fld id="{A753D76A-AFCE-4D96-B917-CBEF96F7D1EB}" type="datetimeFigureOut">
              <a:rPr lang="en-US"/>
              <a:t>10/9/2020</a:t>
            </a:fld>
            <a:endParaRPr/>
          </a:p>
        </p:txBody>
      </p:sp>
      <p:sp>
        <p:nvSpPr>
          <p:cNvPr id="7" name="Slide Number Placeholder 6"/>
          <p:cNvSpPr>
            <a:spLocks noGrp="1"/>
          </p:cNvSpPr>
          <p:nvPr>
            <p:ph type="sldNum" sz="quarter" idx="12"/>
          </p:nvPr>
        </p:nvSpPr>
        <p:spPr/>
        <p:txBody>
          <a:bodyPr/>
          <a:lstStyle/>
          <a:p>
            <a:fld id="{F25A965E-3C11-4F28-82DC-E30D63FAC43C}" type="slidenum">
              <a:rPr/>
              <a:t>‹#›</a:t>
            </a:fld>
            <a:endParaRPr/>
          </a:p>
        </p:txBody>
      </p:sp>
    </p:spTree>
    <p:extLst>
      <p:ext uri="{BB962C8B-B14F-4D97-AF65-F5344CB8AC3E}">
        <p14:creationId xmlns:p14="http://schemas.microsoft.com/office/powerpoint/2010/main" val="4206267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522414" y="1624372"/>
            <a:ext cx="4480560" cy="737828"/>
          </a:xfrm>
        </p:spPr>
        <p:txBody>
          <a:bodyPr anchor="ctr"/>
          <a:lstStyle>
            <a:lvl1pPr marL="0" indent="0">
              <a:spcBef>
                <a:spcPts val="0"/>
              </a:spcBef>
              <a:buNone/>
              <a:defRPr sz="24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22414" y="2438400"/>
            <a:ext cx="4480560" cy="37337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185854" y="1624372"/>
            <a:ext cx="4480560" cy="737828"/>
          </a:xfrm>
        </p:spPr>
        <p:txBody>
          <a:bodyPr anchor="ctr"/>
          <a:lstStyle>
            <a:lvl1pPr marL="0" indent="0">
              <a:spcBef>
                <a:spcPts val="0"/>
              </a:spcBef>
              <a:buNone/>
              <a:defRPr sz="24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5854" y="2438400"/>
            <a:ext cx="4480560" cy="37337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endParaRPr/>
          </a:p>
        </p:txBody>
      </p:sp>
      <p:sp>
        <p:nvSpPr>
          <p:cNvPr id="7" name="Date Placeholder 6"/>
          <p:cNvSpPr>
            <a:spLocks noGrp="1"/>
          </p:cNvSpPr>
          <p:nvPr>
            <p:ph type="dt" sz="half" idx="10"/>
          </p:nvPr>
        </p:nvSpPr>
        <p:spPr/>
        <p:txBody>
          <a:bodyPr/>
          <a:lstStyle/>
          <a:p>
            <a:fld id="{A753D76A-AFCE-4D96-B917-CBEF96F7D1EB}" type="datetimeFigureOut">
              <a:rPr lang="en-US"/>
              <a:t>10/9/2020</a:t>
            </a:fld>
            <a:endParaRPr/>
          </a:p>
        </p:txBody>
      </p:sp>
      <p:sp>
        <p:nvSpPr>
          <p:cNvPr id="9" name="Slide Number Placeholder 8"/>
          <p:cNvSpPr>
            <a:spLocks noGrp="1"/>
          </p:cNvSpPr>
          <p:nvPr>
            <p:ph type="sldNum" sz="quarter" idx="12"/>
          </p:nvPr>
        </p:nvSpPr>
        <p:spPr/>
        <p:txBody>
          <a:bodyPr/>
          <a:lstStyle/>
          <a:p>
            <a:fld id="{F25A965E-3C11-4F28-82DC-E30D63FAC43C}" type="slidenum">
              <a:rPr/>
              <a:t>‹#›</a:t>
            </a:fld>
            <a:endParaRPr/>
          </a:p>
        </p:txBody>
      </p:sp>
    </p:spTree>
    <p:extLst>
      <p:ext uri="{BB962C8B-B14F-4D97-AF65-F5344CB8AC3E}">
        <p14:creationId xmlns:p14="http://schemas.microsoft.com/office/powerpoint/2010/main" val="3424432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endParaRPr/>
          </a:p>
        </p:txBody>
      </p:sp>
      <p:sp>
        <p:nvSpPr>
          <p:cNvPr id="3" name="Date Placeholder 2"/>
          <p:cNvSpPr>
            <a:spLocks noGrp="1"/>
          </p:cNvSpPr>
          <p:nvPr>
            <p:ph type="dt" sz="half" idx="10"/>
          </p:nvPr>
        </p:nvSpPr>
        <p:spPr/>
        <p:txBody>
          <a:bodyPr/>
          <a:lstStyle/>
          <a:p>
            <a:fld id="{A753D76A-AFCE-4D96-B917-CBEF96F7D1EB}" type="datetimeFigureOut">
              <a:rPr lang="en-US"/>
              <a:t>10/9/2020</a:t>
            </a:fld>
            <a:endParaRPr/>
          </a:p>
        </p:txBody>
      </p:sp>
      <p:sp>
        <p:nvSpPr>
          <p:cNvPr id="5" name="Slide Number Placeholder 4"/>
          <p:cNvSpPr>
            <a:spLocks noGrp="1"/>
          </p:cNvSpPr>
          <p:nvPr>
            <p:ph type="sldNum" sz="quarter" idx="12"/>
          </p:nvPr>
        </p:nvSpPr>
        <p:spPr/>
        <p:txBody>
          <a:bodyPr/>
          <a:lstStyle/>
          <a:p>
            <a:fld id="{F25A965E-3C11-4F28-82DC-E30D63FAC43C}" type="slidenum">
              <a:rPr/>
              <a:t>‹#›</a:t>
            </a:fld>
            <a:endParaRPr/>
          </a:p>
        </p:txBody>
      </p:sp>
    </p:spTree>
    <p:extLst>
      <p:ext uri="{BB962C8B-B14F-4D97-AF65-F5344CB8AC3E}">
        <p14:creationId xmlns:p14="http://schemas.microsoft.com/office/powerpoint/2010/main" val="844294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bwMode="gray">
          <a:xfrm>
            <a:off x="684211" y="0"/>
            <a:ext cx="10820402"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8" name="Straight Connector 7"/>
          <p:cNvCxnSpPr/>
          <p:nvPr/>
        </p:nvCxnSpPr>
        <p:spPr>
          <a:xfrm>
            <a:off x="8366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9" name="Straight Connector 8"/>
          <p:cNvCxnSpPr/>
          <p:nvPr/>
        </p:nvCxnSpPr>
        <p:spPr>
          <a:xfrm>
            <a:off x="113522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sp>
        <p:nvSpPr>
          <p:cNvPr id="2" name="Title Placeholder 1"/>
          <p:cNvSpPr>
            <a:spLocks noGrp="1"/>
          </p:cNvSpPr>
          <p:nvPr>
            <p:ph type="title"/>
          </p:nvPr>
        </p:nvSpPr>
        <p:spPr>
          <a:xfrm>
            <a:off x="1522414" y="319088"/>
            <a:ext cx="9144000" cy="1143000"/>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522414" y="1643063"/>
            <a:ext cx="9144000" cy="452913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3"/>
          </p:nvPr>
        </p:nvSpPr>
        <p:spPr>
          <a:xfrm>
            <a:off x="1507885" y="6400801"/>
            <a:ext cx="6796327" cy="276226"/>
          </a:xfrm>
          <a:prstGeom prst="rect">
            <a:avLst/>
          </a:prstGeom>
        </p:spPr>
        <p:txBody>
          <a:bodyPr vert="horz" lIns="91440" tIns="45720" rIns="91440" bIns="45720" rtlCol="0" anchor="ctr"/>
          <a:lstStyle>
            <a:lvl1pPr algn="l">
              <a:defRPr sz="1100">
                <a:solidFill>
                  <a:schemeClr val="tx1"/>
                </a:solidFill>
              </a:defRPr>
            </a:lvl1pPr>
          </a:lstStyle>
          <a:p>
            <a:endParaRPr lang="en-US" dirty="0"/>
          </a:p>
        </p:txBody>
      </p:sp>
      <p:sp>
        <p:nvSpPr>
          <p:cNvPr id="4" name="Date Placeholder 3"/>
          <p:cNvSpPr>
            <a:spLocks noGrp="1"/>
          </p:cNvSpPr>
          <p:nvPr>
            <p:ph type="dt" sz="half" idx="2"/>
          </p:nvPr>
        </p:nvSpPr>
        <p:spPr>
          <a:xfrm>
            <a:off x="8456612" y="6400801"/>
            <a:ext cx="1167659" cy="276226"/>
          </a:xfrm>
          <a:prstGeom prst="rect">
            <a:avLst/>
          </a:prstGeom>
        </p:spPr>
        <p:txBody>
          <a:bodyPr vert="horz" lIns="91440" tIns="45720" rIns="91440" bIns="45720" rtlCol="0" anchor="ctr"/>
          <a:lstStyle>
            <a:lvl1pPr algn="r">
              <a:defRPr sz="1100">
                <a:solidFill>
                  <a:schemeClr val="tx1"/>
                </a:solidFill>
              </a:defRPr>
            </a:lvl1pPr>
          </a:lstStyle>
          <a:p>
            <a:fld id="{A753D76A-AFCE-4D96-B917-CBEF96F7D1EB}" type="datetimeFigureOut">
              <a:rPr lang="en-US" smtClean="0"/>
              <a:pPr/>
              <a:t>10/9/2020</a:t>
            </a:fld>
            <a:endParaRPr lang="en-US"/>
          </a:p>
        </p:txBody>
      </p:sp>
      <p:sp>
        <p:nvSpPr>
          <p:cNvPr id="6" name="Slide Number Placeholder 5"/>
          <p:cNvSpPr>
            <a:spLocks noGrp="1"/>
          </p:cNvSpPr>
          <p:nvPr>
            <p:ph type="sldNum" sz="quarter" idx="4"/>
          </p:nvPr>
        </p:nvSpPr>
        <p:spPr>
          <a:xfrm>
            <a:off x="9752012" y="6400801"/>
            <a:ext cx="914402" cy="276226"/>
          </a:xfrm>
          <a:prstGeom prst="rect">
            <a:avLst/>
          </a:prstGeom>
        </p:spPr>
        <p:txBody>
          <a:bodyPr vert="horz" lIns="91440" tIns="45720" rIns="91440" bIns="45720" rtlCol="0" anchor="ctr"/>
          <a:lstStyle>
            <a:lvl1pPr algn="r">
              <a:defRPr sz="1100">
                <a:solidFill>
                  <a:schemeClr val="tx1"/>
                </a:solidFill>
              </a:defRPr>
            </a:lvl1pPr>
          </a:lstStyle>
          <a:p>
            <a:fld id="{F25A965E-3C11-4F28-82DC-E30D63FAC43C}" type="slidenum">
              <a:rPr lang="en-US" smtClean="0"/>
              <a:pPr/>
              <a:t>‹#›</a:t>
            </a:fld>
            <a:endParaRPr lang="en-US"/>
          </a:p>
        </p:txBody>
      </p:sp>
    </p:spTree>
    <p:extLst>
      <p:ext uri="{BB962C8B-B14F-4D97-AF65-F5344CB8AC3E}">
        <p14:creationId xmlns:p14="http://schemas.microsoft.com/office/powerpoint/2010/main" val="2647839866"/>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2" r:id="rId3"/>
    <p:sldLayoutId id="2147483650" r:id="rId4"/>
    <p:sldLayoutId id="214748366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85000"/>
        </a:lnSpc>
        <a:spcBef>
          <a:spcPct val="0"/>
        </a:spcBef>
        <a:buNone/>
        <a:defRPr sz="3600" kern="1200">
          <a:solidFill>
            <a:schemeClr val="tx1">
              <a:lumMod val="75000"/>
              <a:lumOff val="2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1"/>
        </a:buClr>
        <a:buFont typeface="Arial" pitchFamily="34" charset="0"/>
        <a:buChar char="•"/>
        <a:defRPr sz="2000" kern="1200">
          <a:solidFill>
            <a:schemeClr val="tx1"/>
          </a:solidFill>
          <a:latin typeface="+mn-lt"/>
          <a:ea typeface="+mn-ea"/>
          <a:cs typeface="+mn-cs"/>
        </a:defRPr>
      </a:lvl1pPr>
      <a:lvl2pPr marL="594360" indent="-228600" algn="l" defTabSz="914400" rtl="0" eaLnBrk="1" latinLnBrk="0" hangingPunct="1">
        <a:lnSpc>
          <a:spcPct val="90000"/>
        </a:lnSpc>
        <a:spcBef>
          <a:spcPts val="1000"/>
        </a:spcBef>
        <a:buClr>
          <a:schemeClr val="tx1"/>
        </a:buClr>
        <a:buFont typeface="Arial"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0000"/>
        </a:lnSpc>
        <a:spcBef>
          <a:spcPts val="800"/>
        </a:spcBef>
        <a:buClr>
          <a:schemeClr val="tx1"/>
        </a:buClr>
        <a:buFont typeface="Arial" pitchFamily="34" charset="0"/>
        <a:buChar char="•"/>
        <a:defRPr sz="1600" kern="1200">
          <a:solidFill>
            <a:schemeClr val="tx1"/>
          </a:solidFill>
          <a:latin typeface="+mn-lt"/>
          <a:ea typeface="+mn-ea"/>
          <a:cs typeface="+mn-cs"/>
        </a:defRPr>
      </a:lvl3pPr>
      <a:lvl4pPr marL="1234440" indent="-228600" algn="l" defTabSz="914400" rtl="0" eaLnBrk="1" latinLnBrk="0" hangingPunct="1">
        <a:lnSpc>
          <a:spcPct val="90000"/>
        </a:lnSpc>
        <a:spcBef>
          <a:spcPts val="800"/>
        </a:spcBef>
        <a:buClr>
          <a:schemeClr val="tx1"/>
        </a:buClr>
        <a:buFont typeface="Arial" pitchFamily="34" charset="0"/>
        <a:buChar char="•"/>
        <a:defRPr sz="1400" kern="1200">
          <a:solidFill>
            <a:schemeClr val="tx1"/>
          </a:solidFill>
          <a:latin typeface="+mn-lt"/>
          <a:ea typeface="+mn-ea"/>
          <a:cs typeface="+mn-cs"/>
        </a:defRPr>
      </a:lvl4pPr>
      <a:lvl5pPr marL="1554480" indent="-228600" algn="l" defTabSz="914400" rtl="0" eaLnBrk="1" latinLnBrk="0" hangingPunct="1">
        <a:lnSpc>
          <a:spcPct val="90000"/>
        </a:lnSpc>
        <a:spcBef>
          <a:spcPts val="800"/>
        </a:spcBef>
        <a:buClr>
          <a:schemeClr val="tx1"/>
        </a:buClr>
        <a:buFont typeface="Arial" pitchFamily="34" charset="0"/>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Font typeface="Arial" pitchFamily="34" charset="0"/>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Font typeface="Arial" pitchFamily="34" charset="0"/>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Font typeface="Arial"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9" userDrawn="1">
          <p15:clr>
            <a:srgbClr val="F26B43"/>
          </p15:clr>
        </p15:guide>
        <p15:guide id="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FF9562F-F560-4FCB-A482-359F023466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665412" y="-2661986"/>
            <a:ext cx="6857999" cy="12181972"/>
          </a:xfrm>
          <a:prstGeom prst="rect">
            <a:avLst/>
          </a:prstGeom>
        </p:spPr>
      </p:pic>
      <p:sp>
        <p:nvSpPr>
          <p:cNvPr id="6" name="Title 5"/>
          <p:cNvSpPr>
            <a:spLocks noGrp="1"/>
          </p:cNvSpPr>
          <p:nvPr>
            <p:ph type="ctrTitle"/>
          </p:nvPr>
        </p:nvSpPr>
        <p:spPr/>
        <p:txBody>
          <a:bodyPr>
            <a:normAutofit fontScale="90000"/>
          </a:bodyPr>
          <a:lstStyle/>
          <a:p>
            <a:r>
              <a:rPr lang="en-US" dirty="0" err="1"/>
              <a:t>Pencegahan</a:t>
            </a:r>
            <a:r>
              <a:rPr lang="en-US" dirty="0"/>
              <a:t> </a:t>
            </a:r>
            <a:r>
              <a:rPr lang="en-US" dirty="0" err="1"/>
              <a:t>Kerusakan</a:t>
            </a:r>
            <a:r>
              <a:rPr lang="en-US" dirty="0"/>
              <a:t> </a:t>
            </a:r>
            <a:r>
              <a:rPr lang="en-US" dirty="0" err="1"/>
              <a:t>Makanan</a:t>
            </a:r>
            <a:r>
              <a:rPr lang="en-US" dirty="0"/>
              <a:t> </a:t>
            </a:r>
            <a:br>
              <a:rPr lang="en-US" dirty="0"/>
            </a:br>
            <a:r>
              <a:rPr lang="en-US" dirty="0"/>
              <a:t>CANNING</a:t>
            </a:r>
          </a:p>
        </p:txBody>
      </p:sp>
      <p:sp>
        <p:nvSpPr>
          <p:cNvPr id="5" name="Subtitle 4"/>
          <p:cNvSpPr>
            <a:spLocks noGrp="1"/>
          </p:cNvSpPr>
          <p:nvPr>
            <p:ph type="subTitle" idx="1"/>
          </p:nvPr>
        </p:nvSpPr>
        <p:spPr/>
        <p:txBody>
          <a:bodyPr>
            <a:normAutofit/>
          </a:bodyPr>
          <a:lstStyle/>
          <a:p>
            <a:r>
              <a:rPr lang="en-US" dirty="0"/>
              <a:t> </a:t>
            </a:r>
          </a:p>
        </p:txBody>
      </p:sp>
      <p:pic>
        <p:nvPicPr>
          <p:cNvPr id="7" name="Picture Placeholder 6" descr="Basket filled with apples"/>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a:stretch>
            <a:fillRect/>
          </a:stretch>
        </p:blipFill>
        <p:spPr/>
      </p:pic>
      <p:pic>
        <p:nvPicPr>
          <p:cNvPr id="8" name="Picture Placeholder 7" descr="Close-up of cinnamon sticks and apples beside stack of plates and forks on table"/>
          <p:cNvPicPr>
            <a:picLocks noGrp="1" noChangeAspect="1"/>
          </p:cNvPicPr>
          <p:nvPr>
            <p:ph type="pic" sz="quarter" idx="14"/>
          </p:nvPr>
        </p:nvPicPr>
        <p:blipFill>
          <a:blip r:embed="rId5" cstate="print">
            <a:extLst>
              <a:ext uri="{28A0092B-C50C-407E-A947-70E740481C1C}">
                <a14:useLocalDpi xmlns:a14="http://schemas.microsoft.com/office/drawing/2010/main" val="0"/>
              </a:ext>
            </a:extLst>
          </a:blip>
          <a:srcRect/>
          <a:stretch>
            <a:fillRect/>
          </a:stretch>
        </p:blipFill>
        <p:spPr/>
      </p:pic>
      <p:pic>
        <p:nvPicPr>
          <p:cNvPr id="9" name="Picture Placeholder 8" descr="Slice of apple pie on plate"/>
          <p:cNvPicPr>
            <a:picLocks noGrp="1" noChangeAspect="1"/>
          </p:cNvPicPr>
          <p:nvPr>
            <p:ph type="pic" sz="quarter" idx="15"/>
          </p:nvPr>
        </p:nvPicPr>
        <p:blipFill>
          <a:blip r:embed="rId6"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073818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01334ED-30E7-47B7-954C-643028A44D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46"/>
            <a:ext cx="12188824" cy="6861846"/>
          </a:xfrm>
          <a:prstGeom prst="rect">
            <a:avLst/>
          </a:prstGeom>
        </p:spPr>
      </p:pic>
      <p:sp>
        <p:nvSpPr>
          <p:cNvPr id="2" name="Title 1"/>
          <p:cNvSpPr>
            <a:spLocks noGrp="1"/>
          </p:cNvSpPr>
          <p:nvPr>
            <p:ph type="title"/>
          </p:nvPr>
        </p:nvSpPr>
        <p:spPr>
          <a:xfrm>
            <a:off x="8614692" y="1439776"/>
            <a:ext cx="3124201" cy="1966912"/>
          </a:xfrm>
        </p:spPr>
        <p:txBody>
          <a:bodyPr/>
          <a:lstStyle/>
          <a:p>
            <a:r>
              <a:rPr lang="en-US" dirty="0" err="1"/>
              <a:t>Sterilisasi</a:t>
            </a:r>
            <a:r>
              <a:rPr lang="en-US" dirty="0"/>
              <a:t> -5</a:t>
            </a:r>
          </a:p>
        </p:txBody>
      </p:sp>
      <p:sp>
        <p:nvSpPr>
          <p:cNvPr id="3" name="Content Placeholder 2"/>
          <p:cNvSpPr>
            <a:spLocks noGrp="1"/>
          </p:cNvSpPr>
          <p:nvPr>
            <p:ph idx="1"/>
          </p:nvPr>
        </p:nvSpPr>
        <p:spPr>
          <a:xfrm>
            <a:off x="449932" y="685800"/>
            <a:ext cx="7876728" cy="5486400"/>
          </a:xfrm>
        </p:spPr>
        <p:txBody>
          <a:bodyPr>
            <a:normAutofit lnSpcReduction="10000"/>
          </a:bodyPr>
          <a:lstStyle/>
          <a:p>
            <a:pPr marL="45720" indent="0" algn="just">
              <a:buNone/>
            </a:pPr>
            <a:r>
              <a:rPr lang="en-US" dirty="0" err="1"/>
              <a:t>Sterilisasi</a:t>
            </a:r>
            <a:r>
              <a:rPr lang="en-US" dirty="0"/>
              <a:t> </a:t>
            </a:r>
            <a:r>
              <a:rPr lang="en-US" dirty="0" err="1"/>
              <a:t>adalah</a:t>
            </a:r>
            <a:r>
              <a:rPr lang="en-US" dirty="0"/>
              <a:t> proses </a:t>
            </a:r>
            <a:r>
              <a:rPr lang="en-US" dirty="0" err="1"/>
              <a:t>termal</a:t>
            </a:r>
            <a:r>
              <a:rPr lang="en-US" dirty="0"/>
              <a:t> yang </a:t>
            </a:r>
            <a:r>
              <a:rPr lang="en-US" dirty="0" err="1"/>
              <a:t>dilakukan</a:t>
            </a:r>
            <a:r>
              <a:rPr lang="en-US" dirty="0"/>
              <a:t> </a:t>
            </a:r>
            <a:r>
              <a:rPr lang="en-US" dirty="0" err="1"/>
              <a:t>pada</a:t>
            </a:r>
            <a:r>
              <a:rPr lang="en-US" dirty="0"/>
              <a:t> </a:t>
            </a:r>
            <a:r>
              <a:rPr lang="en-US" dirty="0" err="1"/>
              <a:t>suhu</a:t>
            </a:r>
            <a:r>
              <a:rPr lang="en-US" dirty="0"/>
              <a:t> </a:t>
            </a:r>
            <a:r>
              <a:rPr lang="en-US" dirty="0" err="1"/>
              <a:t>tinggi</a:t>
            </a:r>
            <a:r>
              <a:rPr lang="en-US" dirty="0"/>
              <a:t> &gt;100</a:t>
            </a:r>
            <a:r>
              <a:rPr lang="en-US" baseline="30000" dirty="0"/>
              <a:t>0</a:t>
            </a:r>
            <a:r>
              <a:rPr lang="en-US" dirty="0"/>
              <a:t>C </a:t>
            </a:r>
            <a:r>
              <a:rPr lang="en-US" dirty="0" err="1"/>
              <a:t>dengan</a:t>
            </a:r>
            <a:r>
              <a:rPr lang="en-US" dirty="0"/>
              <a:t> </a:t>
            </a:r>
            <a:r>
              <a:rPr lang="en-US" dirty="0" err="1"/>
              <a:t>tujuan</a:t>
            </a:r>
            <a:r>
              <a:rPr lang="en-US" dirty="0"/>
              <a:t> </a:t>
            </a:r>
            <a:r>
              <a:rPr lang="en-US" dirty="0" err="1"/>
              <a:t>utama</a:t>
            </a:r>
            <a:r>
              <a:rPr lang="en-US" dirty="0"/>
              <a:t> </a:t>
            </a:r>
            <a:r>
              <a:rPr lang="en-US" dirty="0" err="1"/>
              <a:t>memusnahkan</a:t>
            </a:r>
            <a:r>
              <a:rPr lang="en-US" dirty="0"/>
              <a:t> </a:t>
            </a:r>
            <a:r>
              <a:rPr lang="en-US" dirty="0" err="1"/>
              <a:t>spora</a:t>
            </a:r>
            <a:r>
              <a:rPr lang="en-US" dirty="0"/>
              <a:t> </a:t>
            </a:r>
            <a:r>
              <a:rPr lang="en-US" dirty="0" err="1"/>
              <a:t>patogen</a:t>
            </a:r>
            <a:r>
              <a:rPr lang="en-US" dirty="0"/>
              <a:t> </a:t>
            </a:r>
            <a:r>
              <a:rPr lang="en-US" dirty="0" err="1"/>
              <a:t>dan</a:t>
            </a:r>
            <a:r>
              <a:rPr lang="en-US" dirty="0"/>
              <a:t> </a:t>
            </a:r>
            <a:r>
              <a:rPr lang="en-US" dirty="0" err="1"/>
              <a:t>pembusuk</a:t>
            </a:r>
            <a:r>
              <a:rPr lang="en-US" dirty="0"/>
              <a:t>. </a:t>
            </a:r>
            <a:r>
              <a:rPr lang="en-US" dirty="0" err="1"/>
              <a:t>Suatu</a:t>
            </a:r>
            <a:r>
              <a:rPr lang="en-US" dirty="0"/>
              <a:t> </a:t>
            </a:r>
            <a:r>
              <a:rPr lang="en-US" dirty="0" err="1"/>
              <a:t>produk</a:t>
            </a:r>
            <a:r>
              <a:rPr lang="en-US" dirty="0"/>
              <a:t> </a:t>
            </a:r>
            <a:r>
              <a:rPr lang="en-US" dirty="0" err="1"/>
              <a:t>dikatakan</a:t>
            </a:r>
            <a:r>
              <a:rPr lang="en-US" dirty="0"/>
              <a:t> </a:t>
            </a:r>
            <a:r>
              <a:rPr lang="en-US" dirty="0" err="1"/>
              <a:t>steril</a:t>
            </a:r>
            <a:r>
              <a:rPr lang="en-US" dirty="0"/>
              <a:t> </a:t>
            </a:r>
            <a:r>
              <a:rPr lang="en-US" dirty="0" err="1"/>
              <a:t>bila</a:t>
            </a:r>
            <a:r>
              <a:rPr lang="en-US" dirty="0"/>
              <a:t> </a:t>
            </a:r>
            <a:r>
              <a:rPr lang="en-US" dirty="0" err="1"/>
              <a:t>tidak</a:t>
            </a:r>
            <a:r>
              <a:rPr lang="en-US" dirty="0"/>
              <a:t> </a:t>
            </a:r>
            <a:r>
              <a:rPr lang="en-US" dirty="0" err="1"/>
              <a:t>ada</a:t>
            </a:r>
            <a:r>
              <a:rPr lang="en-US" dirty="0"/>
              <a:t> </a:t>
            </a:r>
            <a:r>
              <a:rPr lang="en-US" dirty="0" err="1"/>
              <a:t>satupun</a:t>
            </a:r>
            <a:r>
              <a:rPr lang="en-US" dirty="0"/>
              <a:t> </a:t>
            </a:r>
            <a:r>
              <a:rPr lang="en-US" dirty="0" err="1"/>
              <a:t>mikroba</a:t>
            </a:r>
            <a:r>
              <a:rPr lang="en-US" dirty="0"/>
              <a:t> yang </a:t>
            </a:r>
            <a:r>
              <a:rPr lang="en-US" dirty="0" err="1"/>
              <a:t>dapat</a:t>
            </a:r>
            <a:r>
              <a:rPr lang="en-US" dirty="0"/>
              <a:t> </a:t>
            </a:r>
            <a:r>
              <a:rPr lang="en-US" dirty="0" err="1"/>
              <a:t>tumbuh</a:t>
            </a:r>
            <a:r>
              <a:rPr lang="en-US" dirty="0"/>
              <a:t> pada </a:t>
            </a:r>
            <a:r>
              <a:rPr lang="en-US" dirty="0" err="1"/>
              <a:t>produk</a:t>
            </a:r>
            <a:r>
              <a:rPr lang="en-US" dirty="0"/>
              <a:t> </a:t>
            </a:r>
            <a:r>
              <a:rPr lang="en-US" dirty="0" err="1"/>
              <a:t>tersebut</a:t>
            </a:r>
            <a:r>
              <a:rPr lang="en-US" dirty="0"/>
              <a:t> (Anonim,2010). </a:t>
            </a:r>
            <a:r>
              <a:rPr lang="en-US" dirty="0" err="1"/>
              <a:t>Biasanya</a:t>
            </a:r>
            <a:r>
              <a:rPr lang="en-US" dirty="0"/>
              <a:t> 121</a:t>
            </a:r>
            <a:r>
              <a:rPr lang="en-US" baseline="30000" dirty="0"/>
              <a:t>o </a:t>
            </a:r>
            <a:r>
              <a:rPr lang="en-US" dirty="0"/>
              <a:t>C </a:t>
            </a:r>
            <a:r>
              <a:rPr lang="en-US" dirty="0" err="1"/>
              <a:t>selama</a:t>
            </a:r>
            <a:r>
              <a:rPr lang="en-US" dirty="0"/>
              <a:t> 20 – 40 </a:t>
            </a:r>
            <a:r>
              <a:rPr lang="en-US" dirty="0" err="1"/>
              <a:t>menit</a:t>
            </a:r>
            <a:r>
              <a:rPr lang="en-US" dirty="0"/>
              <a:t>, </a:t>
            </a:r>
            <a:r>
              <a:rPr lang="en-US" dirty="0" err="1"/>
              <a:t>tergantung</a:t>
            </a:r>
            <a:r>
              <a:rPr lang="en-US" dirty="0"/>
              <a:t> </a:t>
            </a:r>
            <a:r>
              <a:rPr lang="en-US" dirty="0" err="1"/>
              <a:t>dari</a:t>
            </a:r>
            <a:r>
              <a:rPr lang="en-US" dirty="0"/>
              <a:t> </a:t>
            </a:r>
            <a:r>
              <a:rPr lang="en-US" dirty="0" err="1"/>
              <a:t>jenis</a:t>
            </a:r>
            <a:r>
              <a:rPr lang="en-US" dirty="0"/>
              <a:t> </a:t>
            </a:r>
            <a:r>
              <a:rPr lang="en-US" dirty="0" err="1"/>
              <a:t>bahan</a:t>
            </a:r>
            <a:r>
              <a:rPr lang="en-US" dirty="0"/>
              <a:t> </a:t>
            </a:r>
            <a:r>
              <a:rPr lang="en-US" dirty="0" err="1"/>
              <a:t>makanan</a:t>
            </a:r>
            <a:r>
              <a:rPr lang="en-US" dirty="0"/>
              <a:t>.</a:t>
            </a:r>
          </a:p>
          <a:p>
            <a:pPr marL="45720" indent="0" algn="just">
              <a:buNone/>
            </a:pPr>
            <a:r>
              <a:rPr lang="en-US" dirty="0" err="1"/>
              <a:t>Setiap</a:t>
            </a:r>
            <a:r>
              <a:rPr lang="en-US" dirty="0"/>
              <a:t> </a:t>
            </a:r>
            <a:r>
              <a:rPr lang="en-US" dirty="0" err="1"/>
              <a:t>jenis</a:t>
            </a:r>
            <a:r>
              <a:rPr lang="en-US" dirty="0"/>
              <a:t> </a:t>
            </a:r>
            <a:r>
              <a:rPr lang="en-US" dirty="0" err="1"/>
              <a:t>bahan</a:t>
            </a:r>
            <a:r>
              <a:rPr lang="en-US" dirty="0"/>
              <a:t> </a:t>
            </a:r>
            <a:r>
              <a:rPr lang="en-US" dirty="0" err="1"/>
              <a:t>pangan</a:t>
            </a:r>
            <a:r>
              <a:rPr lang="en-US" dirty="0"/>
              <a:t> </a:t>
            </a:r>
            <a:r>
              <a:rPr lang="en-US" dirty="0" err="1"/>
              <a:t>mempunyai</a:t>
            </a:r>
            <a:r>
              <a:rPr lang="en-US" dirty="0"/>
              <a:t> </a:t>
            </a:r>
            <a:r>
              <a:rPr lang="en-US" dirty="0" err="1"/>
              <a:t>suhu</a:t>
            </a:r>
            <a:r>
              <a:rPr lang="en-US" dirty="0"/>
              <a:t> </a:t>
            </a:r>
            <a:r>
              <a:rPr lang="en-US" dirty="0" err="1"/>
              <a:t>dan</a:t>
            </a:r>
            <a:r>
              <a:rPr lang="en-US" dirty="0"/>
              <a:t> lama </a:t>
            </a:r>
            <a:r>
              <a:rPr lang="en-US" dirty="0" err="1"/>
              <a:t>sterilisasi</a:t>
            </a:r>
            <a:r>
              <a:rPr lang="en-US" dirty="0"/>
              <a:t> yang </a:t>
            </a:r>
            <a:r>
              <a:rPr lang="en-US" dirty="0" err="1"/>
              <a:t>berbeda</a:t>
            </a:r>
            <a:r>
              <a:rPr lang="en-US" dirty="0"/>
              <a:t>, </a:t>
            </a:r>
            <a:r>
              <a:rPr lang="en-US" dirty="0" err="1"/>
              <a:t>tergantung</a:t>
            </a:r>
            <a:r>
              <a:rPr lang="en-US" dirty="0"/>
              <a:t> </a:t>
            </a:r>
            <a:r>
              <a:rPr lang="en-US" dirty="0" err="1"/>
              <a:t>dari</a:t>
            </a:r>
            <a:r>
              <a:rPr lang="en-US" dirty="0"/>
              <a:t> :</a:t>
            </a:r>
          </a:p>
          <a:p>
            <a:pPr algn="just"/>
            <a:r>
              <a:rPr lang="en-US" dirty="0" err="1"/>
              <a:t>Kecepatan</a:t>
            </a:r>
            <a:r>
              <a:rPr lang="en-US" dirty="0"/>
              <a:t> </a:t>
            </a:r>
            <a:r>
              <a:rPr lang="en-US" dirty="0" err="1"/>
              <a:t>penetrasi</a:t>
            </a:r>
            <a:r>
              <a:rPr lang="en-US" dirty="0"/>
              <a:t> </a:t>
            </a:r>
            <a:r>
              <a:rPr lang="en-US" dirty="0" err="1"/>
              <a:t>panas</a:t>
            </a:r>
            <a:r>
              <a:rPr lang="en-US" dirty="0"/>
              <a:t> </a:t>
            </a:r>
            <a:r>
              <a:rPr lang="en-US" dirty="0" err="1"/>
              <a:t>ke</a:t>
            </a:r>
            <a:r>
              <a:rPr lang="en-US" dirty="0"/>
              <a:t> </a:t>
            </a:r>
            <a:r>
              <a:rPr lang="en-US" dirty="0" err="1"/>
              <a:t>dalam</a:t>
            </a:r>
            <a:r>
              <a:rPr lang="en-US" dirty="0"/>
              <a:t> </a:t>
            </a:r>
            <a:r>
              <a:rPr lang="en-US" dirty="0" err="1"/>
              <a:t>bahan</a:t>
            </a:r>
            <a:r>
              <a:rPr lang="en-US" dirty="0"/>
              <a:t> </a:t>
            </a:r>
            <a:r>
              <a:rPr lang="en-US" dirty="0" err="1"/>
              <a:t>pangan</a:t>
            </a:r>
            <a:r>
              <a:rPr lang="en-US" dirty="0"/>
              <a:t>.</a:t>
            </a:r>
          </a:p>
          <a:p>
            <a:pPr algn="just"/>
            <a:r>
              <a:rPr lang="en-US" dirty="0"/>
              <a:t> </a:t>
            </a:r>
            <a:r>
              <a:rPr lang="en-US" dirty="0" err="1"/>
              <a:t>Kecepatan</a:t>
            </a:r>
            <a:r>
              <a:rPr lang="en-US" dirty="0"/>
              <a:t> </a:t>
            </a:r>
            <a:r>
              <a:rPr lang="en-US" dirty="0" err="1"/>
              <a:t>penetrasi</a:t>
            </a:r>
            <a:r>
              <a:rPr lang="en-US" dirty="0"/>
              <a:t> </a:t>
            </a:r>
            <a:r>
              <a:rPr lang="en-US" dirty="0" err="1"/>
              <a:t>panas</a:t>
            </a:r>
            <a:r>
              <a:rPr lang="en-US" dirty="0"/>
              <a:t> </a:t>
            </a:r>
            <a:r>
              <a:rPr lang="en-US" dirty="0" err="1"/>
              <a:t>dipengaruhi</a:t>
            </a:r>
            <a:r>
              <a:rPr lang="en-US" dirty="0"/>
              <a:t> pula </a:t>
            </a:r>
            <a:r>
              <a:rPr lang="en-US" dirty="0" err="1"/>
              <a:t>oleh</a:t>
            </a:r>
            <a:r>
              <a:rPr lang="en-US" dirty="0"/>
              <a:t> </a:t>
            </a:r>
            <a:r>
              <a:rPr lang="en-US" dirty="0" err="1"/>
              <a:t>konsistensi</a:t>
            </a:r>
            <a:r>
              <a:rPr lang="en-US" dirty="0"/>
              <a:t> </a:t>
            </a:r>
            <a:r>
              <a:rPr lang="en-US" dirty="0" err="1"/>
              <a:t>bahan</a:t>
            </a:r>
            <a:endParaRPr lang="en-US" dirty="0"/>
          </a:p>
          <a:p>
            <a:pPr algn="just"/>
            <a:r>
              <a:rPr lang="en-US" dirty="0"/>
              <a:t> </a:t>
            </a:r>
            <a:r>
              <a:rPr lang="en-US" dirty="0" err="1"/>
              <a:t>Ketahanan</a:t>
            </a:r>
            <a:r>
              <a:rPr lang="en-US" dirty="0"/>
              <a:t> </a:t>
            </a:r>
            <a:r>
              <a:rPr lang="en-US" dirty="0" err="1"/>
              <a:t>panas</a:t>
            </a:r>
            <a:r>
              <a:rPr lang="en-US" dirty="0"/>
              <a:t> (heat resistance) </a:t>
            </a:r>
            <a:r>
              <a:rPr lang="en-US" dirty="0" err="1"/>
              <a:t>dari</a:t>
            </a:r>
            <a:r>
              <a:rPr lang="en-US" dirty="0"/>
              <a:t> </a:t>
            </a:r>
            <a:r>
              <a:rPr lang="en-US" dirty="0" err="1"/>
              <a:t>bakteri</a:t>
            </a:r>
            <a:r>
              <a:rPr lang="en-US" dirty="0"/>
              <a:t> </a:t>
            </a:r>
            <a:r>
              <a:rPr lang="en-US" dirty="0" err="1"/>
              <a:t>penyebab</a:t>
            </a:r>
            <a:r>
              <a:rPr lang="en-US" dirty="0"/>
              <a:t> </a:t>
            </a:r>
            <a:r>
              <a:rPr lang="en-US" dirty="0" err="1"/>
              <a:t>kerusakan</a:t>
            </a:r>
            <a:r>
              <a:rPr lang="en-US" dirty="0"/>
              <a:t> dan  </a:t>
            </a:r>
            <a:r>
              <a:rPr lang="en-US" dirty="0" err="1"/>
              <a:t>penyakit</a:t>
            </a:r>
            <a:r>
              <a:rPr lang="en-US" dirty="0"/>
              <a:t>.</a:t>
            </a:r>
          </a:p>
          <a:p>
            <a:pPr algn="just"/>
            <a:r>
              <a:rPr lang="en-US" dirty="0" err="1"/>
              <a:t>Faktor</a:t>
            </a:r>
            <a:r>
              <a:rPr lang="en-US" dirty="0"/>
              <a:t> </a:t>
            </a:r>
            <a:r>
              <a:rPr lang="en-US" dirty="0" err="1"/>
              <a:t>ini</a:t>
            </a:r>
            <a:r>
              <a:rPr lang="en-US" dirty="0"/>
              <a:t> </a:t>
            </a:r>
            <a:r>
              <a:rPr lang="en-US" dirty="0" err="1"/>
              <a:t>ditentukan</a:t>
            </a:r>
            <a:r>
              <a:rPr lang="en-US" dirty="0"/>
              <a:t> </a:t>
            </a:r>
            <a:r>
              <a:rPr lang="en-US" dirty="0" err="1"/>
              <a:t>oleh</a:t>
            </a:r>
            <a:r>
              <a:rPr lang="en-US" dirty="0"/>
              <a:t> </a:t>
            </a:r>
            <a:r>
              <a:rPr lang="en-US" dirty="0" err="1"/>
              <a:t>jenis</a:t>
            </a:r>
            <a:r>
              <a:rPr lang="en-US" dirty="0"/>
              <a:t> </a:t>
            </a:r>
            <a:r>
              <a:rPr lang="en-US" dirty="0" err="1"/>
              <a:t>bakteri</a:t>
            </a:r>
            <a:r>
              <a:rPr lang="en-US" dirty="0"/>
              <a:t>, </a:t>
            </a:r>
            <a:r>
              <a:rPr lang="en-US" dirty="0" err="1"/>
              <a:t>jumlah</a:t>
            </a:r>
            <a:r>
              <a:rPr lang="en-US" dirty="0"/>
              <a:t> </a:t>
            </a:r>
            <a:r>
              <a:rPr lang="en-US" dirty="0" err="1"/>
              <a:t>bakteri</a:t>
            </a:r>
            <a:r>
              <a:rPr lang="en-US" dirty="0"/>
              <a:t> </a:t>
            </a:r>
            <a:r>
              <a:rPr lang="en-US" dirty="0" err="1"/>
              <a:t>pada</a:t>
            </a:r>
            <a:r>
              <a:rPr lang="en-US" dirty="0"/>
              <a:t> </a:t>
            </a:r>
            <a:r>
              <a:rPr lang="en-US" dirty="0" err="1"/>
              <a:t>saat</a:t>
            </a:r>
            <a:r>
              <a:rPr lang="en-US" dirty="0"/>
              <a:t> </a:t>
            </a:r>
            <a:r>
              <a:rPr lang="en-US" dirty="0" err="1"/>
              <a:t>akan</a:t>
            </a:r>
            <a:r>
              <a:rPr lang="en-US" dirty="0"/>
              <a:t> </a:t>
            </a:r>
            <a:r>
              <a:rPr lang="en-US" dirty="0" err="1"/>
              <a:t>dilakukan</a:t>
            </a:r>
            <a:r>
              <a:rPr lang="en-US" dirty="0"/>
              <a:t> </a:t>
            </a:r>
            <a:r>
              <a:rPr lang="en-US" dirty="0" err="1"/>
              <a:t>sterilisasi</a:t>
            </a:r>
            <a:r>
              <a:rPr lang="en-US" dirty="0"/>
              <a:t> </a:t>
            </a:r>
            <a:r>
              <a:rPr lang="en-US" dirty="0" err="1"/>
              <a:t>dan</a:t>
            </a:r>
            <a:r>
              <a:rPr lang="en-US" dirty="0"/>
              <a:t> pH </a:t>
            </a:r>
            <a:r>
              <a:rPr lang="en-US" dirty="0" err="1"/>
              <a:t>dari</a:t>
            </a:r>
            <a:r>
              <a:rPr lang="en-US" dirty="0"/>
              <a:t> </a:t>
            </a:r>
            <a:r>
              <a:rPr lang="en-US" dirty="0" err="1"/>
              <a:t>bahan</a:t>
            </a:r>
            <a:r>
              <a:rPr lang="en-US" dirty="0"/>
              <a:t> </a:t>
            </a:r>
            <a:r>
              <a:rPr lang="en-US" dirty="0" err="1"/>
              <a:t>pangan.Pada</a:t>
            </a:r>
            <a:r>
              <a:rPr lang="en-US" dirty="0"/>
              <a:t> </a:t>
            </a:r>
            <a:r>
              <a:rPr lang="en-US" dirty="0" err="1"/>
              <a:t>umumnya</a:t>
            </a:r>
            <a:r>
              <a:rPr lang="en-US" dirty="0"/>
              <a:t> </a:t>
            </a:r>
            <a:r>
              <a:rPr lang="en-US" dirty="0" err="1"/>
              <a:t>suhu</a:t>
            </a:r>
            <a:r>
              <a:rPr lang="en-US" dirty="0"/>
              <a:t> </a:t>
            </a:r>
            <a:r>
              <a:rPr lang="en-US" dirty="0" err="1"/>
              <a:t>sterilisasi</a:t>
            </a:r>
            <a:r>
              <a:rPr lang="en-US" dirty="0"/>
              <a:t> yang </a:t>
            </a:r>
            <a:r>
              <a:rPr lang="en-US" dirty="0" err="1"/>
              <a:t>biasa</a:t>
            </a:r>
            <a:r>
              <a:rPr lang="en-US" dirty="0"/>
              <a:t> </a:t>
            </a:r>
            <a:r>
              <a:rPr lang="en-US" dirty="0" err="1"/>
              <a:t>dilakukan</a:t>
            </a:r>
            <a:r>
              <a:rPr lang="en-US" dirty="0"/>
              <a:t> </a:t>
            </a:r>
            <a:r>
              <a:rPr lang="en-US" dirty="0" err="1"/>
              <a:t>pada</a:t>
            </a:r>
            <a:r>
              <a:rPr lang="en-US" dirty="0"/>
              <a:t> </a:t>
            </a:r>
            <a:r>
              <a:rPr lang="en-US" dirty="0" err="1"/>
              <a:t>sayur-sayuran</a:t>
            </a:r>
            <a:r>
              <a:rPr lang="en-US" dirty="0"/>
              <a:t>, </a:t>
            </a:r>
            <a:r>
              <a:rPr lang="en-US" dirty="0" err="1"/>
              <a:t>daging</a:t>
            </a:r>
            <a:r>
              <a:rPr lang="en-US" dirty="0"/>
              <a:t>, </a:t>
            </a:r>
            <a:r>
              <a:rPr lang="en-US" dirty="0" err="1"/>
              <a:t>atau</a:t>
            </a:r>
            <a:r>
              <a:rPr lang="en-US" dirty="0"/>
              <a:t> </a:t>
            </a:r>
            <a:r>
              <a:rPr lang="en-US" dirty="0" err="1"/>
              <a:t>unggas</a:t>
            </a:r>
            <a:r>
              <a:rPr lang="en-US" dirty="0"/>
              <a:t> di </a:t>
            </a:r>
            <a:r>
              <a:rPr lang="en-US" dirty="0" err="1"/>
              <a:t>atas</a:t>
            </a:r>
            <a:r>
              <a:rPr lang="en-US" dirty="0"/>
              <a:t> 100</a:t>
            </a:r>
            <a:r>
              <a:rPr lang="en-US" baseline="30000" dirty="0"/>
              <a:t>o </a:t>
            </a:r>
            <a:r>
              <a:rPr lang="en-US" dirty="0"/>
              <a:t>C ( </a:t>
            </a:r>
            <a:r>
              <a:rPr lang="en-US" dirty="0" err="1"/>
              <a:t>pada</a:t>
            </a:r>
            <a:r>
              <a:rPr lang="en-US" dirty="0"/>
              <a:t> 121</a:t>
            </a:r>
            <a:r>
              <a:rPr lang="en-US" baseline="30000" dirty="0"/>
              <a:t>o</a:t>
            </a:r>
            <a:r>
              <a:rPr lang="en-US" dirty="0"/>
              <a:t> C), </a:t>
            </a:r>
            <a:r>
              <a:rPr lang="en-US" dirty="0" err="1"/>
              <a:t>sedangkan</a:t>
            </a:r>
            <a:r>
              <a:rPr lang="en-US" dirty="0"/>
              <a:t> </a:t>
            </a:r>
            <a:r>
              <a:rPr lang="en-US" dirty="0" err="1"/>
              <a:t>untuk</a:t>
            </a:r>
            <a:r>
              <a:rPr lang="en-US" dirty="0"/>
              <a:t> </a:t>
            </a:r>
            <a:r>
              <a:rPr lang="en-US" dirty="0" err="1"/>
              <a:t>buah-buahan</a:t>
            </a:r>
            <a:r>
              <a:rPr lang="en-US" dirty="0"/>
              <a:t> </a:t>
            </a:r>
            <a:r>
              <a:rPr lang="en-US" dirty="0" err="1"/>
              <a:t>pada</a:t>
            </a:r>
            <a:r>
              <a:rPr lang="en-US" dirty="0"/>
              <a:t> </a:t>
            </a:r>
            <a:r>
              <a:rPr lang="en-US" dirty="0" err="1"/>
              <a:t>suhu</a:t>
            </a:r>
            <a:r>
              <a:rPr lang="en-US" dirty="0"/>
              <a:t> 100</a:t>
            </a:r>
            <a:r>
              <a:rPr lang="en-US" baseline="30000" dirty="0"/>
              <a:t>o </a:t>
            </a:r>
            <a:r>
              <a:rPr lang="en-US" dirty="0"/>
              <a:t>C.</a:t>
            </a:r>
          </a:p>
          <a:p>
            <a:endParaRPr lang="en-US" dirty="0"/>
          </a:p>
        </p:txBody>
      </p:sp>
      <p:sp>
        <p:nvSpPr>
          <p:cNvPr id="4" name="Text Placeholder 3"/>
          <p:cNvSpPr>
            <a:spLocks noGrp="1"/>
          </p:cNvSpPr>
          <p:nvPr>
            <p:ph type="body" sz="half" idx="2"/>
          </p:nvPr>
        </p:nvSpPr>
        <p:spPr/>
        <p:txBody>
          <a:bodyPr/>
          <a:lstStyle/>
          <a:p>
            <a:endParaRPr lang="en-US" dirty="0"/>
          </a:p>
        </p:txBody>
      </p:sp>
    </p:spTree>
    <p:extLst>
      <p:ext uri="{BB962C8B-B14F-4D97-AF65-F5344CB8AC3E}">
        <p14:creationId xmlns:p14="http://schemas.microsoft.com/office/powerpoint/2010/main" val="1336893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E6FE10F-1464-4CB3-A81C-9A7E182C17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66305" y="-2665413"/>
            <a:ext cx="6856214" cy="12188825"/>
          </a:xfrm>
          <a:prstGeom prst="rect">
            <a:avLst/>
          </a:prstGeom>
        </p:spPr>
      </p:pic>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837828" y="1124744"/>
            <a:ext cx="10369152" cy="5486400"/>
          </a:xfrm>
        </p:spPr>
        <p:txBody>
          <a:bodyPr>
            <a:normAutofit/>
          </a:bodyPr>
          <a:lstStyle/>
          <a:p>
            <a:pPr marL="365760" lvl="1" indent="0" algn="just">
              <a:buNone/>
            </a:pPr>
            <a:r>
              <a:rPr lang="en-US" sz="2000" dirty="0"/>
              <a:t>6. </a:t>
            </a:r>
            <a:r>
              <a:rPr lang="en-US" sz="2000" dirty="0" err="1"/>
              <a:t>Pendinginan</a:t>
            </a:r>
            <a:r>
              <a:rPr lang="en-US" sz="2000" dirty="0"/>
              <a:t> (cooling)</a:t>
            </a:r>
          </a:p>
          <a:p>
            <a:pPr marL="365760" lvl="1" indent="0" algn="just">
              <a:buNone/>
            </a:pPr>
            <a:r>
              <a:rPr lang="en-US" sz="2000" dirty="0" err="1"/>
              <a:t>Tujuan</a:t>
            </a:r>
            <a:r>
              <a:rPr lang="en-US" sz="2000" dirty="0"/>
              <a:t> </a:t>
            </a:r>
            <a:r>
              <a:rPr lang="en-US" sz="2000" dirty="0" err="1"/>
              <a:t>Pendinginan</a:t>
            </a:r>
            <a:r>
              <a:rPr lang="en-US" sz="2000" dirty="0"/>
              <a:t> </a:t>
            </a:r>
            <a:r>
              <a:rPr lang="en-US" sz="2000" dirty="0" err="1"/>
              <a:t>antara</a:t>
            </a:r>
            <a:r>
              <a:rPr lang="en-US" sz="2000" dirty="0"/>
              <a:t> lain </a:t>
            </a:r>
            <a:r>
              <a:rPr lang="en-US" sz="2000" dirty="0" err="1"/>
              <a:t>untuk</a:t>
            </a:r>
            <a:r>
              <a:rPr lang="en-US" sz="2000" dirty="0"/>
              <a:t> </a:t>
            </a:r>
            <a:r>
              <a:rPr lang="en-US" sz="2000" dirty="0" err="1"/>
              <a:t>mencegah</a:t>
            </a:r>
            <a:r>
              <a:rPr lang="en-US" sz="2000" dirty="0"/>
              <a:t> </a:t>
            </a:r>
            <a:r>
              <a:rPr lang="en-US" sz="2000" dirty="0" err="1"/>
              <a:t>lewat</a:t>
            </a:r>
            <a:r>
              <a:rPr lang="en-US" sz="2000" dirty="0"/>
              <a:t> </a:t>
            </a:r>
            <a:r>
              <a:rPr lang="en-US" sz="2000" dirty="0" err="1"/>
              <a:t>pemasakan</a:t>
            </a:r>
            <a:r>
              <a:rPr lang="en-US" sz="2000" dirty="0"/>
              <a:t> (over cooking) </a:t>
            </a:r>
            <a:r>
              <a:rPr lang="en-US" sz="2000" dirty="0" err="1"/>
              <a:t>dari</a:t>
            </a:r>
            <a:r>
              <a:rPr lang="en-US" sz="2000" dirty="0"/>
              <a:t> </a:t>
            </a:r>
            <a:r>
              <a:rPr lang="en-US" sz="2000" dirty="0" err="1"/>
              <a:t>bahan</a:t>
            </a:r>
            <a:r>
              <a:rPr lang="en-US" sz="2000" dirty="0"/>
              <a:t> </a:t>
            </a:r>
            <a:r>
              <a:rPr lang="en-US" sz="2000" dirty="0" err="1"/>
              <a:t>pangan</a:t>
            </a:r>
            <a:r>
              <a:rPr lang="en-US" sz="2000" dirty="0"/>
              <a:t> </a:t>
            </a:r>
            <a:r>
              <a:rPr lang="en-US" sz="2000" dirty="0" err="1"/>
              <a:t>mencegah</a:t>
            </a:r>
            <a:r>
              <a:rPr lang="en-US" sz="2000" dirty="0"/>
              <a:t> </a:t>
            </a:r>
            <a:r>
              <a:rPr lang="en-US" sz="2000" dirty="0" err="1"/>
              <a:t>tumbuhnya</a:t>
            </a:r>
            <a:r>
              <a:rPr lang="en-US" sz="2000" dirty="0"/>
              <a:t> </a:t>
            </a:r>
            <a:r>
              <a:rPr lang="en-US" sz="2000" dirty="0" err="1"/>
              <a:t>spora</a:t>
            </a:r>
            <a:r>
              <a:rPr lang="en-US" sz="2000" dirty="0"/>
              <a:t> </a:t>
            </a:r>
            <a:r>
              <a:rPr lang="en-US" sz="2000" dirty="0" err="1"/>
              <a:t>dari</a:t>
            </a:r>
            <a:r>
              <a:rPr lang="en-US" sz="2000" dirty="0"/>
              <a:t> </a:t>
            </a:r>
            <a:r>
              <a:rPr lang="en-US" sz="2000" dirty="0" err="1"/>
              <a:t>bakteri</a:t>
            </a:r>
            <a:r>
              <a:rPr lang="en-US" sz="2000" dirty="0"/>
              <a:t> </a:t>
            </a:r>
            <a:r>
              <a:rPr lang="en-US" sz="2000" dirty="0" err="1"/>
              <a:t>perusak</a:t>
            </a:r>
            <a:r>
              <a:rPr lang="en-US" sz="2000" dirty="0"/>
              <a:t> </a:t>
            </a:r>
            <a:r>
              <a:rPr lang="en-US" sz="2000" dirty="0" err="1"/>
              <a:t>bahan</a:t>
            </a:r>
            <a:r>
              <a:rPr lang="en-US" sz="2000" dirty="0"/>
              <a:t> </a:t>
            </a:r>
            <a:r>
              <a:rPr lang="en-US" sz="2000" dirty="0" err="1"/>
              <a:t>pangan</a:t>
            </a:r>
            <a:r>
              <a:rPr lang="en-US" sz="2000" dirty="0"/>
              <a:t> yang </a:t>
            </a:r>
            <a:r>
              <a:rPr lang="en-US" sz="2000" dirty="0" err="1"/>
              <a:t>belum</a:t>
            </a:r>
            <a:r>
              <a:rPr lang="en-US" sz="2000" dirty="0"/>
              <a:t> </a:t>
            </a:r>
            <a:r>
              <a:rPr lang="en-US" sz="2000" dirty="0" err="1"/>
              <a:t>mati</a:t>
            </a:r>
            <a:r>
              <a:rPr lang="en-US" sz="2000" dirty="0"/>
              <a:t> (</a:t>
            </a:r>
            <a:r>
              <a:rPr lang="en-US" sz="2000" dirty="0" err="1"/>
              <a:t>Anonim</a:t>
            </a:r>
            <a:r>
              <a:rPr lang="en-US" sz="2000" dirty="0"/>
              <a:t>, 2008). </a:t>
            </a:r>
          </a:p>
          <a:p>
            <a:pPr marL="365760" lvl="1" indent="0" algn="just">
              <a:buNone/>
            </a:pPr>
            <a:r>
              <a:rPr lang="en-US" sz="2000" dirty="0"/>
              <a:t>Cara </a:t>
            </a:r>
            <a:r>
              <a:rPr lang="en-US" sz="2000" dirty="0" err="1"/>
              <a:t>Pendinginan</a:t>
            </a:r>
            <a:r>
              <a:rPr lang="en-US" sz="2000" dirty="0"/>
              <a:t> </a:t>
            </a:r>
            <a:r>
              <a:rPr lang="en-US" sz="2000" dirty="0" err="1"/>
              <a:t>Kaleng</a:t>
            </a:r>
            <a:r>
              <a:rPr lang="en-US" sz="2000" dirty="0"/>
              <a:t> / </a:t>
            </a:r>
            <a:r>
              <a:rPr lang="en-US" sz="2000" dirty="0" err="1"/>
              <a:t>wadah</a:t>
            </a:r>
            <a:r>
              <a:rPr lang="en-US" sz="2000" dirty="0"/>
              <a:t> yang </a:t>
            </a:r>
            <a:r>
              <a:rPr lang="en-US" sz="2000" dirty="0" err="1"/>
              <a:t>sudah</a:t>
            </a:r>
            <a:r>
              <a:rPr lang="en-US" sz="2000" dirty="0"/>
              <a:t> </a:t>
            </a:r>
            <a:r>
              <a:rPr lang="en-US" sz="2000" dirty="0" err="1"/>
              <a:t>dipanaskan</a:t>
            </a:r>
            <a:r>
              <a:rPr lang="en-US" sz="2000" dirty="0"/>
              <a:t> </a:t>
            </a:r>
            <a:r>
              <a:rPr lang="en-US" sz="2000" dirty="0" err="1"/>
              <a:t>kemudian</a:t>
            </a:r>
            <a:r>
              <a:rPr lang="en-US" sz="2000" dirty="0"/>
              <a:t> </a:t>
            </a:r>
            <a:r>
              <a:rPr lang="en-US" sz="2000" dirty="0" err="1"/>
              <a:t>didinginkan</a:t>
            </a:r>
            <a:r>
              <a:rPr lang="en-US" sz="2000" dirty="0"/>
              <a:t> </a:t>
            </a:r>
            <a:r>
              <a:rPr lang="en-US" sz="2000" dirty="0" err="1"/>
              <a:t>dengan</a:t>
            </a:r>
            <a:r>
              <a:rPr lang="en-US" sz="2000" dirty="0"/>
              <a:t> air </a:t>
            </a:r>
            <a:r>
              <a:rPr lang="en-US" sz="2000" dirty="0" err="1"/>
              <a:t>dingin</a:t>
            </a:r>
            <a:r>
              <a:rPr lang="en-US" sz="2000" dirty="0"/>
              <a:t> </a:t>
            </a:r>
            <a:r>
              <a:rPr lang="en-US" sz="2000" dirty="0" err="1"/>
              <a:t>sampai</a:t>
            </a:r>
            <a:r>
              <a:rPr lang="en-US" sz="2000" dirty="0"/>
              <a:t> </a:t>
            </a:r>
            <a:r>
              <a:rPr lang="en-US" sz="2000" dirty="0" err="1"/>
              <a:t>suhunya</a:t>
            </a:r>
            <a:r>
              <a:rPr lang="en-US" sz="2000" dirty="0"/>
              <a:t> 35 – 40</a:t>
            </a:r>
            <a:r>
              <a:rPr lang="en-US" sz="2000" baseline="30000" dirty="0"/>
              <a:t>o </a:t>
            </a:r>
            <a:r>
              <a:rPr lang="en-US" sz="2000" dirty="0"/>
              <a:t>C. </a:t>
            </a:r>
            <a:r>
              <a:rPr lang="en-US" sz="2000" dirty="0" err="1"/>
              <a:t>Pendinginan</a:t>
            </a:r>
            <a:r>
              <a:rPr lang="en-US" sz="2000" dirty="0"/>
              <a:t> </a:t>
            </a:r>
            <a:r>
              <a:rPr lang="en-US" sz="2000" dirty="0" err="1"/>
              <a:t>dapat</a:t>
            </a:r>
            <a:r>
              <a:rPr lang="en-US" sz="2000" dirty="0"/>
              <a:t> </a:t>
            </a:r>
            <a:r>
              <a:rPr lang="en-US" sz="2000" dirty="0" err="1"/>
              <a:t>dilakukan</a:t>
            </a:r>
            <a:r>
              <a:rPr lang="en-US" sz="2000" dirty="0"/>
              <a:t> di </a:t>
            </a:r>
            <a:r>
              <a:rPr lang="en-US" sz="2000" dirty="0" err="1"/>
              <a:t>dalam</a:t>
            </a:r>
            <a:r>
              <a:rPr lang="en-US" sz="2000" dirty="0"/>
              <a:t> </a:t>
            </a:r>
            <a:r>
              <a:rPr lang="en-US" sz="2000" dirty="0" err="1"/>
              <a:t>otoklaf</a:t>
            </a:r>
            <a:r>
              <a:rPr lang="en-US" sz="2000" dirty="0"/>
              <a:t> </a:t>
            </a:r>
            <a:r>
              <a:rPr lang="en-US" sz="2000" dirty="0" err="1"/>
              <a:t>sebelum</a:t>
            </a:r>
            <a:r>
              <a:rPr lang="en-US" sz="2000" dirty="0"/>
              <a:t> </a:t>
            </a:r>
            <a:r>
              <a:rPr lang="en-US" sz="2000" dirty="0" err="1"/>
              <a:t>autoklaf</a:t>
            </a:r>
            <a:r>
              <a:rPr lang="en-US" sz="2000" dirty="0"/>
              <a:t> </a:t>
            </a:r>
            <a:r>
              <a:rPr lang="en-US" sz="2000" dirty="0" err="1"/>
              <a:t>dibuka</a:t>
            </a:r>
            <a:r>
              <a:rPr lang="en-US" sz="2000" dirty="0"/>
              <a:t> </a:t>
            </a:r>
            <a:r>
              <a:rPr lang="en-US" sz="2000" dirty="0" err="1"/>
              <a:t>atau</a:t>
            </a:r>
            <a:r>
              <a:rPr lang="en-US" sz="2000" dirty="0"/>
              <a:t> di </a:t>
            </a:r>
            <a:r>
              <a:rPr lang="en-US" sz="2000" dirty="0" err="1"/>
              <a:t>luar</a:t>
            </a:r>
            <a:r>
              <a:rPr lang="en-US" sz="2000" dirty="0"/>
              <a:t> </a:t>
            </a:r>
            <a:r>
              <a:rPr lang="en-US" sz="2000" dirty="0" err="1"/>
              <a:t>otoklaf</a:t>
            </a:r>
            <a:r>
              <a:rPr lang="en-US" sz="2000" dirty="0"/>
              <a:t> </a:t>
            </a:r>
            <a:r>
              <a:rPr lang="en-US" sz="2000" dirty="0" err="1"/>
              <a:t>dengan</a:t>
            </a:r>
            <a:r>
              <a:rPr lang="en-US" sz="2000" dirty="0"/>
              <a:t> </a:t>
            </a:r>
            <a:r>
              <a:rPr lang="en-US" sz="2000" dirty="0" err="1"/>
              <a:t>jalan</a:t>
            </a:r>
            <a:r>
              <a:rPr lang="en-US" sz="2000" dirty="0"/>
              <a:t> </a:t>
            </a:r>
            <a:r>
              <a:rPr lang="en-US" sz="2000" dirty="0" err="1"/>
              <a:t>menyemprotkan</a:t>
            </a:r>
            <a:r>
              <a:rPr lang="en-US" sz="2000" dirty="0"/>
              <a:t> air </a:t>
            </a:r>
            <a:r>
              <a:rPr lang="en-US" sz="2000" dirty="0" err="1"/>
              <a:t>dingin</a:t>
            </a:r>
            <a:r>
              <a:rPr lang="en-US" sz="2000" dirty="0"/>
              <a:t>. Air </a:t>
            </a:r>
            <a:r>
              <a:rPr lang="en-US" sz="2000" dirty="0" err="1"/>
              <a:t>pendingin</a:t>
            </a:r>
            <a:r>
              <a:rPr lang="en-US" sz="2000" dirty="0"/>
              <a:t> </a:t>
            </a:r>
            <a:r>
              <a:rPr lang="en-US" sz="2000" dirty="0" err="1"/>
              <a:t>sebaiknya</a:t>
            </a:r>
            <a:r>
              <a:rPr lang="en-US" sz="2000" dirty="0"/>
              <a:t> </a:t>
            </a:r>
            <a:r>
              <a:rPr lang="en-US" sz="2000" dirty="0" err="1"/>
              <a:t>mengalami</a:t>
            </a:r>
            <a:r>
              <a:rPr lang="en-US" sz="2000" dirty="0"/>
              <a:t> </a:t>
            </a:r>
            <a:r>
              <a:rPr lang="en-US" sz="2000" dirty="0" err="1"/>
              <a:t>khlorinasi</a:t>
            </a:r>
            <a:r>
              <a:rPr lang="en-US" sz="2000" dirty="0"/>
              <a:t> </a:t>
            </a:r>
            <a:r>
              <a:rPr lang="en-US" sz="2000" dirty="0" err="1"/>
              <a:t>terlebih</a:t>
            </a:r>
            <a:r>
              <a:rPr lang="en-US" sz="2000" dirty="0"/>
              <a:t> </a:t>
            </a:r>
            <a:r>
              <a:rPr lang="en-US" sz="2000" dirty="0" err="1"/>
              <a:t>dahulu</a:t>
            </a:r>
            <a:r>
              <a:rPr lang="en-US" sz="2000" dirty="0"/>
              <a:t>.</a:t>
            </a:r>
          </a:p>
        </p:txBody>
      </p:sp>
      <p:sp>
        <p:nvSpPr>
          <p:cNvPr id="4" name="Text Placeholder 3"/>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2698399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 a Slide Title - 8</a:t>
            </a:r>
          </a:p>
        </p:txBody>
      </p:sp>
      <p:sp>
        <p:nvSpPr>
          <p:cNvPr id="4" name="Text Placeholder 3"/>
          <p:cNvSpPr>
            <a:spLocks noGrp="1"/>
          </p:cNvSpPr>
          <p:nvPr>
            <p:ph type="body" sz="half" idx="2"/>
          </p:nvPr>
        </p:nvSpPr>
        <p:spPr/>
        <p:txBody>
          <a:bodyPr/>
          <a:lstStyle/>
          <a:p>
            <a:endParaRPr lang="en-US"/>
          </a:p>
        </p:txBody>
      </p:sp>
      <p:pic>
        <p:nvPicPr>
          <p:cNvPr id="6" name="Picture 5">
            <a:extLst>
              <a:ext uri="{FF2B5EF4-FFF2-40B4-BE49-F238E27FC236}">
                <a16:creationId xmlns:a16="http://schemas.microsoft.com/office/drawing/2014/main" id="{B6C0E71A-28CF-43B6-9CA8-679C1AEE7C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88824" cy="6858000"/>
          </a:xfrm>
          <a:prstGeom prst="rect">
            <a:avLst/>
          </a:prstGeom>
        </p:spPr>
      </p:pic>
    </p:spTree>
    <p:extLst>
      <p:ext uri="{BB962C8B-B14F-4D97-AF65-F5344CB8AC3E}">
        <p14:creationId xmlns:p14="http://schemas.microsoft.com/office/powerpoint/2010/main" val="2503041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B2AA025-4585-4531-9D2B-D4B23AC2F8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65412" y="-2665412"/>
            <a:ext cx="6858001" cy="12188825"/>
          </a:xfrm>
          <a:prstGeom prst="rect">
            <a:avLst/>
          </a:prstGeom>
        </p:spPr>
      </p:pic>
      <p:sp>
        <p:nvSpPr>
          <p:cNvPr id="2" name="Title 1"/>
          <p:cNvSpPr>
            <a:spLocks noGrp="1"/>
          </p:cNvSpPr>
          <p:nvPr>
            <p:ph type="title"/>
          </p:nvPr>
        </p:nvSpPr>
        <p:spPr>
          <a:xfrm>
            <a:off x="2710036" y="476672"/>
            <a:ext cx="7670802" cy="1143000"/>
          </a:xfrm>
        </p:spPr>
        <p:txBody>
          <a:bodyPr/>
          <a:lstStyle/>
          <a:p>
            <a:pPr algn="ctr"/>
            <a:r>
              <a:rPr lang="en-US" dirty="0" err="1"/>
              <a:t>Pengertian</a:t>
            </a:r>
            <a:r>
              <a:rPr lang="en-US" dirty="0"/>
              <a:t> Canned Food</a:t>
            </a:r>
          </a:p>
        </p:txBody>
      </p:sp>
      <p:sp>
        <p:nvSpPr>
          <p:cNvPr id="3" name="Content Placeholder 2"/>
          <p:cNvSpPr>
            <a:spLocks noGrp="1"/>
          </p:cNvSpPr>
          <p:nvPr>
            <p:ph idx="1"/>
          </p:nvPr>
        </p:nvSpPr>
        <p:spPr>
          <a:xfrm>
            <a:off x="2566020" y="2348880"/>
            <a:ext cx="7670802" cy="2527176"/>
          </a:xfrm>
        </p:spPr>
        <p:txBody>
          <a:bodyPr>
            <a:noAutofit/>
          </a:bodyPr>
          <a:lstStyle/>
          <a:p>
            <a:pPr marL="45720" indent="0" algn="just">
              <a:buNone/>
            </a:pPr>
            <a:r>
              <a:rPr lang="en-US" sz="2400" dirty="0" err="1"/>
              <a:t>Makanan</a:t>
            </a:r>
            <a:r>
              <a:rPr lang="en-US" sz="2400" dirty="0"/>
              <a:t> </a:t>
            </a:r>
            <a:r>
              <a:rPr lang="en-US" sz="2400" dirty="0" err="1"/>
              <a:t>kaleng</a:t>
            </a:r>
            <a:r>
              <a:rPr lang="en-US" sz="2400" dirty="0"/>
              <a:t> </a:t>
            </a:r>
            <a:r>
              <a:rPr lang="en-US" sz="2400" dirty="0" err="1"/>
              <a:t>merupakan</a:t>
            </a:r>
            <a:r>
              <a:rPr lang="en-US" sz="2400" dirty="0"/>
              <a:t> </a:t>
            </a:r>
            <a:r>
              <a:rPr lang="en-US" sz="2400" dirty="0" err="1"/>
              <a:t>makanan</a:t>
            </a:r>
            <a:r>
              <a:rPr lang="en-US" sz="2400" dirty="0"/>
              <a:t> yang </a:t>
            </a:r>
            <a:r>
              <a:rPr lang="en-US" sz="2400" dirty="0" err="1"/>
              <a:t>dikemas</a:t>
            </a:r>
            <a:r>
              <a:rPr lang="en-US" sz="2400" dirty="0"/>
              <a:t> </a:t>
            </a:r>
            <a:r>
              <a:rPr lang="en-US" sz="2400" dirty="0" err="1"/>
              <a:t>dalam</a:t>
            </a:r>
            <a:r>
              <a:rPr lang="en-US" sz="2400" dirty="0"/>
              <a:t> </a:t>
            </a:r>
            <a:r>
              <a:rPr lang="en-US" sz="2400" dirty="0" err="1"/>
              <a:t>kaleng</a:t>
            </a:r>
            <a:r>
              <a:rPr lang="en-US" sz="2400" dirty="0"/>
              <a:t> </a:t>
            </a:r>
            <a:r>
              <a:rPr lang="en-US" sz="2400" dirty="0" err="1"/>
              <a:t>melalui</a:t>
            </a:r>
            <a:r>
              <a:rPr lang="en-US" sz="2400" dirty="0"/>
              <a:t> proses dan </a:t>
            </a:r>
            <a:r>
              <a:rPr lang="en-US" sz="2400" dirty="0" err="1"/>
              <a:t>pengolahan</a:t>
            </a:r>
            <a:r>
              <a:rPr lang="en-US" sz="2400" dirty="0"/>
              <a:t> </a:t>
            </a:r>
            <a:r>
              <a:rPr lang="en-US" sz="2400" dirty="0" err="1"/>
              <a:t>tertentu</a:t>
            </a:r>
            <a:r>
              <a:rPr lang="en-US" sz="2400" dirty="0"/>
              <a:t> .</a:t>
            </a:r>
          </a:p>
          <a:p>
            <a:pPr marL="45720" indent="0" algn="just">
              <a:buNone/>
            </a:pPr>
            <a:r>
              <a:rPr lang="en-US" sz="2400" dirty="0" err="1"/>
              <a:t>Tujuan</a:t>
            </a:r>
            <a:r>
              <a:rPr lang="en-US" sz="2400" dirty="0"/>
              <a:t> </a:t>
            </a:r>
            <a:r>
              <a:rPr lang="en-US" sz="2400" dirty="0" err="1"/>
              <a:t>utama</a:t>
            </a:r>
            <a:r>
              <a:rPr lang="en-US" sz="2400" dirty="0"/>
              <a:t> </a:t>
            </a:r>
            <a:r>
              <a:rPr lang="en-US" sz="2400" dirty="0" err="1"/>
              <a:t>pengolahan</a:t>
            </a:r>
            <a:r>
              <a:rPr lang="en-US" sz="2400" dirty="0"/>
              <a:t> </a:t>
            </a:r>
            <a:r>
              <a:rPr lang="en-US" sz="2400" dirty="0" err="1"/>
              <a:t>makanan</a:t>
            </a:r>
            <a:r>
              <a:rPr lang="en-US" sz="2400" dirty="0"/>
              <a:t> </a:t>
            </a:r>
            <a:r>
              <a:rPr lang="en-US" sz="2400" dirty="0" err="1"/>
              <a:t>adalah</a:t>
            </a:r>
            <a:r>
              <a:rPr lang="en-US" sz="2400" dirty="0"/>
              <a:t> </a:t>
            </a:r>
            <a:r>
              <a:rPr lang="en-US" sz="2400" dirty="0" err="1"/>
              <a:t>untuk</a:t>
            </a:r>
            <a:r>
              <a:rPr lang="en-US" sz="2400" dirty="0"/>
              <a:t> </a:t>
            </a:r>
            <a:r>
              <a:rPr lang="en-US" sz="2400" dirty="0" err="1"/>
              <a:t>mengawetkan</a:t>
            </a:r>
            <a:r>
              <a:rPr lang="en-US" sz="2400" dirty="0"/>
              <a:t> </a:t>
            </a:r>
            <a:r>
              <a:rPr lang="en-US" sz="2400" dirty="0" err="1"/>
              <a:t>makanan</a:t>
            </a:r>
            <a:r>
              <a:rPr lang="en-US" sz="2400" dirty="0"/>
              <a:t> yang </a:t>
            </a:r>
            <a:r>
              <a:rPr lang="en-US" sz="2400" dirty="0" err="1"/>
              <a:t>mudah</a:t>
            </a:r>
            <a:r>
              <a:rPr lang="en-US" sz="2400" dirty="0"/>
              <a:t> </a:t>
            </a:r>
            <a:r>
              <a:rPr lang="en-US" sz="2400" dirty="0" err="1"/>
              <a:t>rusak</a:t>
            </a:r>
            <a:r>
              <a:rPr lang="en-US" sz="2400" dirty="0"/>
              <a:t> </a:t>
            </a:r>
            <a:r>
              <a:rPr lang="en-US" sz="2400" dirty="0" err="1"/>
              <a:t>dalam</a:t>
            </a:r>
            <a:r>
              <a:rPr lang="en-US" sz="2400" dirty="0"/>
              <a:t> </a:t>
            </a:r>
            <a:r>
              <a:rPr lang="en-US" sz="2400" dirty="0" err="1"/>
              <a:t>bentuk</a:t>
            </a:r>
            <a:r>
              <a:rPr lang="en-US" sz="2400" dirty="0"/>
              <a:t> </a:t>
            </a:r>
            <a:r>
              <a:rPr lang="en-US" sz="2400" dirty="0" err="1"/>
              <a:t>stabil</a:t>
            </a:r>
            <a:r>
              <a:rPr lang="en-US" sz="2400" dirty="0"/>
              <a:t> yang </a:t>
            </a:r>
            <a:r>
              <a:rPr lang="en-US" sz="2400" dirty="0" err="1"/>
              <a:t>dapat</a:t>
            </a:r>
            <a:r>
              <a:rPr lang="en-US" sz="2400" dirty="0"/>
              <a:t> </a:t>
            </a:r>
            <a:r>
              <a:rPr lang="en-US" sz="2400" dirty="0" err="1"/>
              <a:t>disimpan</a:t>
            </a:r>
            <a:r>
              <a:rPr lang="en-US" sz="2400" dirty="0"/>
              <a:t> dan </a:t>
            </a:r>
            <a:r>
              <a:rPr lang="en-US" sz="2400" dirty="0" err="1"/>
              <a:t>dikirim</a:t>
            </a:r>
            <a:r>
              <a:rPr lang="en-US" sz="2400" dirty="0"/>
              <a:t> </a:t>
            </a:r>
            <a:r>
              <a:rPr lang="en-US" sz="2400" dirty="0" err="1"/>
              <a:t>ke</a:t>
            </a:r>
            <a:r>
              <a:rPr lang="en-US" sz="2400" dirty="0"/>
              <a:t> pasar yang </a:t>
            </a:r>
            <a:r>
              <a:rPr lang="en-US" sz="2400" dirty="0" err="1"/>
              <a:t>jauh</a:t>
            </a:r>
            <a:r>
              <a:rPr lang="en-US" sz="2400" dirty="0"/>
              <a:t> </a:t>
            </a:r>
            <a:r>
              <a:rPr lang="en-US" sz="2400" dirty="0" err="1"/>
              <a:t>selama</a:t>
            </a:r>
            <a:r>
              <a:rPr lang="en-US" sz="2400" dirty="0"/>
              <a:t> </a:t>
            </a:r>
            <a:r>
              <a:rPr lang="en-US" sz="2400" dirty="0" err="1"/>
              <a:t>berbulan-bulan</a:t>
            </a:r>
            <a:r>
              <a:rPr lang="en-US" sz="2400" dirty="0"/>
              <a:t>. </a:t>
            </a:r>
            <a:r>
              <a:rPr lang="en-US" sz="2400" dirty="0" err="1"/>
              <a:t>Pengolahan</a:t>
            </a:r>
            <a:r>
              <a:rPr lang="en-US" sz="2400" dirty="0"/>
              <a:t> </a:t>
            </a:r>
            <a:r>
              <a:rPr lang="en-US" sz="2400" dirty="0" err="1"/>
              <a:t>juga</a:t>
            </a:r>
            <a:r>
              <a:rPr lang="en-US" sz="2400" dirty="0"/>
              <a:t> </a:t>
            </a:r>
            <a:r>
              <a:rPr lang="en-US" sz="2400" dirty="0" err="1"/>
              <a:t>dapat</a:t>
            </a:r>
            <a:r>
              <a:rPr lang="en-US" sz="2400" dirty="0"/>
              <a:t> </a:t>
            </a:r>
            <a:r>
              <a:rPr lang="en-US" sz="2400" dirty="0" err="1"/>
              <a:t>merubah</a:t>
            </a:r>
            <a:r>
              <a:rPr lang="en-US" sz="2400" dirty="0"/>
              <a:t> </a:t>
            </a:r>
            <a:r>
              <a:rPr lang="en-US" sz="2400" dirty="0" err="1"/>
              <a:t>makanan</a:t>
            </a:r>
            <a:r>
              <a:rPr lang="en-US" sz="2400" dirty="0"/>
              <a:t> </a:t>
            </a:r>
            <a:r>
              <a:rPr lang="en-US" sz="2400" dirty="0" err="1"/>
              <a:t>menjadi</a:t>
            </a:r>
            <a:r>
              <a:rPr lang="en-US" sz="2400" dirty="0"/>
              <a:t> </a:t>
            </a:r>
            <a:r>
              <a:rPr lang="en-US" sz="2400" dirty="0" err="1"/>
              <a:t>bentuk</a:t>
            </a:r>
            <a:r>
              <a:rPr lang="en-US" sz="2400" dirty="0"/>
              <a:t> yang </a:t>
            </a:r>
            <a:r>
              <a:rPr lang="en-US" sz="2400" dirty="0" err="1"/>
              <a:t>baru</a:t>
            </a:r>
            <a:r>
              <a:rPr lang="en-US" sz="2400" dirty="0"/>
              <a:t> </a:t>
            </a:r>
            <a:r>
              <a:rPr lang="en-US" sz="2400" dirty="0" err="1"/>
              <a:t>atau</a:t>
            </a:r>
            <a:r>
              <a:rPr lang="en-US" sz="2400" dirty="0"/>
              <a:t> yang </a:t>
            </a:r>
            <a:r>
              <a:rPr lang="en-US" sz="2400" dirty="0" err="1"/>
              <a:t>lebih</a:t>
            </a:r>
            <a:r>
              <a:rPr lang="en-US" sz="2400" dirty="0"/>
              <a:t> </a:t>
            </a:r>
            <a:r>
              <a:rPr lang="en-US" sz="2400" dirty="0" err="1"/>
              <a:t>bermanfaat</a:t>
            </a:r>
            <a:r>
              <a:rPr lang="en-US" sz="2400" dirty="0"/>
              <a:t> </a:t>
            </a:r>
            <a:r>
              <a:rPr lang="en-US" sz="2400" dirty="0" err="1"/>
              <a:t>dan</a:t>
            </a:r>
            <a:r>
              <a:rPr lang="en-US" sz="2400" dirty="0"/>
              <a:t> </a:t>
            </a:r>
            <a:r>
              <a:rPr lang="en-US" sz="2400" dirty="0" err="1"/>
              <a:t>membuat</a:t>
            </a:r>
            <a:r>
              <a:rPr lang="en-US" sz="2400" dirty="0"/>
              <a:t> </a:t>
            </a:r>
            <a:r>
              <a:rPr lang="en-US" sz="2400" dirty="0" err="1"/>
              <a:t>makanan</a:t>
            </a:r>
            <a:r>
              <a:rPr lang="en-US" sz="2400" dirty="0"/>
              <a:t> </a:t>
            </a:r>
            <a:r>
              <a:rPr lang="en-US" sz="2400" dirty="0" err="1"/>
              <a:t>tersebut</a:t>
            </a:r>
            <a:r>
              <a:rPr lang="en-US" sz="2400" dirty="0"/>
              <a:t> </a:t>
            </a:r>
            <a:r>
              <a:rPr lang="en-US" sz="2400" dirty="0" err="1"/>
              <a:t>lebih</a:t>
            </a:r>
            <a:r>
              <a:rPr lang="en-US" sz="2400" dirty="0"/>
              <a:t> </a:t>
            </a:r>
            <a:r>
              <a:rPr lang="en-US" sz="2400" dirty="0" err="1"/>
              <a:t>mudah</a:t>
            </a:r>
            <a:r>
              <a:rPr lang="en-US" sz="2400" dirty="0"/>
              <a:t> </a:t>
            </a:r>
            <a:r>
              <a:rPr lang="en-US" sz="2400" dirty="0" err="1"/>
              <a:t>untuk</a:t>
            </a:r>
            <a:r>
              <a:rPr lang="en-US" sz="2400" dirty="0"/>
              <a:t> </a:t>
            </a:r>
            <a:r>
              <a:rPr lang="en-US" sz="2400" dirty="0" err="1"/>
              <a:t>disiapkan</a:t>
            </a:r>
            <a:r>
              <a:rPr lang="en-US" sz="2400" dirty="0"/>
              <a:t> (</a:t>
            </a:r>
            <a:r>
              <a:rPr lang="en-US" sz="2400" dirty="0" err="1"/>
              <a:t>Anonim</a:t>
            </a:r>
            <a:r>
              <a:rPr lang="en-US" sz="2400" dirty="0"/>
              <a:t>, 2007a).</a:t>
            </a:r>
          </a:p>
        </p:txBody>
      </p:sp>
      <p:pic>
        <p:nvPicPr>
          <p:cNvPr id="6" name="Picture Placeholder 5"/>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4137" r="4137"/>
          <a:stretch>
            <a:fillRect/>
          </a:stretch>
        </p:blipFill>
        <p:spPr>
          <a:xfrm rot="404883">
            <a:off x="355565" y="435865"/>
            <a:ext cx="1909761" cy="2596087"/>
          </a:xfrm>
        </p:spPr>
      </p:pic>
    </p:spTree>
    <p:extLst>
      <p:ext uri="{BB962C8B-B14F-4D97-AF65-F5344CB8AC3E}">
        <p14:creationId xmlns:p14="http://schemas.microsoft.com/office/powerpoint/2010/main" val="2621346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C50037F-92E0-45C5-8F00-24D85ABF06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93"/>
            <a:ext cx="12188825" cy="6856214"/>
          </a:xfrm>
          <a:prstGeom prst="rect">
            <a:avLst/>
          </a:prstGeom>
        </p:spPr>
      </p:pic>
      <p:sp>
        <p:nvSpPr>
          <p:cNvPr id="2" name="Title 1"/>
          <p:cNvSpPr>
            <a:spLocks noGrp="1"/>
          </p:cNvSpPr>
          <p:nvPr>
            <p:ph type="title"/>
          </p:nvPr>
        </p:nvSpPr>
        <p:spPr>
          <a:xfrm>
            <a:off x="7627404" y="2204864"/>
            <a:ext cx="3715816" cy="1748287"/>
          </a:xfrm>
        </p:spPr>
        <p:txBody>
          <a:bodyPr/>
          <a:lstStyle/>
          <a:p>
            <a:pPr algn="just"/>
            <a:r>
              <a:rPr lang="en-US" dirty="0" err="1"/>
              <a:t>Tahap</a:t>
            </a:r>
            <a:r>
              <a:rPr lang="en-US" dirty="0"/>
              <a:t> - </a:t>
            </a:r>
            <a:r>
              <a:rPr lang="en-US" dirty="0" err="1"/>
              <a:t>tahap</a:t>
            </a:r>
            <a:r>
              <a:rPr lang="en-US" dirty="0"/>
              <a:t> </a:t>
            </a:r>
            <a:r>
              <a:rPr lang="en-US" dirty="0" err="1"/>
              <a:t>dalam</a:t>
            </a:r>
            <a:r>
              <a:rPr lang="en-US" dirty="0"/>
              <a:t> </a:t>
            </a:r>
            <a:r>
              <a:rPr lang="en-US" dirty="0" err="1"/>
              <a:t>melakukan</a:t>
            </a:r>
            <a:r>
              <a:rPr lang="en-US" dirty="0"/>
              <a:t> </a:t>
            </a:r>
            <a:r>
              <a:rPr lang="en-US" dirty="0" err="1"/>
              <a:t>pengalengan</a:t>
            </a:r>
            <a:r>
              <a:rPr lang="en-US" dirty="0"/>
              <a:t> </a:t>
            </a:r>
          </a:p>
        </p:txBody>
      </p:sp>
      <p:sp>
        <p:nvSpPr>
          <p:cNvPr id="4" name="Text Placeholder 3"/>
          <p:cNvSpPr>
            <a:spLocks noGrp="1"/>
          </p:cNvSpPr>
          <p:nvPr>
            <p:ph type="body" sz="half" idx="2"/>
          </p:nvPr>
        </p:nvSpPr>
        <p:spPr/>
        <p:txBody>
          <a:bodyPr/>
          <a:lstStyle/>
          <a:p>
            <a:endParaRPr lang="en-US" dirty="0"/>
          </a:p>
        </p:txBody>
      </p:sp>
      <p:pic>
        <p:nvPicPr>
          <p:cNvPr id="8" name="Picture Placeholder 7"/>
          <p:cNvPicPr>
            <a:picLocks noGrp="1" noChangeAspect="1"/>
          </p:cNvPicPr>
          <p:nvPr>
            <p:ph type="pic" idx="1"/>
          </p:nvPr>
        </p:nvPicPr>
        <p:blipFill>
          <a:blip r:embed="rId3">
            <a:extLst>
              <a:ext uri="{28A0092B-C50C-407E-A947-70E740481C1C}">
                <a14:useLocalDpi xmlns:a14="http://schemas.microsoft.com/office/drawing/2010/main" val="0"/>
              </a:ext>
            </a:extLst>
          </a:blip>
          <a:srcRect t="2966" b="2966"/>
          <a:stretch>
            <a:fillRect/>
          </a:stretch>
        </p:blipFill>
        <p:spPr/>
      </p:pic>
    </p:spTree>
    <p:extLst>
      <p:ext uri="{BB962C8B-B14F-4D97-AF65-F5344CB8AC3E}">
        <p14:creationId xmlns:p14="http://schemas.microsoft.com/office/powerpoint/2010/main" val="3497384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FE19515-0E84-41C6-9E98-8074B8BBF6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66994" y="-2665412"/>
            <a:ext cx="6854836" cy="12188824"/>
          </a:xfrm>
          <a:prstGeom prst="rect">
            <a:avLst/>
          </a:prstGeom>
        </p:spPr>
      </p:pic>
      <p:sp>
        <p:nvSpPr>
          <p:cNvPr id="2" name="Title 1"/>
          <p:cNvSpPr>
            <a:spLocks noGrp="1"/>
          </p:cNvSpPr>
          <p:nvPr>
            <p:ph type="title"/>
          </p:nvPr>
        </p:nvSpPr>
        <p:spPr/>
        <p:txBody>
          <a:bodyPr/>
          <a:lstStyle/>
          <a:p>
            <a:endParaRPr lang="en-US" dirty="0"/>
          </a:p>
        </p:txBody>
      </p:sp>
      <p:pic>
        <p:nvPicPr>
          <p:cNvPr id="5" name="Picture Placeholder 4"/>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4966" r="14966"/>
          <a:stretch>
            <a:fillRect/>
          </a:stretch>
        </p:blipFill>
        <p:spPr>
          <a:xfrm rot="459634">
            <a:off x="513695" y="1171363"/>
            <a:ext cx="1847324" cy="2511211"/>
          </a:xfrm>
        </p:spPr>
      </p:pic>
      <p:sp>
        <p:nvSpPr>
          <p:cNvPr id="3" name="Content Placeholder 2"/>
          <p:cNvSpPr>
            <a:spLocks noGrp="1"/>
          </p:cNvSpPr>
          <p:nvPr>
            <p:ph idx="1"/>
          </p:nvPr>
        </p:nvSpPr>
        <p:spPr>
          <a:xfrm>
            <a:off x="2995612" y="2426968"/>
            <a:ext cx="7670802" cy="2376264"/>
          </a:xfrm>
        </p:spPr>
        <p:txBody>
          <a:bodyPr>
            <a:normAutofit/>
          </a:bodyPr>
          <a:lstStyle/>
          <a:p>
            <a:pPr marL="45720" indent="0" algn="just">
              <a:buNone/>
            </a:pPr>
            <a:r>
              <a:rPr lang="en-US" sz="2200" dirty="0"/>
              <a:t>t</a:t>
            </a:r>
            <a:r>
              <a:rPr lang="id-ID" sz="2200" dirty="0"/>
              <a:t>erdapat perlindungan ganda, dari mulai dilakukannya sortasi, trimming, washing, </a:t>
            </a:r>
            <a:r>
              <a:rPr lang="id-ID" sz="2200" i="1" dirty="0"/>
              <a:t>blanching</a:t>
            </a:r>
            <a:r>
              <a:rPr lang="id-ID" sz="2200" dirty="0"/>
              <a:t>, sampai sterilisasi, dari tahap  pengalengan itu membuat buah dan sayur akan tahan lama apalagi jika setelah pengalengan produk disimpan di dalam lemari es, maka buah dan sayur dalam kaleng akan tahan dalam waktu berbulan-bulan bahkan sampai bertahun-tahun.</a:t>
            </a:r>
            <a:endParaRPr lang="en-US" sz="2200" dirty="0"/>
          </a:p>
        </p:txBody>
      </p:sp>
    </p:spTree>
    <p:extLst>
      <p:ext uri="{BB962C8B-B14F-4D97-AF65-F5344CB8AC3E}">
        <p14:creationId xmlns:p14="http://schemas.microsoft.com/office/powerpoint/2010/main" val="3404026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8B0D64D-3B24-4F65-A045-1898FFA97B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93"/>
            <a:ext cx="12188825" cy="6856214"/>
          </a:xfrm>
          <a:prstGeom prst="rect">
            <a:avLst/>
          </a:prstGeom>
        </p:spPr>
      </p:pic>
      <p:sp>
        <p:nvSpPr>
          <p:cNvPr id="2" name="Title 1"/>
          <p:cNvSpPr>
            <a:spLocks noGrp="1"/>
          </p:cNvSpPr>
          <p:nvPr>
            <p:ph type="title"/>
          </p:nvPr>
        </p:nvSpPr>
        <p:spPr>
          <a:xfrm>
            <a:off x="1544439" y="-154006"/>
            <a:ext cx="9144000" cy="1143000"/>
          </a:xfrm>
        </p:spPr>
        <p:txBody>
          <a:bodyPr/>
          <a:lstStyle/>
          <a:p>
            <a:pPr algn="ctr"/>
            <a:r>
              <a:rPr lang="en-US" b="1" dirty="0"/>
              <a:t>PROSES SEBELUM PENGALENGAN </a:t>
            </a:r>
          </a:p>
        </p:txBody>
      </p:sp>
      <p:sp>
        <p:nvSpPr>
          <p:cNvPr id="3" name="Text Placeholder 2"/>
          <p:cNvSpPr>
            <a:spLocks noGrp="1"/>
          </p:cNvSpPr>
          <p:nvPr>
            <p:ph type="body" idx="1"/>
          </p:nvPr>
        </p:nvSpPr>
        <p:spPr>
          <a:xfrm>
            <a:off x="538225" y="1143893"/>
            <a:ext cx="5486774" cy="737828"/>
          </a:xfrm>
        </p:spPr>
        <p:txBody>
          <a:bodyPr/>
          <a:lstStyle/>
          <a:p>
            <a:r>
              <a:rPr lang="en-US" dirty="0"/>
              <a:t>a. Trimming</a:t>
            </a:r>
          </a:p>
        </p:txBody>
      </p:sp>
      <p:sp>
        <p:nvSpPr>
          <p:cNvPr id="4" name="Content Placeholder 3"/>
          <p:cNvSpPr>
            <a:spLocks noGrp="1"/>
          </p:cNvSpPr>
          <p:nvPr>
            <p:ph sz="half" idx="2"/>
          </p:nvPr>
        </p:nvSpPr>
        <p:spPr>
          <a:xfrm>
            <a:off x="506650" y="1832670"/>
            <a:ext cx="5486774" cy="3733799"/>
          </a:xfrm>
        </p:spPr>
        <p:txBody>
          <a:bodyPr>
            <a:normAutofit fontScale="92500"/>
          </a:bodyPr>
          <a:lstStyle/>
          <a:p>
            <a:pPr marL="45720" indent="0" algn="just">
              <a:buNone/>
            </a:pPr>
            <a:r>
              <a:rPr lang="id-ID" sz="2200" dirty="0"/>
              <a:t>Tujuan dari trimming ini adalah untuk membuang bagian yang tidak dapat dikonsumsi seperti pada nanas yang harus dibuang yaitu pada bagian atas dan bawah, </a:t>
            </a:r>
            <a:r>
              <a:rPr lang="en-US" sz="2200" dirty="0" err="1"/>
              <a:t>contoh</a:t>
            </a:r>
            <a:r>
              <a:rPr lang="en-US" sz="2200" dirty="0"/>
              <a:t> </a:t>
            </a:r>
            <a:r>
              <a:rPr lang="id-ID" sz="2200" dirty="0"/>
              <a:t>kulit nanas dan mata nanas hingga didapat buah nanas yang hanya dapat dikonsumsi. </a:t>
            </a:r>
            <a:endParaRPr lang="en-US" dirty="0"/>
          </a:p>
          <a:p>
            <a:pPr marL="45720" indent="0" algn="just">
              <a:buNone/>
            </a:pPr>
            <a:r>
              <a:rPr lang="en-US" sz="2600" dirty="0">
                <a:solidFill>
                  <a:schemeClr val="tx1">
                    <a:lumMod val="90000"/>
                    <a:lumOff val="10000"/>
                  </a:schemeClr>
                </a:solidFill>
              </a:rPr>
              <a:t>c. Cutting </a:t>
            </a:r>
          </a:p>
          <a:p>
            <a:pPr marL="45720" indent="0" algn="just">
              <a:buNone/>
            </a:pPr>
            <a:r>
              <a:rPr lang="en-US" sz="2200" dirty="0"/>
              <a:t>Cutting </a:t>
            </a:r>
            <a:r>
              <a:rPr lang="en-US" sz="2200" dirty="0" err="1"/>
              <a:t>dilakukan</a:t>
            </a:r>
            <a:r>
              <a:rPr lang="en-US" sz="2200" dirty="0"/>
              <a:t> </a:t>
            </a:r>
            <a:r>
              <a:rPr lang="en-US" sz="2200" dirty="0" err="1"/>
              <a:t>dengan</a:t>
            </a:r>
            <a:r>
              <a:rPr lang="en-US" sz="2200" dirty="0"/>
              <a:t> </a:t>
            </a:r>
            <a:r>
              <a:rPr lang="en-US" sz="2200" dirty="0" err="1"/>
              <a:t>memotong</a:t>
            </a:r>
            <a:r>
              <a:rPr lang="en-US" sz="2200" dirty="0"/>
              <a:t> </a:t>
            </a:r>
            <a:r>
              <a:rPr lang="en-US" sz="2200" dirty="0" err="1"/>
              <a:t>bagian</a:t>
            </a:r>
            <a:r>
              <a:rPr lang="en-US" sz="2200" dirty="0"/>
              <a:t> yang </a:t>
            </a:r>
            <a:r>
              <a:rPr lang="en-US" sz="2200" dirty="0" err="1"/>
              <a:t>sudah</a:t>
            </a:r>
            <a:r>
              <a:rPr lang="en-US" sz="2200" dirty="0"/>
              <a:t> </a:t>
            </a:r>
            <a:r>
              <a:rPr lang="en-US" sz="2200" dirty="0" err="1"/>
              <a:t>dilakukan</a:t>
            </a:r>
            <a:r>
              <a:rPr lang="en-US" sz="2200" dirty="0"/>
              <a:t> trimming dan washing </a:t>
            </a:r>
            <a:r>
              <a:rPr lang="en-US" sz="2200" dirty="0" err="1"/>
              <a:t>ke</a:t>
            </a:r>
            <a:r>
              <a:rPr lang="en-US" sz="2200" dirty="0"/>
              <a:t> </a:t>
            </a:r>
            <a:r>
              <a:rPr lang="en-US" sz="2200" dirty="0" err="1"/>
              <a:t>dalam</a:t>
            </a:r>
            <a:r>
              <a:rPr lang="en-US" sz="2200" dirty="0"/>
              <a:t> </a:t>
            </a:r>
            <a:r>
              <a:rPr lang="en-US" sz="2200" dirty="0" err="1"/>
              <a:t>bagian</a:t>
            </a:r>
            <a:r>
              <a:rPr lang="en-US" sz="2200" dirty="0"/>
              <a:t> yang </a:t>
            </a:r>
            <a:r>
              <a:rPr lang="en-US" sz="2200" dirty="0" err="1"/>
              <a:t>lebih</a:t>
            </a:r>
            <a:r>
              <a:rPr lang="en-US" sz="2200" dirty="0"/>
              <a:t> </a:t>
            </a:r>
            <a:r>
              <a:rPr lang="en-US" sz="2200" dirty="0" err="1"/>
              <a:t>kecil</a:t>
            </a:r>
            <a:r>
              <a:rPr lang="en-US" sz="2200" dirty="0"/>
              <a:t> </a:t>
            </a:r>
            <a:r>
              <a:rPr lang="en-US" sz="2200" dirty="0" err="1"/>
              <a:t>dengan</a:t>
            </a:r>
            <a:r>
              <a:rPr lang="en-US" sz="2200" dirty="0"/>
              <a:t> </a:t>
            </a:r>
            <a:r>
              <a:rPr lang="en-US" sz="2200" dirty="0" err="1"/>
              <a:t>bentuk</a:t>
            </a:r>
            <a:r>
              <a:rPr lang="en-US" sz="2200" dirty="0"/>
              <a:t> yang </a:t>
            </a:r>
            <a:r>
              <a:rPr lang="en-US" sz="2200" dirty="0" err="1"/>
              <a:t>seragam</a:t>
            </a:r>
            <a:r>
              <a:rPr lang="en-US" sz="2200" dirty="0"/>
              <a:t>.</a:t>
            </a:r>
          </a:p>
          <a:p>
            <a:pPr marL="45720" indent="0">
              <a:buNone/>
            </a:pPr>
            <a:endParaRPr lang="en-US" dirty="0"/>
          </a:p>
          <a:p>
            <a:pPr marL="45720" indent="0" algn="just">
              <a:buNone/>
            </a:pPr>
            <a:endParaRPr lang="en-US" dirty="0"/>
          </a:p>
        </p:txBody>
      </p:sp>
      <p:sp>
        <p:nvSpPr>
          <p:cNvPr id="5" name="Text Placeholder 4"/>
          <p:cNvSpPr>
            <a:spLocks noGrp="1"/>
          </p:cNvSpPr>
          <p:nvPr>
            <p:ph type="body" sz="quarter" idx="3"/>
          </p:nvPr>
        </p:nvSpPr>
        <p:spPr>
          <a:xfrm>
            <a:off x="6670476" y="1094842"/>
            <a:ext cx="4480560" cy="737828"/>
          </a:xfrm>
        </p:spPr>
        <p:txBody>
          <a:bodyPr/>
          <a:lstStyle/>
          <a:p>
            <a:r>
              <a:rPr lang="en-US" dirty="0"/>
              <a:t>b. Washing </a:t>
            </a:r>
          </a:p>
        </p:txBody>
      </p:sp>
      <p:sp>
        <p:nvSpPr>
          <p:cNvPr id="6" name="Content Placeholder 5"/>
          <p:cNvSpPr>
            <a:spLocks noGrp="1"/>
          </p:cNvSpPr>
          <p:nvPr>
            <p:ph sz="quarter" idx="4"/>
          </p:nvPr>
        </p:nvSpPr>
        <p:spPr>
          <a:xfrm>
            <a:off x="6670475" y="1772816"/>
            <a:ext cx="5126037" cy="3733799"/>
          </a:xfrm>
        </p:spPr>
        <p:txBody>
          <a:bodyPr>
            <a:normAutofit fontScale="92500"/>
          </a:bodyPr>
          <a:lstStyle/>
          <a:p>
            <a:pPr marL="45720" indent="0" algn="just">
              <a:buNone/>
            </a:pPr>
            <a:r>
              <a:rPr lang="en-US" dirty="0"/>
              <a:t>Setelah </a:t>
            </a:r>
            <a:r>
              <a:rPr lang="en-US" dirty="0" err="1"/>
              <a:t>dilakukan</a:t>
            </a:r>
            <a:r>
              <a:rPr lang="en-US" dirty="0"/>
              <a:t> trimming </a:t>
            </a:r>
            <a:r>
              <a:rPr lang="en-US" dirty="0" err="1"/>
              <a:t>selanjutnya</a:t>
            </a:r>
            <a:r>
              <a:rPr lang="en-US" dirty="0"/>
              <a:t> </a:t>
            </a:r>
            <a:r>
              <a:rPr lang="en-US" dirty="0" err="1"/>
              <a:t>dilakukan</a:t>
            </a:r>
            <a:r>
              <a:rPr lang="en-US" dirty="0"/>
              <a:t> washing </a:t>
            </a:r>
            <a:r>
              <a:rPr lang="en-US" dirty="0" err="1"/>
              <a:t>atau</a:t>
            </a:r>
            <a:r>
              <a:rPr lang="en-US" dirty="0"/>
              <a:t> </a:t>
            </a:r>
            <a:r>
              <a:rPr lang="en-US" dirty="0" err="1"/>
              <a:t>pencucian</a:t>
            </a:r>
            <a:r>
              <a:rPr lang="en-US" dirty="0"/>
              <a:t> </a:t>
            </a:r>
            <a:r>
              <a:rPr lang="en-US" dirty="0" err="1"/>
              <a:t>tujuannya</a:t>
            </a:r>
            <a:r>
              <a:rPr lang="en-US" dirty="0"/>
              <a:t> </a:t>
            </a:r>
            <a:r>
              <a:rPr lang="en-US" dirty="0" err="1"/>
              <a:t>adalah</a:t>
            </a:r>
            <a:r>
              <a:rPr lang="en-US" dirty="0"/>
              <a:t> </a:t>
            </a:r>
            <a:r>
              <a:rPr lang="en-US" dirty="0" err="1"/>
              <a:t>untuk</a:t>
            </a:r>
            <a:r>
              <a:rPr lang="en-US" dirty="0"/>
              <a:t> </a:t>
            </a:r>
            <a:r>
              <a:rPr lang="en-US" dirty="0" err="1"/>
              <a:t>membersihkan</a:t>
            </a:r>
            <a:r>
              <a:rPr lang="en-US" dirty="0"/>
              <a:t> nanas </a:t>
            </a:r>
            <a:r>
              <a:rPr lang="en-US" dirty="0" err="1"/>
              <a:t>dari</a:t>
            </a:r>
            <a:r>
              <a:rPr lang="en-US" dirty="0"/>
              <a:t> </a:t>
            </a:r>
            <a:r>
              <a:rPr lang="en-US" dirty="0" err="1"/>
              <a:t>kotoran</a:t>
            </a:r>
            <a:r>
              <a:rPr lang="en-US" dirty="0"/>
              <a:t> yang </a:t>
            </a:r>
            <a:r>
              <a:rPr lang="en-US" dirty="0" err="1"/>
              <a:t>menempel</a:t>
            </a:r>
            <a:r>
              <a:rPr lang="en-US" dirty="0"/>
              <a:t>. </a:t>
            </a:r>
            <a:r>
              <a:rPr lang="en-US" dirty="0" err="1"/>
              <a:t>Biasanya</a:t>
            </a:r>
            <a:r>
              <a:rPr lang="en-US" dirty="0"/>
              <a:t> washing </a:t>
            </a:r>
            <a:r>
              <a:rPr lang="en-US" dirty="0" err="1"/>
              <a:t>dilakukan</a:t>
            </a:r>
            <a:r>
              <a:rPr lang="en-US" dirty="0"/>
              <a:t> </a:t>
            </a:r>
            <a:r>
              <a:rPr lang="en-US" dirty="0" err="1"/>
              <a:t>dengan</a:t>
            </a:r>
            <a:r>
              <a:rPr lang="en-US" dirty="0"/>
              <a:t> </a:t>
            </a:r>
            <a:r>
              <a:rPr lang="en-US" dirty="0" err="1"/>
              <a:t>membasuhnya</a:t>
            </a:r>
            <a:r>
              <a:rPr lang="en-US" dirty="0"/>
              <a:t> di air </a:t>
            </a:r>
            <a:r>
              <a:rPr lang="en-US" dirty="0" err="1"/>
              <a:t>mengalir</a:t>
            </a:r>
            <a:r>
              <a:rPr lang="en-US" dirty="0"/>
              <a:t> agar </a:t>
            </a:r>
            <a:r>
              <a:rPr lang="en-US" dirty="0" err="1"/>
              <a:t>kotoran</a:t>
            </a:r>
            <a:r>
              <a:rPr lang="en-US" dirty="0"/>
              <a:t> yang </a:t>
            </a:r>
            <a:r>
              <a:rPr lang="en-US" dirty="0" err="1"/>
              <a:t>menempel</a:t>
            </a:r>
            <a:r>
              <a:rPr lang="en-US" dirty="0"/>
              <a:t> </a:t>
            </a:r>
            <a:r>
              <a:rPr lang="en-US" dirty="0" err="1"/>
              <a:t>ikut</a:t>
            </a:r>
            <a:r>
              <a:rPr lang="en-US" dirty="0"/>
              <a:t> </a:t>
            </a:r>
            <a:r>
              <a:rPr lang="en-US" dirty="0" err="1"/>
              <a:t>terbuang</a:t>
            </a:r>
            <a:r>
              <a:rPr lang="en-US" dirty="0"/>
              <a:t>, </a:t>
            </a:r>
            <a:r>
              <a:rPr lang="en-US" dirty="0" err="1"/>
              <a:t>namun</a:t>
            </a:r>
            <a:r>
              <a:rPr lang="en-US" dirty="0"/>
              <a:t> </a:t>
            </a:r>
            <a:r>
              <a:rPr lang="en-US" dirty="0" err="1"/>
              <a:t>selain</a:t>
            </a:r>
            <a:r>
              <a:rPr lang="en-US" dirty="0"/>
              <a:t> </a:t>
            </a:r>
            <a:r>
              <a:rPr lang="en-US" dirty="0" err="1"/>
              <a:t>itu</a:t>
            </a:r>
            <a:r>
              <a:rPr lang="en-US" dirty="0"/>
              <a:t> washing </a:t>
            </a:r>
            <a:r>
              <a:rPr lang="en-US" dirty="0" err="1"/>
              <a:t>juga</a:t>
            </a:r>
            <a:r>
              <a:rPr lang="en-US" dirty="0"/>
              <a:t> </a:t>
            </a:r>
            <a:r>
              <a:rPr lang="en-US" dirty="0" err="1"/>
              <a:t>dapat</a:t>
            </a:r>
            <a:r>
              <a:rPr lang="en-US" dirty="0"/>
              <a:t> </a:t>
            </a:r>
            <a:r>
              <a:rPr lang="en-US" dirty="0" err="1"/>
              <a:t>dilakukan</a:t>
            </a:r>
            <a:r>
              <a:rPr lang="en-US" dirty="0"/>
              <a:t> </a:t>
            </a:r>
            <a:r>
              <a:rPr lang="en-US" dirty="0" err="1"/>
              <a:t>dengan</a:t>
            </a:r>
            <a:r>
              <a:rPr lang="en-US" dirty="0"/>
              <a:t> </a:t>
            </a:r>
            <a:r>
              <a:rPr lang="en-US" dirty="0" err="1"/>
              <a:t>cara</a:t>
            </a:r>
            <a:r>
              <a:rPr lang="en-US" dirty="0"/>
              <a:t> </a:t>
            </a:r>
            <a:r>
              <a:rPr lang="en-US" dirty="0" err="1"/>
              <a:t>perendaman</a:t>
            </a:r>
            <a:r>
              <a:rPr lang="en-US" dirty="0"/>
              <a:t> </a:t>
            </a:r>
            <a:r>
              <a:rPr lang="en-US" dirty="0" err="1"/>
              <a:t>dan</a:t>
            </a:r>
            <a:r>
              <a:rPr lang="en-US" dirty="0"/>
              <a:t> </a:t>
            </a:r>
            <a:r>
              <a:rPr lang="en-US" dirty="0" err="1"/>
              <a:t>penyemprotan</a:t>
            </a:r>
            <a:r>
              <a:rPr lang="en-US" dirty="0"/>
              <a:t>.</a:t>
            </a:r>
          </a:p>
        </p:txBody>
      </p:sp>
    </p:spTree>
    <p:extLst>
      <p:ext uri="{BB962C8B-B14F-4D97-AF65-F5344CB8AC3E}">
        <p14:creationId xmlns:p14="http://schemas.microsoft.com/office/powerpoint/2010/main" val="499273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D31BEB-2E77-49CB-999E-C2CBED50F1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65413" y="-2664928"/>
            <a:ext cx="6857999" cy="12187857"/>
          </a:xfrm>
          <a:prstGeom prst="rect">
            <a:avLst/>
          </a:prstGeom>
        </p:spPr>
      </p:pic>
      <p:sp>
        <p:nvSpPr>
          <p:cNvPr id="2" name="Title 1"/>
          <p:cNvSpPr>
            <a:spLocks noGrp="1"/>
          </p:cNvSpPr>
          <p:nvPr>
            <p:ph type="title"/>
          </p:nvPr>
        </p:nvSpPr>
        <p:spPr>
          <a:xfrm>
            <a:off x="1522414" y="685800"/>
            <a:ext cx="9144000" cy="720080"/>
          </a:xfrm>
        </p:spPr>
        <p:txBody>
          <a:bodyPr>
            <a:normAutofit fontScale="90000"/>
          </a:bodyPr>
          <a:lstStyle/>
          <a:p>
            <a:pPr algn="ctr"/>
            <a:r>
              <a:rPr lang="en-US" sz="4000" b="1" dirty="0">
                <a:solidFill>
                  <a:schemeClr val="tx1">
                    <a:lumMod val="75000"/>
                    <a:lumOff val="25000"/>
                  </a:schemeClr>
                </a:solidFill>
              </a:rPr>
              <a:t>PROSES PENGALENGAN </a:t>
            </a:r>
            <a:br>
              <a:rPr lang="en-US" sz="3600" b="1" u="sng" dirty="0">
                <a:solidFill>
                  <a:schemeClr val="tx1">
                    <a:lumMod val="75000"/>
                    <a:lumOff val="25000"/>
                  </a:schemeClr>
                </a:solidFill>
              </a:rPr>
            </a:br>
            <a:endParaRPr lang="en-US" dirty="0"/>
          </a:p>
        </p:txBody>
      </p:sp>
      <p:sp>
        <p:nvSpPr>
          <p:cNvPr id="3" name="Content Placeholder 2"/>
          <p:cNvSpPr>
            <a:spLocks noGrp="1"/>
          </p:cNvSpPr>
          <p:nvPr>
            <p:ph idx="1"/>
          </p:nvPr>
        </p:nvSpPr>
        <p:spPr>
          <a:xfrm>
            <a:off x="1522412" y="1484784"/>
            <a:ext cx="9144000" cy="5119464"/>
          </a:xfrm>
        </p:spPr>
        <p:txBody>
          <a:bodyPr/>
          <a:lstStyle/>
          <a:p>
            <a:pPr marL="45720" indent="0" algn="just">
              <a:buNone/>
            </a:pPr>
            <a:r>
              <a:rPr lang="en-US" dirty="0"/>
              <a:t>1. Blanching</a:t>
            </a:r>
          </a:p>
          <a:p>
            <a:pPr marL="45720" indent="0" algn="just">
              <a:buNone/>
            </a:pPr>
            <a:r>
              <a:rPr lang="en-US" dirty="0"/>
              <a:t>Setelah </a:t>
            </a:r>
            <a:r>
              <a:rPr lang="en-US" dirty="0" err="1"/>
              <a:t>dilakukan</a:t>
            </a:r>
            <a:r>
              <a:rPr lang="en-US" dirty="0"/>
              <a:t> </a:t>
            </a:r>
            <a:r>
              <a:rPr lang="en-US" dirty="0" err="1"/>
              <a:t>penyiapan</a:t>
            </a:r>
            <a:r>
              <a:rPr lang="en-US" dirty="0"/>
              <a:t> </a:t>
            </a:r>
            <a:r>
              <a:rPr lang="en-US" dirty="0" err="1"/>
              <a:t>bahan</a:t>
            </a:r>
            <a:r>
              <a:rPr lang="en-US" dirty="0"/>
              <a:t> </a:t>
            </a:r>
            <a:r>
              <a:rPr lang="en-US" dirty="0" err="1"/>
              <a:t>hal</a:t>
            </a:r>
            <a:r>
              <a:rPr lang="en-US" dirty="0"/>
              <a:t> yang </a:t>
            </a:r>
            <a:r>
              <a:rPr lang="en-US" dirty="0" err="1"/>
              <a:t>selanjutnya</a:t>
            </a:r>
            <a:r>
              <a:rPr lang="en-US" dirty="0"/>
              <a:t> </a:t>
            </a:r>
            <a:r>
              <a:rPr lang="en-US" dirty="0" err="1"/>
              <a:t>adalah</a:t>
            </a:r>
            <a:r>
              <a:rPr lang="en-US" dirty="0"/>
              <a:t> proses </a:t>
            </a:r>
            <a:r>
              <a:rPr lang="en-US" dirty="0" err="1"/>
              <a:t>pengalengan</a:t>
            </a:r>
            <a:r>
              <a:rPr lang="en-US" dirty="0"/>
              <a:t> </a:t>
            </a:r>
            <a:r>
              <a:rPr lang="en-US" dirty="0" err="1"/>
              <a:t>buah</a:t>
            </a:r>
            <a:r>
              <a:rPr lang="en-US" dirty="0"/>
              <a:t> nanas dan </a:t>
            </a:r>
            <a:r>
              <a:rPr lang="en-US" dirty="0" err="1"/>
              <a:t>buncis</a:t>
            </a:r>
            <a:r>
              <a:rPr lang="en-US" dirty="0"/>
              <a:t>, yang </a:t>
            </a:r>
            <a:r>
              <a:rPr lang="en-US" dirty="0" err="1"/>
              <a:t>harus</a:t>
            </a:r>
            <a:r>
              <a:rPr lang="en-US" dirty="0"/>
              <a:t> </a:t>
            </a:r>
            <a:r>
              <a:rPr lang="en-US" dirty="0" err="1"/>
              <a:t>dilakukan</a:t>
            </a:r>
            <a:r>
              <a:rPr lang="en-US" dirty="0"/>
              <a:t> </a:t>
            </a:r>
            <a:r>
              <a:rPr lang="en-US" dirty="0" err="1"/>
              <a:t>antara</a:t>
            </a:r>
            <a:r>
              <a:rPr lang="en-US" dirty="0"/>
              <a:t> lain :</a:t>
            </a:r>
          </a:p>
          <a:p>
            <a:pPr marL="45720" indent="0" algn="just">
              <a:buNone/>
            </a:pPr>
            <a:r>
              <a:rPr lang="en-US" dirty="0"/>
              <a:t>Blanching </a:t>
            </a:r>
            <a:r>
              <a:rPr lang="en-US" dirty="0" err="1"/>
              <a:t>dapat</a:t>
            </a:r>
            <a:r>
              <a:rPr lang="en-US" dirty="0"/>
              <a:t> </a:t>
            </a:r>
            <a:r>
              <a:rPr lang="en-US" dirty="0" err="1"/>
              <a:t>menyebabkan</a:t>
            </a:r>
            <a:r>
              <a:rPr lang="en-US" dirty="0"/>
              <a:t> </a:t>
            </a:r>
            <a:r>
              <a:rPr lang="en-US" dirty="0" err="1"/>
              <a:t>kerugian</a:t>
            </a:r>
            <a:r>
              <a:rPr lang="en-US" dirty="0"/>
              <a:t> pada </a:t>
            </a:r>
            <a:r>
              <a:rPr lang="en-US" dirty="0" err="1"/>
              <a:t>bahan</a:t>
            </a:r>
            <a:r>
              <a:rPr lang="en-US" dirty="0"/>
              <a:t>, </a:t>
            </a:r>
            <a:r>
              <a:rPr lang="en-US" dirty="0" err="1"/>
              <a:t>yaitu</a:t>
            </a:r>
            <a:r>
              <a:rPr lang="en-US" dirty="0"/>
              <a:t> </a:t>
            </a:r>
            <a:r>
              <a:rPr lang="en-US" dirty="0" err="1"/>
              <a:t>kehilangan</a:t>
            </a:r>
            <a:r>
              <a:rPr lang="en-US" dirty="0"/>
              <a:t> </a:t>
            </a:r>
            <a:r>
              <a:rPr lang="en-US" dirty="0" err="1"/>
              <a:t>zat</a:t>
            </a:r>
            <a:r>
              <a:rPr lang="en-US" dirty="0"/>
              <a:t> </a:t>
            </a:r>
            <a:r>
              <a:rPr lang="en-US" dirty="0" err="1"/>
              <a:t>gizi</a:t>
            </a:r>
            <a:r>
              <a:rPr lang="en-US" dirty="0"/>
              <a:t> yang </a:t>
            </a:r>
            <a:r>
              <a:rPr lang="en-US" dirty="0" err="1"/>
              <a:t>larut</a:t>
            </a:r>
            <a:r>
              <a:rPr lang="en-US" dirty="0"/>
              <a:t> </a:t>
            </a:r>
            <a:r>
              <a:rPr lang="en-US" dirty="0" err="1"/>
              <a:t>dalam</a:t>
            </a:r>
            <a:r>
              <a:rPr lang="en-US" dirty="0"/>
              <a:t> air dan </a:t>
            </a:r>
            <a:r>
              <a:rPr lang="en-US" dirty="0" err="1"/>
              <a:t>peka</a:t>
            </a:r>
            <a:r>
              <a:rPr lang="en-US" dirty="0"/>
              <a:t> </a:t>
            </a:r>
            <a:r>
              <a:rPr lang="en-US" dirty="0" err="1"/>
              <a:t>terhadap</a:t>
            </a:r>
            <a:r>
              <a:rPr lang="en-US" dirty="0"/>
              <a:t> </a:t>
            </a:r>
            <a:r>
              <a:rPr lang="en-US" dirty="0" err="1"/>
              <a:t>panas</a:t>
            </a:r>
            <a:r>
              <a:rPr lang="en-US" dirty="0"/>
              <a:t>, </a:t>
            </a:r>
            <a:r>
              <a:rPr lang="en-US" dirty="0" err="1"/>
              <a:t>menghambat</a:t>
            </a:r>
            <a:r>
              <a:rPr lang="en-US" dirty="0"/>
              <a:t> proses </a:t>
            </a:r>
            <a:r>
              <a:rPr lang="en-US" dirty="0" err="1"/>
              <a:t>pengeringan</a:t>
            </a:r>
            <a:r>
              <a:rPr lang="en-US" dirty="0"/>
              <a:t> </a:t>
            </a:r>
            <a:r>
              <a:rPr lang="en-US" dirty="0" err="1"/>
              <a:t>bahan-bahan</a:t>
            </a:r>
            <a:r>
              <a:rPr lang="en-US" dirty="0"/>
              <a:t> yang </a:t>
            </a:r>
            <a:r>
              <a:rPr lang="en-US" dirty="0" err="1"/>
              <a:t>mengandung</a:t>
            </a:r>
            <a:r>
              <a:rPr lang="en-US" dirty="0"/>
              <a:t> </a:t>
            </a:r>
            <a:r>
              <a:rPr lang="en-US" dirty="0" err="1"/>
              <a:t>pati</a:t>
            </a:r>
            <a:r>
              <a:rPr lang="en-US" dirty="0"/>
              <a:t> </a:t>
            </a:r>
            <a:r>
              <a:rPr lang="en-US" dirty="0" err="1"/>
              <a:t>menyebabkan</a:t>
            </a:r>
            <a:r>
              <a:rPr lang="en-US" dirty="0"/>
              <a:t> </a:t>
            </a:r>
            <a:r>
              <a:rPr lang="en-US" dirty="0" err="1"/>
              <a:t>kerusakan</a:t>
            </a:r>
            <a:r>
              <a:rPr lang="en-US" dirty="0"/>
              <a:t> </a:t>
            </a:r>
            <a:r>
              <a:rPr lang="en-US" dirty="0" err="1"/>
              <a:t>tekstur</a:t>
            </a:r>
            <a:r>
              <a:rPr lang="en-US" dirty="0"/>
              <a:t> </a:t>
            </a:r>
            <a:r>
              <a:rPr lang="en-US" dirty="0" err="1"/>
              <a:t>bila</a:t>
            </a:r>
            <a:r>
              <a:rPr lang="en-US" dirty="0"/>
              <a:t> </a:t>
            </a:r>
            <a:r>
              <a:rPr lang="en-US" dirty="0" err="1"/>
              <a:t>waktu</a:t>
            </a:r>
            <a:r>
              <a:rPr lang="en-US" dirty="0"/>
              <a:t> blanching </a:t>
            </a:r>
            <a:r>
              <a:rPr lang="en-US" dirty="0" err="1"/>
              <a:t>terlalu</a:t>
            </a:r>
            <a:r>
              <a:rPr lang="en-US" dirty="0"/>
              <a:t> lama.</a:t>
            </a:r>
          </a:p>
          <a:p>
            <a:pPr marL="45720" indent="0" algn="just">
              <a:buNone/>
            </a:pPr>
            <a:r>
              <a:rPr lang="en-US" dirty="0"/>
              <a:t>Proses blanching </a:t>
            </a:r>
            <a:r>
              <a:rPr lang="en-US" dirty="0" err="1"/>
              <a:t>mempunyai</a:t>
            </a:r>
            <a:r>
              <a:rPr lang="en-US" dirty="0"/>
              <a:t> </a:t>
            </a:r>
            <a:r>
              <a:rPr lang="en-US" dirty="0" err="1"/>
              <a:t>beberapa</a:t>
            </a:r>
            <a:r>
              <a:rPr lang="en-US" dirty="0"/>
              <a:t> </a:t>
            </a:r>
            <a:r>
              <a:rPr lang="en-US" dirty="0" err="1"/>
              <a:t>tujuan</a:t>
            </a:r>
            <a:r>
              <a:rPr lang="en-US" dirty="0"/>
              <a:t>. </a:t>
            </a:r>
            <a:r>
              <a:rPr lang="en-US" dirty="0" err="1"/>
              <a:t>Namun</a:t>
            </a:r>
            <a:r>
              <a:rPr lang="en-US" dirty="0"/>
              <a:t> </a:t>
            </a:r>
            <a:r>
              <a:rPr lang="en-US" dirty="0" err="1"/>
              <a:t>demikian</a:t>
            </a:r>
            <a:r>
              <a:rPr lang="en-US" dirty="0"/>
              <a:t> </a:t>
            </a:r>
            <a:r>
              <a:rPr lang="en-US" dirty="0" err="1"/>
              <a:t>tidak</a:t>
            </a:r>
            <a:r>
              <a:rPr lang="en-US" dirty="0"/>
              <a:t> </a:t>
            </a:r>
            <a:r>
              <a:rPr lang="en-US" dirty="0" err="1"/>
              <a:t>dapat</a:t>
            </a:r>
            <a:r>
              <a:rPr lang="en-US" dirty="0"/>
              <a:t> </a:t>
            </a:r>
            <a:r>
              <a:rPr lang="en-US" dirty="0" err="1"/>
              <a:t>diaplikasikan</a:t>
            </a:r>
            <a:r>
              <a:rPr lang="en-US" dirty="0"/>
              <a:t> </a:t>
            </a:r>
            <a:r>
              <a:rPr lang="en-US" dirty="0" err="1"/>
              <a:t>untuk</a:t>
            </a:r>
            <a:r>
              <a:rPr lang="en-US" dirty="0"/>
              <a:t> </a:t>
            </a:r>
            <a:r>
              <a:rPr lang="en-US" dirty="0" err="1"/>
              <a:t>semua</a:t>
            </a:r>
            <a:r>
              <a:rPr lang="en-US" dirty="0"/>
              <a:t> </a:t>
            </a:r>
            <a:r>
              <a:rPr lang="en-US" dirty="0" err="1"/>
              <a:t>buah</a:t>
            </a:r>
            <a:r>
              <a:rPr lang="en-US" dirty="0"/>
              <a:t> dan </a:t>
            </a:r>
            <a:r>
              <a:rPr lang="en-US" dirty="0" err="1"/>
              <a:t>sayuran</a:t>
            </a:r>
            <a:r>
              <a:rPr lang="en-US" dirty="0"/>
              <a:t> yang </a:t>
            </a:r>
            <a:r>
              <a:rPr lang="en-US" dirty="0" err="1"/>
              <a:t>diperlakukan</a:t>
            </a:r>
            <a:r>
              <a:rPr lang="en-US" dirty="0"/>
              <a:t>. Ada </a:t>
            </a:r>
            <a:r>
              <a:rPr lang="en-US" dirty="0" err="1"/>
              <a:t>beberapa</a:t>
            </a:r>
            <a:r>
              <a:rPr lang="en-US" dirty="0"/>
              <a:t> </a:t>
            </a:r>
            <a:r>
              <a:rPr lang="en-US" dirty="0" err="1"/>
              <a:t>reaksi</a:t>
            </a:r>
            <a:r>
              <a:rPr lang="en-US" dirty="0"/>
              <a:t> yang </a:t>
            </a:r>
            <a:r>
              <a:rPr lang="en-US" dirty="0" err="1"/>
              <a:t>merugikan</a:t>
            </a:r>
            <a:r>
              <a:rPr lang="en-US" dirty="0"/>
              <a:t> yang </a:t>
            </a:r>
            <a:r>
              <a:rPr lang="en-US" dirty="0" err="1"/>
              <a:t>dapat</a:t>
            </a:r>
            <a:r>
              <a:rPr lang="en-US" dirty="0"/>
              <a:t> </a:t>
            </a:r>
            <a:r>
              <a:rPr lang="en-US" dirty="0" err="1"/>
              <a:t>mempengaruhi</a:t>
            </a:r>
            <a:r>
              <a:rPr lang="en-US" dirty="0"/>
              <a:t> </a:t>
            </a:r>
            <a:r>
              <a:rPr lang="en-US" dirty="0" err="1"/>
              <a:t>kualitas</a:t>
            </a:r>
            <a:r>
              <a:rPr lang="en-US" dirty="0"/>
              <a:t> </a:t>
            </a:r>
            <a:r>
              <a:rPr lang="en-US" dirty="0" err="1"/>
              <a:t>produk</a:t>
            </a:r>
            <a:r>
              <a:rPr lang="en-US" dirty="0"/>
              <a:t> (Larousse, 1997).</a:t>
            </a:r>
          </a:p>
          <a:p>
            <a:pPr marL="45720" indent="0">
              <a:buNone/>
            </a:pPr>
            <a:endParaRPr lang="id-ID" b="1" dirty="0"/>
          </a:p>
        </p:txBody>
      </p:sp>
    </p:spTree>
    <p:extLst>
      <p:ext uri="{BB962C8B-B14F-4D97-AF65-F5344CB8AC3E}">
        <p14:creationId xmlns:p14="http://schemas.microsoft.com/office/powerpoint/2010/main" val="705182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3885F36-0444-4F95-AFBC-1D8B8C6975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66305" y="-2665413"/>
            <a:ext cx="6856214" cy="12188825"/>
          </a:xfrm>
          <a:prstGeom prst="rect">
            <a:avLst/>
          </a:prstGeom>
        </p:spPr>
      </p:pic>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141412" y="980728"/>
            <a:ext cx="9905999" cy="5486400"/>
          </a:xfrm>
        </p:spPr>
        <p:txBody>
          <a:bodyPr/>
          <a:lstStyle/>
          <a:p>
            <a:pPr marL="45720" indent="0" algn="just">
              <a:buNone/>
            </a:pPr>
            <a:r>
              <a:rPr lang="en-US" dirty="0"/>
              <a:t>2. </a:t>
            </a:r>
            <a:r>
              <a:rPr lang="en-US" dirty="0" err="1"/>
              <a:t>Pengisian</a:t>
            </a:r>
            <a:r>
              <a:rPr lang="en-US" dirty="0"/>
              <a:t> </a:t>
            </a:r>
            <a:r>
              <a:rPr lang="en-US" dirty="0" err="1"/>
              <a:t>Larutan</a:t>
            </a:r>
            <a:endParaRPr lang="en-US" dirty="0"/>
          </a:p>
          <a:p>
            <a:pPr marL="45720" indent="0" algn="just">
              <a:buNone/>
            </a:pPr>
            <a:r>
              <a:rPr lang="en-US" dirty="0" err="1"/>
              <a:t>Pengisian</a:t>
            </a:r>
            <a:r>
              <a:rPr lang="en-US" dirty="0"/>
              <a:t> </a:t>
            </a:r>
            <a:r>
              <a:rPr lang="en-US" dirty="0" err="1"/>
              <a:t>bahan</a:t>
            </a:r>
            <a:r>
              <a:rPr lang="en-US" dirty="0"/>
              <a:t> </a:t>
            </a:r>
            <a:r>
              <a:rPr lang="en-US" dirty="0" err="1"/>
              <a:t>ke</a:t>
            </a:r>
            <a:r>
              <a:rPr lang="en-US" dirty="0"/>
              <a:t> </a:t>
            </a:r>
            <a:r>
              <a:rPr lang="en-US" dirty="0" err="1"/>
              <a:t>dalam</a:t>
            </a:r>
            <a:r>
              <a:rPr lang="en-US" dirty="0"/>
              <a:t> </a:t>
            </a:r>
            <a:r>
              <a:rPr lang="en-US" dirty="0" err="1"/>
              <a:t>wadah</a:t>
            </a:r>
            <a:r>
              <a:rPr lang="en-US" dirty="0"/>
              <a:t> (</a:t>
            </a:r>
            <a:r>
              <a:rPr lang="en-US" dirty="0" err="1"/>
              <a:t>kaleng</a:t>
            </a:r>
            <a:r>
              <a:rPr lang="en-US" dirty="0"/>
              <a:t>) </a:t>
            </a:r>
            <a:r>
              <a:rPr lang="en-US" dirty="0" err="1"/>
              <a:t>harus</a:t>
            </a:r>
            <a:r>
              <a:rPr lang="en-US" dirty="0"/>
              <a:t> </a:t>
            </a:r>
            <a:r>
              <a:rPr lang="en-US" dirty="0" err="1"/>
              <a:t>dilakukan</a:t>
            </a:r>
            <a:r>
              <a:rPr lang="en-US" dirty="0"/>
              <a:t> </a:t>
            </a:r>
            <a:r>
              <a:rPr lang="en-US" dirty="0" err="1"/>
              <a:t>sedemikian</a:t>
            </a:r>
            <a:r>
              <a:rPr lang="en-US" dirty="0"/>
              <a:t> </a:t>
            </a:r>
            <a:r>
              <a:rPr lang="en-US" dirty="0" err="1"/>
              <a:t>rupa</a:t>
            </a:r>
            <a:r>
              <a:rPr lang="en-US" dirty="0"/>
              <a:t> </a:t>
            </a:r>
            <a:r>
              <a:rPr lang="en-US" dirty="0" err="1"/>
              <a:t>sehingga</a:t>
            </a:r>
            <a:r>
              <a:rPr lang="en-US" dirty="0"/>
              <a:t> </a:t>
            </a:r>
            <a:r>
              <a:rPr lang="en-US" dirty="0" err="1"/>
              <a:t>tidak</a:t>
            </a:r>
            <a:r>
              <a:rPr lang="en-US" dirty="0"/>
              <a:t> </a:t>
            </a:r>
            <a:r>
              <a:rPr lang="en-US" dirty="0" err="1"/>
              <a:t>terlalu</a:t>
            </a:r>
            <a:r>
              <a:rPr lang="en-US" dirty="0"/>
              <a:t> </a:t>
            </a:r>
            <a:r>
              <a:rPr lang="en-US" dirty="0" err="1"/>
              <a:t>banyak</a:t>
            </a:r>
            <a:r>
              <a:rPr lang="en-US" dirty="0"/>
              <a:t> </a:t>
            </a:r>
            <a:r>
              <a:rPr lang="en-US" dirty="0" err="1"/>
              <a:t>udara</a:t>
            </a:r>
            <a:r>
              <a:rPr lang="en-US" dirty="0"/>
              <a:t> </a:t>
            </a:r>
            <a:r>
              <a:rPr lang="en-US" dirty="0" err="1"/>
              <a:t>tertahan</a:t>
            </a:r>
            <a:r>
              <a:rPr lang="en-US" dirty="0"/>
              <a:t> </a:t>
            </a:r>
            <a:r>
              <a:rPr lang="en-US" dirty="0" err="1"/>
              <a:t>dalam</a:t>
            </a:r>
            <a:r>
              <a:rPr lang="en-US" dirty="0"/>
              <a:t> </a:t>
            </a:r>
            <a:r>
              <a:rPr lang="en-US" dirty="0" err="1"/>
              <a:t>wadah</a:t>
            </a:r>
            <a:r>
              <a:rPr lang="en-US" dirty="0"/>
              <a:t>. </a:t>
            </a:r>
            <a:r>
              <a:rPr lang="en-US" dirty="0" err="1"/>
              <a:t>Pengisian</a:t>
            </a:r>
            <a:r>
              <a:rPr lang="en-US" dirty="0"/>
              <a:t> </a:t>
            </a:r>
            <a:r>
              <a:rPr lang="en-US" dirty="0" err="1"/>
              <a:t>bahan</a:t>
            </a:r>
            <a:r>
              <a:rPr lang="en-US" dirty="0"/>
              <a:t> </a:t>
            </a:r>
            <a:r>
              <a:rPr lang="en-US" dirty="0" err="1"/>
              <a:t>jangan</a:t>
            </a:r>
            <a:r>
              <a:rPr lang="en-US" dirty="0"/>
              <a:t> </a:t>
            </a:r>
            <a:r>
              <a:rPr lang="en-US" dirty="0" err="1"/>
              <a:t>terlalu</a:t>
            </a:r>
            <a:r>
              <a:rPr lang="en-US" dirty="0"/>
              <a:t> </a:t>
            </a:r>
            <a:r>
              <a:rPr lang="en-US" dirty="0" err="1"/>
              <a:t>penuh</a:t>
            </a:r>
            <a:r>
              <a:rPr lang="en-US" dirty="0"/>
              <a:t> </a:t>
            </a:r>
            <a:r>
              <a:rPr lang="en-US" dirty="0" err="1"/>
              <a:t>dan</a:t>
            </a:r>
            <a:r>
              <a:rPr lang="en-US" dirty="0"/>
              <a:t> </a:t>
            </a:r>
            <a:r>
              <a:rPr lang="en-US" dirty="0" err="1"/>
              <a:t>harus</a:t>
            </a:r>
            <a:r>
              <a:rPr lang="en-US" dirty="0"/>
              <a:t> </a:t>
            </a:r>
            <a:r>
              <a:rPr lang="en-US" dirty="0" err="1"/>
              <a:t>disisakan</a:t>
            </a:r>
            <a:r>
              <a:rPr lang="en-US" dirty="0"/>
              <a:t> </a:t>
            </a:r>
            <a:r>
              <a:rPr lang="en-US" dirty="0" err="1"/>
              <a:t>tempat</a:t>
            </a:r>
            <a:r>
              <a:rPr lang="en-US" dirty="0"/>
              <a:t> </a:t>
            </a:r>
            <a:r>
              <a:rPr lang="en-US" dirty="0" err="1"/>
              <a:t>kosong</a:t>
            </a:r>
            <a:r>
              <a:rPr lang="en-US" dirty="0"/>
              <a:t> di </a:t>
            </a:r>
            <a:r>
              <a:rPr lang="en-US" dirty="0" err="1"/>
              <a:t>bagian</a:t>
            </a:r>
            <a:r>
              <a:rPr lang="en-US" dirty="0"/>
              <a:t> </a:t>
            </a:r>
            <a:r>
              <a:rPr lang="en-US" dirty="0" err="1"/>
              <a:t>atas</a:t>
            </a:r>
            <a:r>
              <a:rPr lang="en-US" dirty="0"/>
              <a:t> </a:t>
            </a:r>
            <a:r>
              <a:rPr lang="en-US" dirty="0" err="1"/>
              <a:t>wadah</a:t>
            </a:r>
            <a:r>
              <a:rPr lang="en-US" dirty="0"/>
              <a:t> (“ head space “). Volume head space </a:t>
            </a:r>
            <a:r>
              <a:rPr lang="en-US" dirty="0" err="1"/>
              <a:t>tak</a:t>
            </a:r>
            <a:r>
              <a:rPr lang="en-US" dirty="0"/>
              <a:t> </a:t>
            </a:r>
            <a:r>
              <a:rPr lang="en-US" dirty="0" err="1"/>
              <a:t>lebih</a:t>
            </a:r>
            <a:r>
              <a:rPr lang="en-US" dirty="0"/>
              <a:t> </a:t>
            </a:r>
            <a:r>
              <a:rPr lang="en-US" dirty="0" err="1"/>
              <a:t>dari</a:t>
            </a:r>
            <a:r>
              <a:rPr lang="en-US" dirty="0"/>
              <a:t> 10 % </a:t>
            </a:r>
            <a:r>
              <a:rPr lang="en-US" dirty="0" err="1"/>
              <a:t>dari</a:t>
            </a:r>
            <a:r>
              <a:rPr lang="en-US" dirty="0"/>
              <a:t> </a:t>
            </a:r>
            <a:r>
              <a:rPr lang="en-US" dirty="0" err="1"/>
              <a:t>kapasitas</a:t>
            </a:r>
            <a:r>
              <a:rPr lang="en-US" dirty="0"/>
              <a:t> </a:t>
            </a:r>
            <a:r>
              <a:rPr lang="en-US" dirty="0" err="1"/>
              <a:t>wadah</a:t>
            </a:r>
            <a:r>
              <a:rPr lang="en-US" dirty="0"/>
              <a:t>. </a:t>
            </a:r>
            <a:r>
              <a:rPr lang="en-US" dirty="0" err="1"/>
              <a:t>Gunanya</a:t>
            </a:r>
            <a:r>
              <a:rPr lang="en-US" dirty="0"/>
              <a:t> head space </a:t>
            </a:r>
            <a:r>
              <a:rPr lang="en-US" dirty="0" err="1"/>
              <a:t>adalah</a:t>
            </a:r>
            <a:r>
              <a:rPr lang="en-US" dirty="0"/>
              <a:t> </a:t>
            </a:r>
            <a:r>
              <a:rPr lang="en-US" dirty="0" err="1"/>
              <a:t>supaya</a:t>
            </a:r>
            <a:r>
              <a:rPr lang="en-US" dirty="0"/>
              <a:t> </a:t>
            </a:r>
            <a:r>
              <a:rPr lang="en-US" dirty="0" err="1"/>
              <a:t>waktu</a:t>
            </a:r>
            <a:r>
              <a:rPr lang="en-US" dirty="0"/>
              <a:t> proses </a:t>
            </a:r>
            <a:r>
              <a:rPr lang="en-US" dirty="0" err="1"/>
              <a:t>sterilisasi</a:t>
            </a:r>
            <a:r>
              <a:rPr lang="en-US" dirty="0"/>
              <a:t> </a:t>
            </a:r>
            <a:r>
              <a:rPr lang="en-US" dirty="0" err="1"/>
              <a:t>masih</a:t>
            </a:r>
            <a:r>
              <a:rPr lang="en-US" dirty="0"/>
              <a:t> </a:t>
            </a:r>
            <a:r>
              <a:rPr lang="en-US" dirty="0" err="1"/>
              <a:t>ada</a:t>
            </a:r>
            <a:r>
              <a:rPr lang="en-US" dirty="0"/>
              <a:t> </a:t>
            </a:r>
            <a:r>
              <a:rPr lang="en-US" dirty="0" err="1"/>
              <a:t>tempat</a:t>
            </a:r>
            <a:r>
              <a:rPr lang="en-US" dirty="0"/>
              <a:t> </a:t>
            </a:r>
            <a:r>
              <a:rPr lang="en-US" dirty="0" err="1"/>
              <a:t>untuk</a:t>
            </a:r>
            <a:r>
              <a:rPr lang="en-US" dirty="0"/>
              <a:t> </a:t>
            </a:r>
            <a:r>
              <a:rPr lang="en-US" dirty="0" err="1"/>
              <a:t>pengembangan</a:t>
            </a:r>
            <a:r>
              <a:rPr lang="en-US" dirty="0"/>
              <a:t> </a:t>
            </a:r>
            <a:r>
              <a:rPr lang="en-US" dirty="0" err="1"/>
              <a:t>isi</a:t>
            </a:r>
            <a:r>
              <a:rPr lang="en-US" dirty="0"/>
              <a:t>. </a:t>
            </a:r>
          </a:p>
          <a:p>
            <a:pPr marL="45720" indent="0" algn="just">
              <a:buNone/>
            </a:pPr>
            <a:r>
              <a:rPr lang="en-US" dirty="0" err="1"/>
              <a:t>Pengisian</a:t>
            </a:r>
            <a:r>
              <a:rPr lang="en-US" dirty="0"/>
              <a:t> </a:t>
            </a:r>
            <a:r>
              <a:rPr lang="en-US" dirty="0" err="1"/>
              <a:t>bahan</a:t>
            </a:r>
            <a:r>
              <a:rPr lang="en-US" dirty="0"/>
              <a:t> </a:t>
            </a:r>
            <a:r>
              <a:rPr lang="en-US" dirty="0" err="1"/>
              <a:t>dilakukan</a:t>
            </a:r>
            <a:r>
              <a:rPr lang="en-US" dirty="0"/>
              <a:t> </a:t>
            </a:r>
            <a:r>
              <a:rPr lang="en-US" dirty="0" err="1"/>
              <a:t>dengan</a:t>
            </a:r>
            <a:r>
              <a:rPr lang="en-US" dirty="0"/>
              <a:t> </a:t>
            </a:r>
            <a:r>
              <a:rPr lang="en-US" dirty="0" err="1"/>
              <a:t>tangan</a:t>
            </a:r>
            <a:r>
              <a:rPr lang="en-US" dirty="0"/>
              <a:t> </a:t>
            </a:r>
            <a:r>
              <a:rPr lang="en-US" dirty="0" err="1"/>
              <a:t>atau</a:t>
            </a:r>
            <a:r>
              <a:rPr lang="en-US" dirty="0"/>
              <a:t> </a:t>
            </a:r>
            <a:r>
              <a:rPr lang="en-US" dirty="0" err="1"/>
              <a:t>mesin</a:t>
            </a:r>
            <a:r>
              <a:rPr lang="en-US" dirty="0"/>
              <a:t>. </a:t>
            </a:r>
            <a:r>
              <a:rPr lang="en-US" dirty="0" err="1"/>
              <a:t>Besar</a:t>
            </a:r>
            <a:r>
              <a:rPr lang="en-US" dirty="0"/>
              <a:t> “ head space “ </a:t>
            </a:r>
            <a:r>
              <a:rPr lang="en-US" dirty="0" err="1"/>
              <a:t>dalam</a:t>
            </a:r>
            <a:r>
              <a:rPr lang="en-US" dirty="0"/>
              <a:t> </a:t>
            </a:r>
            <a:r>
              <a:rPr lang="en-US" dirty="0" err="1"/>
              <a:t>wadah</a:t>
            </a:r>
            <a:r>
              <a:rPr lang="en-US" dirty="0"/>
              <a:t> </a:t>
            </a:r>
            <a:r>
              <a:rPr lang="en-US" dirty="0" err="1"/>
              <a:t>sangat</a:t>
            </a:r>
            <a:r>
              <a:rPr lang="en-US" dirty="0"/>
              <a:t> </a:t>
            </a:r>
            <a:r>
              <a:rPr lang="en-US" dirty="0" err="1"/>
              <a:t>penting</a:t>
            </a:r>
            <a:r>
              <a:rPr lang="en-US" dirty="0"/>
              <a:t>. </a:t>
            </a:r>
            <a:r>
              <a:rPr lang="en-US" dirty="0" err="1"/>
              <a:t>Bila</a:t>
            </a:r>
            <a:r>
              <a:rPr lang="en-US" dirty="0"/>
              <a:t> </a:t>
            </a:r>
            <a:r>
              <a:rPr lang="en-US" dirty="0" err="1"/>
              <a:t>terlalu</a:t>
            </a:r>
            <a:r>
              <a:rPr lang="en-US" dirty="0"/>
              <a:t> </a:t>
            </a:r>
            <a:r>
              <a:rPr lang="en-US" dirty="0" err="1"/>
              <a:t>kecil</a:t>
            </a:r>
            <a:r>
              <a:rPr lang="en-US" dirty="0"/>
              <a:t> </a:t>
            </a:r>
            <a:r>
              <a:rPr lang="en-US" dirty="0" err="1"/>
              <a:t>akan</a:t>
            </a:r>
            <a:r>
              <a:rPr lang="en-US" dirty="0"/>
              <a:t> </a:t>
            </a:r>
            <a:r>
              <a:rPr lang="en-US" dirty="0" err="1"/>
              <a:t>sangat</a:t>
            </a:r>
            <a:r>
              <a:rPr lang="en-US" dirty="0"/>
              <a:t> </a:t>
            </a:r>
            <a:r>
              <a:rPr lang="en-US" dirty="0" err="1"/>
              <a:t>berbahaya</a:t>
            </a:r>
            <a:r>
              <a:rPr lang="en-US" dirty="0"/>
              <a:t>, </a:t>
            </a:r>
            <a:r>
              <a:rPr lang="en-US" dirty="0" err="1"/>
              <a:t>karena</a:t>
            </a:r>
            <a:r>
              <a:rPr lang="en-US" dirty="0"/>
              <a:t> </a:t>
            </a:r>
            <a:r>
              <a:rPr lang="en-US" dirty="0" err="1"/>
              <a:t>ujung</a:t>
            </a:r>
            <a:r>
              <a:rPr lang="en-US" dirty="0"/>
              <a:t> </a:t>
            </a:r>
            <a:r>
              <a:rPr lang="en-US" dirty="0" err="1"/>
              <a:t>kaleng</a:t>
            </a:r>
            <a:r>
              <a:rPr lang="en-US" dirty="0"/>
              <a:t> </a:t>
            </a:r>
            <a:r>
              <a:rPr lang="en-US" dirty="0" err="1"/>
              <a:t>akan</a:t>
            </a:r>
            <a:r>
              <a:rPr lang="en-US" dirty="0"/>
              <a:t> </a:t>
            </a:r>
            <a:r>
              <a:rPr lang="en-US" dirty="0" err="1"/>
              <a:t>pecah</a:t>
            </a:r>
            <a:r>
              <a:rPr lang="en-US" dirty="0"/>
              <a:t> </a:t>
            </a:r>
            <a:r>
              <a:rPr lang="en-US" dirty="0" err="1"/>
              <a:t>akibat</a:t>
            </a:r>
            <a:r>
              <a:rPr lang="en-US" dirty="0"/>
              <a:t> </a:t>
            </a:r>
            <a:r>
              <a:rPr lang="en-US" dirty="0" err="1"/>
              <a:t>pengembangan</a:t>
            </a:r>
            <a:r>
              <a:rPr lang="en-US" dirty="0"/>
              <a:t> </a:t>
            </a:r>
            <a:r>
              <a:rPr lang="en-US" dirty="0" err="1"/>
              <a:t>isi</a:t>
            </a:r>
            <a:r>
              <a:rPr lang="en-US" dirty="0"/>
              <a:t> </a:t>
            </a:r>
            <a:r>
              <a:rPr lang="en-US" dirty="0" err="1"/>
              <a:t>selama</a:t>
            </a:r>
            <a:r>
              <a:rPr lang="en-US" dirty="0"/>
              <a:t> </a:t>
            </a:r>
            <a:r>
              <a:rPr lang="en-US" dirty="0" err="1"/>
              <a:t>pengolahan</a:t>
            </a:r>
            <a:r>
              <a:rPr lang="en-US" dirty="0"/>
              <a:t>. </a:t>
            </a:r>
            <a:r>
              <a:rPr lang="en-US" dirty="0" err="1"/>
              <a:t>Bila</a:t>
            </a:r>
            <a:r>
              <a:rPr lang="en-US" dirty="0"/>
              <a:t> head space </a:t>
            </a:r>
            <a:r>
              <a:rPr lang="en-US" dirty="0" err="1"/>
              <a:t>tidak</a:t>
            </a:r>
            <a:r>
              <a:rPr lang="en-US" dirty="0"/>
              <a:t> </a:t>
            </a:r>
            <a:r>
              <a:rPr lang="en-US" dirty="0" err="1"/>
              <a:t>cukup</a:t>
            </a:r>
            <a:r>
              <a:rPr lang="en-US" dirty="0"/>
              <a:t>, </a:t>
            </a:r>
            <a:r>
              <a:rPr lang="en-US" dirty="0" err="1"/>
              <a:t>kecepatan</a:t>
            </a:r>
            <a:r>
              <a:rPr lang="en-US" dirty="0"/>
              <a:t> </a:t>
            </a:r>
            <a:r>
              <a:rPr lang="en-US" dirty="0" err="1"/>
              <a:t>pemindahan</a:t>
            </a:r>
            <a:r>
              <a:rPr lang="en-US" dirty="0"/>
              <a:t> </a:t>
            </a:r>
            <a:r>
              <a:rPr lang="en-US" dirty="0" err="1"/>
              <a:t>panas</a:t>
            </a:r>
            <a:r>
              <a:rPr lang="en-US" dirty="0"/>
              <a:t> </a:t>
            </a:r>
            <a:r>
              <a:rPr lang="en-US" dirty="0" err="1"/>
              <a:t>menurun</a:t>
            </a:r>
            <a:r>
              <a:rPr lang="en-US" dirty="0"/>
              <a:t>, </a:t>
            </a:r>
            <a:r>
              <a:rPr lang="en-US" dirty="0" err="1"/>
              <a:t>dengan</a:t>
            </a:r>
            <a:r>
              <a:rPr lang="en-US" dirty="0"/>
              <a:t> </a:t>
            </a:r>
            <a:r>
              <a:rPr lang="en-US" dirty="0" err="1"/>
              <a:t>demikian</a:t>
            </a:r>
            <a:r>
              <a:rPr lang="en-US" dirty="0"/>
              <a:t> </a:t>
            </a:r>
            <a:r>
              <a:rPr lang="en-US" dirty="0" err="1"/>
              <a:t>waktu</a:t>
            </a:r>
            <a:r>
              <a:rPr lang="en-US" dirty="0"/>
              <a:t> </a:t>
            </a:r>
            <a:r>
              <a:rPr lang="en-US" dirty="0" err="1"/>
              <a:t>pengolahan</a:t>
            </a:r>
            <a:r>
              <a:rPr lang="en-US" dirty="0"/>
              <a:t> </a:t>
            </a:r>
            <a:r>
              <a:rPr lang="en-US" dirty="0" err="1"/>
              <a:t>lebih</a:t>
            </a:r>
            <a:r>
              <a:rPr lang="en-US" dirty="0"/>
              <a:t> lama. </a:t>
            </a:r>
            <a:r>
              <a:rPr lang="en-US" dirty="0" err="1"/>
              <a:t>Sebaliknya</a:t>
            </a:r>
            <a:r>
              <a:rPr lang="en-US" dirty="0"/>
              <a:t> </a:t>
            </a:r>
            <a:r>
              <a:rPr lang="en-US" dirty="0" err="1"/>
              <a:t>apabila</a:t>
            </a:r>
            <a:r>
              <a:rPr lang="en-US" dirty="0"/>
              <a:t> “ head space “ </a:t>
            </a:r>
            <a:r>
              <a:rPr lang="en-US" dirty="0" err="1"/>
              <a:t>terlalu</a:t>
            </a:r>
            <a:r>
              <a:rPr lang="en-US" dirty="0"/>
              <a:t> </a:t>
            </a:r>
            <a:r>
              <a:rPr lang="en-US" dirty="0" err="1"/>
              <a:t>besar</a:t>
            </a:r>
            <a:r>
              <a:rPr lang="en-US" dirty="0"/>
              <a:t>, </a:t>
            </a:r>
            <a:r>
              <a:rPr lang="en-US" dirty="0" err="1"/>
              <a:t>udara</a:t>
            </a:r>
            <a:r>
              <a:rPr lang="en-US" dirty="0"/>
              <a:t> yang </a:t>
            </a:r>
            <a:r>
              <a:rPr lang="en-US" dirty="0" err="1"/>
              <a:t>terkumpul</a:t>
            </a:r>
            <a:r>
              <a:rPr lang="en-US" dirty="0"/>
              <a:t> di </a:t>
            </a:r>
            <a:r>
              <a:rPr lang="en-US" dirty="0" err="1"/>
              <a:t>dalam</a:t>
            </a:r>
            <a:r>
              <a:rPr lang="en-US" dirty="0"/>
              <a:t> </a:t>
            </a:r>
            <a:r>
              <a:rPr lang="en-US" dirty="0" err="1"/>
              <a:t>ruang</a:t>
            </a:r>
            <a:r>
              <a:rPr lang="en-US" dirty="0"/>
              <a:t> </a:t>
            </a:r>
            <a:r>
              <a:rPr lang="en-US" dirty="0" err="1"/>
              <a:t>tersebut</a:t>
            </a:r>
            <a:r>
              <a:rPr lang="en-US" dirty="0"/>
              <a:t> </a:t>
            </a:r>
            <a:r>
              <a:rPr lang="en-US" dirty="0" err="1"/>
              <a:t>lebih</a:t>
            </a:r>
            <a:r>
              <a:rPr lang="en-US" dirty="0"/>
              <a:t> </a:t>
            </a:r>
            <a:r>
              <a:rPr lang="en-US" dirty="0" err="1"/>
              <a:t>banyak</a:t>
            </a:r>
            <a:r>
              <a:rPr lang="en-US" dirty="0"/>
              <a:t>, </a:t>
            </a:r>
            <a:r>
              <a:rPr lang="en-US" dirty="0" err="1"/>
              <a:t>sehingga</a:t>
            </a:r>
            <a:r>
              <a:rPr lang="en-US" dirty="0"/>
              <a:t> </a:t>
            </a:r>
            <a:r>
              <a:rPr lang="en-US" dirty="0" err="1"/>
              <a:t>dapat</a:t>
            </a:r>
            <a:r>
              <a:rPr lang="en-US" dirty="0"/>
              <a:t> </a:t>
            </a:r>
            <a:r>
              <a:rPr lang="en-US" dirty="0" err="1"/>
              <a:t>menyebabkan</a:t>
            </a:r>
            <a:r>
              <a:rPr lang="en-US" dirty="0"/>
              <a:t> </a:t>
            </a:r>
            <a:r>
              <a:rPr lang="en-US" dirty="0" err="1"/>
              <a:t>oksidasi</a:t>
            </a:r>
            <a:r>
              <a:rPr lang="en-US" dirty="0"/>
              <a:t> </a:t>
            </a:r>
            <a:r>
              <a:rPr lang="en-US" dirty="0" err="1"/>
              <a:t>dan</a:t>
            </a:r>
            <a:r>
              <a:rPr lang="en-US" dirty="0"/>
              <a:t> </a:t>
            </a:r>
            <a:r>
              <a:rPr lang="en-US" dirty="0" err="1"/>
              <a:t>perubahan</a:t>
            </a:r>
            <a:r>
              <a:rPr lang="en-US" dirty="0"/>
              <a:t> </a:t>
            </a:r>
            <a:r>
              <a:rPr lang="en-US" dirty="0" err="1"/>
              <a:t>warna</a:t>
            </a:r>
            <a:r>
              <a:rPr lang="en-US" dirty="0"/>
              <a:t> </a:t>
            </a:r>
            <a:r>
              <a:rPr lang="en-US" dirty="0" err="1"/>
              <a:t>bahan</a:t>
            </a:r>
            <a:r>
              <a:rPr lang="en-US" dirty="0"/>
              <a:t> yang </a:t>
            </a:r>
            <a:r>
              <a:rPr lang="en-US" dirty="0" err="1"/>
              <a:t>dikalengkan</a:t>
            </a:r>
            <a:r>
              <a:rPr lang="en-US" dirty="0"/>
              <a:t>.</a:t>
            </a:r>
          </a:p>
        </p:txBody>
      </p:sp>
      <p:sp>
        <p:nvSpPr>
          <p:cNvPr id="4" name="Text Placeholder 3"/>
          <p:cNvSpPr>
            <a:spLocks noGrp="1"/>
          </p:cNvSpPr>
          <p:nvPr>
            <p:ph type="body" sz="half" idx="2"/>
          </p:nvPr>
        </p:nvSpPr>
        <p:spPr/>
        <p:txBody>
          <a:bodyPr/>
          <a:lstStyle/>
          <a:p>
            <a:endParaRPr lang="en-US" dirty="0"/>
          </a:p>
        </p:txBody>
      </p:sp>
    </p:spTree>
    <p:extLst>
      <p:ext uri="{BB962C8B-B14F-4D97-AF65-F5344CB8AC3E}">
        <p14:creationId xmlns:p14="http://schemas.microsoft.com/office/powerpoint/2010/main" val="597594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2E78B2-0693-4218-8AB9-A9CADFB340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66305" y="-2665413"/>
            <a:ext cx="6856214" cy="12188825"/>
          </a:xfrm>
          <a:prstGeom prst="rect">
            <a:avLst/>
          </a:prstGeom>
        </p:spPr>
      </p:pic>
      <p:sp>
        <p:nvSpPr>
          <p:cNvPr id="2" name="Title 1"/>
          <p:cNvSpPr>
            <a:spLocks noGrp="1"/>
          </p:cNvSpPr>
          <p:nvPr>
            <p:ph type="title"/>
          </p:nvPr>
        </p:nvSpPr>
        <p:spPr>
          <a:xfrm>
            <a:off x="8184975" y="1427063"/>
            <a:ext cx="3124201" cy="1966912"/>
          </a:xfrm>
        </p:spPr>
        <p:txBody>
          <a:bodyPr/>
          <a:lstStyle/>
          <a:p>
            <a:endParaRPr lang="en-US" dirty="0"/>
          </a:p>
        </p:txBody>
      </p:sp>
      <p:sp>
        <p:nvSpPr>
          <p:cNvPr id="3" name="Content Placeholder 2"/>
          <p:cNvSpPr>
            <a:spLocks noGrp="1"/>
          </p:cNvSpPr>
          <p:nvPr>
            <p:ph idx="1"/>
          </p:nvPr>
        </p:nvSpPr>
        <p:spPr>
          <a:xfrm>
            <a:off x="261764" y="908720"/>
            <a:ext cx="10441160" cy="5486400"/>
          </a:xfrm>
        </p:spPr>
        <p:txBody>
          <a:bodyPr numCol="1">
            <a:normAutofit fontScale="92500" lnSpcReduction="10000"/>
          </a:bodyPr>
          <a:lstStyle/>
          <a:p>
            <a:pPr marL="45720" indent="0" algn="just">
              <a:buNone/>
            </a:pPr>
            <a:r>
              <a:rPr lang="en-US" dirty="0"/>
              <a:t>3. Exhausting</a:t>
            </a:r>
          </a:p>
          <a:p>
            <a:pPr marL="45720" indent="0" algn="just">
              <a:buNone/>
            </a:pPr>
            <a:r>
              <a:rPr lang="en-US" dirty="0" err="1"/>
              <a:t>Tujuan</a:t>
            </a:r>
            <a:r>
              <a:rPr lang="en-US" dirty="0"/>
              <a:t> </a:t>
            </a:r>
            <a:r>
              <a:rPr lang="en-US" dirty="0" err="1"/>
              <a:t>dari</a:t>
            </a:r>
            <a:r>
              <a:rPr lang="en-US" dirty="0"/>
              <a:t> exhausting </a:t>
            </a:r>
            <a:r>
              <a:rPr lang="en-US" dirty="0" err="1"/>
              <a:t>adalah</a:t>
            </a:r>
            <a:r>
              <a:rPr lang="en-US" dirty="0"/>
              <a:t> </a:t>
            </a:r>
            <a:r>
              <a:rPr lang="en-US" dirty="0" err="1"/>
              <a:t>menghilangkan</a:t>
            </a:r>
            <a:r>
              <a:rPr lang="en-US" dirty="0"/>
              <a:t> </a:t>
            </a:r>
            <a:r>
              <a:rPr lang="en-US" dirty="0" err="1"/>
              <a:t>udara</a:t>
            </a:r>
            <a:r>
              <a:rPr lang="en-US" dirty="0"/>
              <a:t> </a:t>
            </a:r>
            <a:r>
              <a:rPr lang="en-US" dirty="0" err="1"/>
              <a:t>sehingga</a:t>
            </a:r>
            <a:r>
              <a:rPr lang="en-US" dirty="0"/>
              <a:t> </a:t>
            </a:r>
            <a:r>
              <a:rPr lang="en-US" dirty="0" err="1"/>
              <a:t>tekanan</a:t>
            </a:r>
            <a:r>
              <a:rPr lang="en-US" dirty="0"/>
              <a:t> di </a:t>
            </a:r>
            <a:r>
              <a:rPr lang="en-US" dirty="0" err="1"/>
              <a:t>dalam</a:t>
            </a:r>
            <a:r>
              <a:rPr lang="en-US" dirty="0"/>
              <a:t> </a:t>
            </a:r>
            <a:r>
              <a:rPr lang="en-US" dirty="0" err="1"/>
              <a:t>kaleng</a:t>
            </a:r>
            <a:r>
              <a:rPr lang="en-US" dirty="0"/>
              <a:t> </a:t>
            </a:r>
            <a:r>
              <a:rPr lang="en-US" dirty="0" err="1"/>
              <a:t>setelah</a:t>
            </a:r>
            <a:r>
              <a:rPr lang="en-US" dirty="0"/>
              <a:t> </a:t>
            </a:r>
            <a:r>
              <a:rPr lang="en-US" dirty="0" err="1"/>
              <a:t>perlakuan</a:t>
            </a:r>
            <a:r>
              <a:rPr lang="en-US" dirty="0"/>
              <a:t> </a:t>
            </a:r>
            <a:r>
              <a:rPr lang="en-US" dirty="0" err="1"/>
              <a:t>panas</a:t>
            </a:r>
            <a:r>
              <a:rPr lang="en-US" dirty="0"/>
              <a:t> dan </a:t>
            </a:r>
            <a:r>
              <a:rPr lang="en-US" dirty="0" err="1"/>
              <a:t>pendinginan</a:t>
            </a:r>
            <a:r>
              <a:rPr lang="en-US" dirty="0"/>
              <a:t> </a:t>
            </a:r>
            <a:r>
              <a:rPr lang="en-US" dirty="0" err="1"/>
              <a:t>sehingga</a:t>
            </a:r>
            <a:r>
              <a:rPr lang="en-US" dirty="0"/>
              <a:t> </a:t>
            </a:r>
            <a:r>
              <a:rPr lang="en-US" dirty="0" err="1"/>
              <a:t>tekanan</a:t>
            </a:r>
            <a:r>
              <a:rPr lang="en-US" dirty="0"/>
              <a:t> di </a:t>
            </a:r>
            <a:r>
              <a:rPr lang="en-US" dirty="0" err="1"/>
              <a:t>dalam</a:t>
            </a:r>
            <a:r>
              <a:rPr lang="en-US" dirty="0"/>
              <a:t> </a:t>
            </a:r>
            <a:r>
              <a:rPr lang="en-US" dirty="0" err="1"/>
              <a:t>kaleng</a:t>
            </a:r>
            <a:r>
              <a:rPr lang="en-US" dirty="0"/>
              <a:t> </a:t>
            </a:r>
            <a:r>
              <a:rPr lang="en-US" dirty="0" err="1"/>
              <a:t>lebih</a:t>
            </a:r>
            <a:r>
              <a:rPr lang="en-US" dirty="0"/>
              <a:t> </a:t>
            </a:r>
            <a:r>
              <a:rPr lang="en-US" dirty="0" err="1"/>
              <a:t>rendah</a:t>
            </a:r>
            <a:r>
              <a:rPr lang="en-US" dirty="0"/>
              <a:t> </a:t>
            </a:r>
            <a:r>
              <a:rPr lang="en-US" dirty="0" err="1"/>
              <a:t>daripada</a:t>
            </a:r>
            <a:r>
              <a:rPr lang="en-US" dirty="0"/>
              <a:t> </a:t>
            </a:r>
            <a:r>
              <a:rPr lang="en-US" dirty="0" err="1"/>
              <a:t>tekanan</a:t>
            </a:r>
            <a:r>
              <a:rPr lang="en-US" dirty="0"/>
              <a:t> </a:t>
            </a:r>
            <a:r>
              <a:rPr lang="en-US" dirty="0" err="1"/>
              <a:t>atmosfer</a:t>
            </a:r>
            <a:r>
              <a:rPr lang="en-US" dirty="0"/>
              <a:t>.</a:t>
            </a:r>
          </a:p>
          <a:p>
            <a:pPr marL="45720" indent="0" algn="just">
              <a:buNone/>
            </a:pPr>
            <a:r>
              <a:rPr lang="en-US" dirty="0" err="1"/>
              <a:t>Maksud</a:t>
            </a:r>
            <a:r>
              <a:rPr lang="en-US" dirty="0"/>
              <a:t> </a:t>
            </a:r>
            <a:r>
              <a:rPr lang="en-US" dirty="0" err="1"/>
              <a:t>penghampaan</a:t>
            </a:r>
            <a:r>
              <a:rPr lang="en-US" dirty="0"/>
              <a:t> :</a:t>
            </a:r>
          </a:p>
          <a:p>
            <a:pPr algn="just"/>
            <a:r>
              <a:rPr lang="en-US" dirty="0" err="1"/>
              <a:t>Mencegah</a:t>
            </a:r>
            <a:r>
              <a:rPr lang="en-US" dirty="0"/>
              <a:t> </a:t>
            </a:r>
            <a:r>
              <a:rPr lang="en-US" dirty="0" err="1"/>
              <a:t>terjadinya</a:t>
            </a:r>
            <a:r>
              <a:rPr lang="en-US" dirty="0"/>
              <a:t> </a:t>
            </a:r>
            <a:r>
              <a:rPr lang="en-US" dirty="0" err="1"/>
              <a:t>tekanan</a:t>
            </a:r>
            <a:r>
              <a:rPr lang="en-US" dirty="0"/>
              <a:t> yang </a:t>
            </a:r>
            <a:r>
              <a:rPr lang="en-US" dirty="0" err="1"/>
              <a:t>berlebihan</a:t>
            </a:r>
            <a:r>
              <a:rPr lang="en-US" dirty="0"/>
              <a:t> </a:t>
            </a:r>
            <a:r>
              <a:rPr lang="en-US" dirty="0" err="1"/>
              <a:t>dalam</a:t>
            </a:r>
            <a:r>
              <a:rPr lang="en-US" dirty="0"/>
              <a:t> </a:t>
            </a:r>
            <a:r>
              <a:rPr lang="en-US" dirty="0" err="1"/>
              <a:t>wadah</a:t>
            </a:r>
            <a:r>
              <a:rPr lang="en-US" dirty="0"/>
              <a:t> pada </a:t>
            </a:r>
            <a:r>
              <a:rPr lang="en-US" dirty="0" err="1"/>
              <a:t>waktu</a:t>
            </a:r>
            <a:r>
              <a:rPr lang="en-US" dirty="0"/>
              <a:t> </a:t>
            </a:r>
            <a:r>
              <a:rPr lang="en-US" dirty="0" err="1"/>
              <a:t>sterilisasi</a:t>
            </a:r>
            <a:endParaRPr lang="en-US" dirty="0"/>
          </a:p>
          <a:p>
            <a:pPr algn="just"/>
            <a:r>
              <a:rPr lang="en-US" dirty="0" err="1"/>
              <a:t>Mengeluarkan</a:t>
            </a:r>
            <a:r>
              <a:rPr lang="en-US" dirty="0"/>
              <a:t> O2 </a:t>
            </a:r>
            <a:r>
              <a:rPr lang="en-US" dirty="0" err="1"/>
              <a:t>dan</a:t>
            </a:r>
            <a:r>
              <a:rPr lang="en-US" dirty="0"/>
              <a:t> gas-gas </a:t>
            </a:r>
            <a:r>
              <a:rPr lang="en-US" dirty="0" err="1"/>
              <a:t>dari</a:t>
            </a:r>
            <a:r>
              <a:rPr lang="en-US" dirty="0"/>
              <a:t> </a:t>
            </a:r>
            <a:r>
              <a:rPr lang="en-US" dirty="0" err="1"/>
              <a:t>makanan</a:t>
            </a:r>
            <a:r>
              <a:rPr lang="en-US" dirty="0"/>
              <a:t> </a:t>
            </a:r>
            <a:r>
              <a:rPr lang="en-US" dirty="0" err="1"/>
              <a:t>dan</a:t>
            </a:r>
            <a:r>
              <a:rPr lang="en-US" dirty="0"/>
              <a:t> </a:t>
            </a:r>
            <a:r>
              <a:rPr lang="en-US" dirty="0" err="1"/>
              <a:t>kaleng</a:t>
            </a:r>
            <a:endParaRPr lang="en-US" dirty="0"/>
          </a:p>
          <a:p>
            <a:pPr algn="just"/>
            <a:r>
              <a:rPr lang="en-US" dirty="0" err="1"/>
              <a:t>Mengurangi</a:t>
            </a:r>
            <a:r>
              <a:rPr lang="en-US" dirty="0"/>
              <a:t> </a:t>
            </a:r>
            <a:r>
              <a:rPr lang="en-US" dirty="0" err="1"/>
              <a:t>kemungkinan</a:t>
            </a:r>
            <a:r>
              <a:rPr lang="en-US" dirty="0"/>
              <a:t> </a:t>
            </a:r>
            <a:r>
              <a:rPr lang="en-US" dirty="0" err="1"/>
              <a:t>terjadinya</a:t>
            </a:r>
            <a:r>
              <a:rPr lang="en-US" dirty="0"/>
              <a:t> karat </a:t>
            </a:r>
            <a:r>
              <a:rPr lang="en-US" dirty="0" err="1"/>
              <a:t>atau</a:t>
            </a:r>
            <a:r>
              <a:rPr lang="en-US" dirty="0"/>
              <a:t> </a:t>
            </a:r>
            <a:r>
              <a:rPr lang="en-US" dirty="0" err="1"/>
              <a:t>korosi</a:t>
            </a:r>
            <a:endParaRPr lang="en-US" dirty="0"/>
          </a:p>
          <a:p>
            <a:pPr algn="just"/>
            <a:r>
              <a:rPr lang="en-US" dirty="0"/>
              <a:t>Agar </a:t>
            </a:r>
            <a:r>
              <a:rPr lang="en-US" dirty="0" err="1"/>
              <a:t>tutup</a:t>
            </a:r>
            <a:r>
              <a:rPr lang="en-US" dirty="0"/>
              <a:t> </a:t>
            </a:r>
            <a:r>
              <a:rPr lang="en-US" dirty="0" err="1"/>
              <a:t>kaleng</a:t>
            </a:r>
            <a:r>
              <a:rPr lang="en-US" dirty="0"/>
              <a:t> </a:t>
            </a:r>
            <a:r>
              <a:rPr lang="en-US" dirty="0" err="1"/>
              <a:t>tetap</a:t>
            </a:r>
            <a:r>
              <a:rPr lang="en-US" dirty="0"/>
              <a:t> </a:t>
            </a:r>
            <a:r>
              <a:rPr lang="en-US" dirty="0" err="1"/>
              <a:t>cekung</a:t>
            </a:r>
            <a:endParaRPr lang="en-US" dirty="0"/>
          </a:p>
          <a:p>
            <a:pPr algn="just"/>
            <a:r>
              <a:rPr lang="en-US" dirty="0" err="1"/>
              <a:t>Mencegah</a:t>
            </a:r>
            <a:r>
              <a:rPr lang="en-US" dirty="0"/>
              <a:t> </a:t>
            </a:r>
            <a:r>
              <a:rPr lang="en-US" dirty="0" err="1"/>
              <a:t>reaksi</a:t>
            </a:r>
            <a:r>
              <a:rPr lang="en-US" dirty="0"/>
              <a:t> </a:t>
            </a:r>
            <a:r>
              <a:rPr lang="en-US" dirty="0" err="1"/>
              <a:t>oksidasi</a:t>
            </a:r>
            <a:r>
              <a:rPr lang="en-US" dirty="0"/>
              <a:t> yang </a:t>
            </a:r>
            <a:r>
              <a:rPr lang="en-US" dirty="0" err="1"/>
              <a:t>dapat</a:t>
            </a:r>
            <a:r>
              <a:rPr lang="en-US" dirty="0"/>
              <a:t> </a:t>
            </a:r>
            <a:r>
              <a:rPr lang="en-US" dirty="0" err="1"/>
              <a:t>menimbulkan</a:t>
            </a:r>
            <a:r>
              <a:rPr lang="en-US" dirty="0"/>
              <a:t> </a:t>
            </a:r>
            <a:r>
              <a:rPr lang="en-US" dirty="0" err="1"/>
              <a:t>kerusakan</a:t>
            </a:r>
            <a:r>
              <a:rPr lang="en-US" dirty="0"/>
              <a:t> flavor </a:t>
            </a:r>
            <a:r>
              <a:rPr lang="en-US" dirty="0" err="1"/>
              <a:t>serta</a:t>
            </a:r>
            <a:r>
              <a:rPr lang="en-US" dirty="0"/>
              <a:t> </a:t>
            </a:r>
            <a:r>
              <a:rPr lang="en-US" dirty="0" err="1"/>
              <a:t>kerusakan</a:t>
            </a:r>
            <a:r>
              <a:rPr lang="en-US" dirty="0"/>
              <a:t> vitamin, </a:t>
            </a:r>
            <a:r>
              <a:rPr lang="en-US" dirty="0" err="1"/>
              <a:t>misalnya</a:t>
            </a:r>
            <a:r>
              <a:rPr lang="en-US" dirty="0"/>
              <a:t> vitamin A dan vitamin </a:t>
            </a:r>
          </a:p>
          <a:p>
            <a:pPr algn="just"/>
            <a:r>
              <a:rPr lang="en-US" dirty="0" err="1"/>
              <a:t>Vakum</a:t>
            </a:r>
            <a:r>
              <a:rPr lang="en-US" dirty="0"/>
              <a:t> di </a:t>
            </a:r>
            <a:r>
              <a:rPr lang="en-US" dirty="0" err="1"/>
              <a:t>dalam</a:t>
            </a:r>
            <a:r>
              <a:rPr lang="en-US" dirty="0"/>
              <a:t> </a:t>
            </a:r>
            <a:r>
              <a:rPr lang="en-US" dirty="0" err="1"/>
              <a:t>kaleng</a:t>
            </a:r>
            <a:r>
              <a:rPr lang="en-US" dirty="0"/>
              <a:t> </a:t>
            </a:r>
            <a:r>
              <a:rPr lang="en-US" dirty="0" err="1"/>
              <a:t>dihasilkan</a:t>
            </a:r>
            <a:r>
              <a:rPr lang="en-US" dirty="0"/>
              <a:t> </a:t>
            </a:r>
            <a:r>
              <a:rPr lang="en-US" dirty="0" err="1"/>
              <a:t>dari</a:t>
            </a:r>
            <a:r>
              <a:rPr lang="en-US" dirty="0"/>
              <a:t> </a:t>
            </a:r>
            <a:r>
              <a:rPr lang="en-US" dirty="0" err="1"/>
              <a:t>penggunaan</a:t>
            </a:r>
            <a:r>
              <a:rPr lang="en-US" dirty="0"/>
              <a:t> </a:t>
            </a:r>
            <a:r>
              <a:rPr lang="en-US" dirty="0" err="1"/>
              <a:t>panas</a:t>
            </a:r>
            <a:r>
              <a:rPr lang="en-US" dirty="0"/>
              <a:t> </a:t>
            </a:r>
            <a:r>
              <a:rPr lang="en-US" dirty="0" err="1"/>
              <a:t>atau</a:t>
            </a:r>
            <a:r>
              <a:rPr lang="en-US" dirty="0"/>
              <a:t> </a:t>
            </a:r>
            <a:r>
              <a:rPr lang="en-US" dirty="0" err="1"/>
              <a:t>dengan</a:t>
            </a:r>
            <a:r>
              <a:rPr lang="en-US" dirty="0"/>
              <a:t> </a:t>
            </a:r>
            <a:r>
              <a:rPr lang="en-US" dirty="0" err="1"/>
              <a:t>cara</a:t>
            </a:r>
            <a:r>
              <a:rPr lang="en-US" dirty="0"/>
              <a:t> </a:t>
            </a:r>
            <a:r>
              <a:rPr lang="en-US" dirty="0" err="1"/>
              <a:t>mekanis</a:t>
            </a:r>
            <a:r>
              <a:rPr lang="en-US" dirty="0"/>
              <a:t>. </a:t>
            </a:r>
            <a:r>
              <a:rPr lang="en-US" dirty="0" err="1"/>
              <a:t>Vakum</a:t>
            </a:r>
            <a:r>
              <a:rPr lang="en-US" dirty="0"/>
              <a:t> </a:t>
            </a:r>
            <a:r>
              <a:rPr lang="en-US" dirty="0" err="1"/>
              <a:t>dalam</a:t>
            </a:r>
            <a:r>
              <a:rPr lang="en-US" dirty="0"/>
              <a:t> </a:t>
            </a:r>
            <a:r>
              <a:rPr lang="en-US" dirty="0" err="1"/>
              <a:t>kaleng</a:t>
            </a:r>
            <a:r>
              <a:rPr lang="en-US" dirty="0"/>
              <a:t> </a:t>
            </a:r>
            <a:r>
              <a:rPr lang="en-US" dirty="0" err="1"/>
              <a:t>dapat</a:t>
            </a:r>
            <a:r>
              <a:rPr lang="en-US" dirty="0"/>
              <a:t> </a:t>
            </a:r>
            <a:r>
              <a:rPr lang="en-US" dirty="0" err="1"/>
              <a:t>dihasilkan</a:t>
            </a:r>
            <a:r>
              <a:rPr lang="en-US" dirty="0"/>
              <a:t> </a:t>
            </a:r>
            <a:r>
              <a:rPr lang="en-US" dirty="0" err="1"/>
              <a:t>dari</a:t>
            </a:r>
            <a:r>
              <a:rPr lang="en-US" dirty="0"/>
              <a:t> </a:t>
            </a:r>
            <a:r>
              <a:rPr lang="en-US" dirty="0" err="1"/>
              <a:t>pemanasan</a:t>
            </a:r>
            <a:r>
              <a:rPr lang="en-US" dirty="0"/>
              <a:t> </a:t>
            </a:r>
            <a:r>
              <a:rPr lang="en-US" dirty="0" err="1"/>
              <a:t>kaleng</a:t>
            </a:r>
            <a:r>
              <a:rPr lang="en-US" dirty="0"/>
              <a:t> </a:t>
            </a:r>
            <a:r>
              <a:rPr lang="en-US" dirty="0" err="1"/>
              <a:t>menggunakan</a:t>
            </a:r>
            <a:r>
              <a:rPr lang="en-US" dirty="0"/>
              <a:t> steam pada </a:t>
            </a:r>
            <a:r>
              <a:rPr lang="en-US" dirty="0" err="1"/>
              <a:t>suhu</a:t>
            </a:r>
            <a:r>
              <a:rPr lang="en-US" dirty="0"/>
              <a:t> 80-90 </a:t>
            </a:r>
            <a:r>
              <a:rPr lang="en-US" baseline="30000" dirty="0"/>
              <a:t>0</a:t>
            </a:r>
            <a:r>
              <a:rPr lang="en-US" dirty="0"/>
              <a:t>C </a:t>
            </a:r>
            <a:r>
              <a:rPr lang="en-US" dirty="0" err="1"/>
              <a:t>selama</a:t>
            </a:r>
            <a:r>
              <a:rPr lang="en-US" dirty="0"/>
              <a:t> 5-7 </a:t>
            </a:r>
            <a:r>
              <a:rPr lang="en-US" dirty="0" err="1"/>
              <a:t>menit</a:t>
            </a:r>
            <a:r>
              <a:rPr lang="en-US" dirty="0"/>
              <a:t>, </a:t>
            </a:r>
            <a:r>
              <a:rPr lang="en-US" dirty="0" err="1"/>
              <a:t>diikuti</a:t>
            </a:r>
            <a:r>
              <a:rPr lang="en-US" dirty="0"/>
              <a:t> </a:t>
            </a:r>
            <a:r>
              <a:rPr lang="en-US" dirty="0" err="1"/>
              <a:t>dengan</a:t>
            </a:r>
            <a:r>
              <a:rPr lang="en-US" dirty="0"/>
              <a:t> sealing </a:t>
            </a:r>
            <a:r>
              <a:rPr lang="en-US" dirty="0" err="1"/>
              <a:t>kaleng</a:t>
            </a:r>
            <a:r>
              <a:rPr lang="en-US" dirty="0"/>
              <a:t> </a:t>
            </a:r>
            <a:r>
              <a:rPr lang="en-US" dirty="0" err="1"/>
              <a:t>panas</a:t>
            </a:r>
            <a:r>
              <a:rPr lang="en-US" dirty="0"/>
              <a:t>. </a:t>
            </a:r>
            <a:r>
              <a:rPr lang="en-US" dirty="0" err="1"/>
              <a:t>Alternatif</a:t>
            </a:r>
            <a:r>
              <a:rPr lang="en-US" dirty="0"/>
              <a:t> lain </a:t>
            </a:r>
            <a:r>
              <a:rPr lang="en-US" dirty="0" err="1"/>
              <a:t>adalah</a:t>
            </a:r>
            <a:r>
              <a:rPr lang="en-US" dirty="0"/>
              <a:t> </a:t>
            </a:r>
            <a:r>
              <a:rPr lang="en-US" dirty="0" err="1"/>
              <a:t>dengan</a:t>
            </a:r>
            <a:r>
              <a:rPr lang="en-US" dirty="0"/>
              <a:t> </a:t>
            </a:r>
            <a:r>
              <a:rPr lang="en-US" i="1" dirty="0"/>
              <a:t>mechanical high vacuum seamer</a:t>
            </a:r>
            <a:r>
              <a:rPr lang="en-US" dirty="0"/>
              <a:t> pada </a:t>
            </a:r>
            <a:r>
              <a:rPr lang="en-US" dirty="0" err="1"/>
              <a:t>suhu</a:t>
            </a:r>
            <a:r>
              <a:rPr lang="en-US" dirty="0"/>
              <a:t> </a:t>
            </a:r>
            <a:r>
              <a:rPr lang="en-US" dirty="0" err="1"/>
              <a:t>kamar</a:t>
            </a:r>
            <a:endParaRPr lang="en-US" dirty="0"/>
          </a:p>
          <a:p>
            <a:pPr algn="just"/>
            <a:endParaRPr lang="en-US" dirty="0"/>
          </a:p>
        </p:txBody>
      </p:sp>
      <p:sp>
        <p:nvSpPr>
          <p:cNvPr id="4" name="Text Placeholder 3"/>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1380264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111BE7-F164-46F1-8103-4C274BFB9B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665899" y="-2665413"/>
            <a:ext cx="6857032" cy="12188825"/>
          </a:xfrm>
          <a:prstGeom prst="rect">
            <a:avLst/>
          </a:prstGeom>
        </p:spPr>
      </p:pic>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326332" y="1371116"/>
            <a:ext cx="9721080" cy="5486400"/>
          </a:xfrm>
        </p:spPr>
        <p:txBody>
          <a:bodyPr/>
          <a:lstStyle/>
          <a:p>
            <a:pPr marL="45720" indent="0" algn="just">
              <a:buNone/>
            </a:pPr>
            <a:r>
              <a:rPr lang="en-US" dirty="0"/>
              <a:t>4. </a:t>
            </a:r>
            <a:r>
              <a:rPr lang="en-US" dirty="0" err="1"/>
              <a:t>Penutupan</a:t>
            </a:r>
            <a:r>
              <a:rPr lang="en-US" dirty="0"/>
              <a:t> </a:t>
            </a:r>
            <a:r>
              <a:rPr lang="en-US" dirty="0" err="1"/>
              <a:t>Wadah</a:t>
            </a:r>
            <a:r>
              <a:rPr lang="en-US" dirty="0"/>
              <a:t> (sealing)-4</a:t>
            </a:r>
          </a:p>
          <a:p>
            <a:pPr marL="45720" indent="0" algn="just">
              <a:buNone/>
            </a:pPr>
            <a:r>
              <a:rPr lang="en-US" dirty="0" err="1"/>
              <a:t>Tujuan</a:t>
            </a:r>
            <a:r>
              <a:rPr lang="en-US" dirty="0"/>
              <a:t> </a:t>
            </a:r>
            <a:r>
              <a:rPr lang="en-US" dirty="0" err="1"/>
              <a:t>penutupan</a:t>
            </a:r>
            <a:r>
              <a:rPr lang="en-US" dirty="0"/>
              <a:t> </a:t>
            </a:r>
            <a:r>
              <a:rPr lang="en-US" dirty="0" err="1"/>
              <a:t>wadah</a:t>
            </a:r>
            <a:r>
              <a:rPr lang="en-US" dirty="0"/>
              <a:t> : </a:t>
            </a:r>
            <a:r>
              <a:rPr lang="en-US" dirty="0" err="1"/>
              <a:t>Memasang</a:t>
            </a:r>
            <a:r>
              <a:rPr lang="en-US" dirty="0"/>
              <a:t> </a:t>
            </a:r>
            <a:r>
              <a:rPr lang="en-US" dirty="0" err="1"/>
              <a:t>tutup</a:t>
            </a:r>
            <a:r>
              <a:rPr lang="en-US" dirty="0"/>
              <a:t> </a:t>
            </a:r>
            <a:r>
              <a:rPr lang="en-US" dirty="0" err="1"/>
              <a:t>dari</a:t>
            </a:r>
            <a:r>
              <a:rPr lang="en-US" dirty="0"/>
              <a:t> </a:t>
            </a:r>
            <a:r>
              <a:rPr lang="en-US" dirty="0" err="1"/>
              <a:t>wadah</a:t>
            </a:r>
            <a:r>
              <a:rPr lang="en-US" dirty="0"/>
              <a:t> </a:t>
            </a:r>
            <a:r>
              <a:rPr lang="en-US" dirty="0" err="1"/>
              <a:t>sedemikian</a:t>
            </a:r>
            <a:r>
              <a:rPr lang="en-US" dirty="0"/>
              <a:t> </a:t>
            </a:r>
            <a:r>
              <a:rPr lang="en-US" dirty="0" err="1"/>
              <a:t>rupa</a:t>
            </a:r>
            <a:r>
              <a:rPr lang="en-US" dirty="0"/>
              <a:t>, </a:t>
            </a:r>
            <a:r>
              <a:rPr lang="en-US" dirty="0" err="1"/>
              <a:t>sehingga</a:t>
            </a:r>
            <a:r>
              <a:rPr lang="en-US" dirty="0"/>
              <a:t> </a:t>
            </a:r>
            <a:r>
              <a:rPr lang="en-US" dirty="0" err="1"/>
              <a:t>faktor-faktor</a:t>
            </a:r>
            <a:r>
              <a:rPr lang="en-US" dirty="0"/>
              <a:t> </a:t>
            </a:r>
            <a:r>
              <a:rPr lang="en-US" dirty="0" err="1"/>
              <a:t>penyebab</a:t>
            </a:r>
            <a:r>
              <a:rPr lang="en-US" dirty="0"/>
              <a:t> </a:t>
            </a:r>
            <a:r>
              <a:rPr lang="en-US" dirty="0" err="1"/>
              <a:t>kerusakan</a:t>
            </a:r>
            <a:r>
              <a:rPr lang="en-US" dirty="0"/>
              <a:t> </a:t>
            </a:r>
            <a:r>
              <a:rPr lang="en-US" dirty="0" err="1"/>
              <a:t>tidak</a:t>
            </a:r>
            <a:r>
              <a:rPr lang="en-US" dirty="0"/>
              <a:t> </a:t>
            </a:r>
            <a:r>
              <a:rPr lang="en-US" dirty="0" err="1"/>
              <a:t>dapat</a:t>
            </a:r>
            <a:r>
              <a:rPr lang="en-US" dirty="0"/>
              <a:t> </a:t>
            </a:r>
            <a:r>
              <a:rPr lang="en-US" dirty="0" err="1"/>
              <a:t>masuk</a:t>
            </a:r>
            <a:r>
              <a:rPr lang="en-US" dirty="0"/>
              <a:t> </a:t>
            </a:r>
            <a:r>
              <a:rPr lang="en-US" dirty="0" err="1"/>
              <a:t>lagi</a:t>
            </a:r>
            <a:r>
              <a:rPr lang="en-US" dirty="0"/>
              <a:t> </a:t>
            </a:r>
            <a:r>
              <a:rPr lang="en-US" dirty="0" err="1"/>
              <a:t>ke</a:t>
            </a:r>
            <a:r>
              <a:rPr lang="en-US" dirty="0"/>
              <a:t> </a:t>
            </a:r>
            <a:r>
              <a:rPr lang="en-US" dirty="0" err="1"/>
              <a:t>dalamnya</a:t>
            </a:r>
            <a:r>
              <a:rPr lang="en-US" dirty="0"/>
              <a:t> </a:t>
            </a:r>
            <a:r>
              <a:rPr lang="en-US" dirty="0" err="1"/>
              <a:t>setelah</a:t>
            </a:r>
            <a:r>
              <a:rPr lang="en-US" dirty="0"/>
              <a:t> </a:t>
            </a:r>
            <a:r>
              <a:rPr lang="en-US" dirty="0" err="1"/>
              <a:t>dilakukan</a:t>
            </a:r>
            <a:r>
              <a:rPr lang="en-US" dirty="0"/>
              <a:t> </a:t>
            </a:r>
            <a:r>
              <a:rPr lang="en-US" dirty="0" err="1"/>
              <a:t>sterilisasi</a:t>
            </a:r>
            <a:r>
              <a:rPr lang="en-US" dirty="0"/>
              <a:t>.</a:t>
            </a:r>
          </a:p>
          <a:p>
            <a:pPr marL="45720" indent="0" algn="just">
              <a:buNone/>
            </a:pPr>
            <a:r>
              <a:rPr lang="en-US" dirty="0" err="1"/>
              <a:t>Sebelum</a:t>
            </a:r>
            <a:r>
              <a:rPr lang="en-US" dirty="0"/>
              <a:t> </a:t>
            </a:r>
            <a:r>
              <a:rPr lang="en-US" dirty="0" err="1"/>
              <a:t>wadah</a:t>
            </a:r>
            <a:r>
              <a:rPr lang="en-US" dirty="0"/>
              <a:t> </a:t>
            </a:r>
            <a:r>
              <a:rPr lang="en-US" dirty="0" err="1"/>
              <a:t>ditutup</a:t>
            </a:r>
            <a:r>
              <a:rPr lang="en-US" dirty="0"/>
              <a:t> </a:t>
            </a:r>
            <a:r>
              <a:rPr lang="en-US" dirty="0" err="1"/>
              <a:t>diperiksa</a:t>
            </a:r>
            <a:r>
              <a:rPr lang="en-US" dirty="0"/>
              <a:t> </a:t>
            </a:r>
            <a:r>
              <a:rPr lang="en-US" dirty="0" err="1"/>
              <a:t>dahulu</a:t>
            </a:r>
            <a:r>
              <a:rPr lang="en-US" dirty="0"/>
              <a:t> </a:t>
            </a:r>
            <a:r>
              <a:rPr lang="en-US" dirty="0" err="1"/>
              <a:t>apakah</a:t>
            </a:r>
            <a:r>
              <a:rPr lang="en-US" dirty="0"/>
              <a:t> head space-</a:t>
            </a:r>
            <a:r>
              <a:rPr lang="en-US" dirty="0" err="1"/>
              <a:t>nya</a:t>
            </a:r>
            <a:r>
              <a:rPr lang="en-US" dirty="0"/>
              <a:t> </a:t>
            </a:r>
            <a:r>
              <a:rPr lang="en-US" dirty="0" err="1"/>
              <a:t>sudah</a:t>
            </a:r>
            <a:r>
              <a:rPr lang="en-US" dirty="0"/>
              <a:t> </a:t>
            </a:r>
            <a:r>
              <a:rPr lang="en-US" dirty="0" err="1"/>
              <a:t>cukup</a:t>
            </a:r>
            <a:r>
              <a:rPr lang="en-US" dirty="0"/>
              <a:t> </a:t>
            </a:r>
            <a:r>
              <a:rPr lang="en-US" dirty="0" err="1"/>
              <a:t>dan</a:t>
            </a:r>
            <a:r>
              <a:rPr lang="en-US" dirty="0"/>
              <a:t> </a:t>
            </a:r>
            <a:r>
              <a:rPr lang="en-US" dirty="0" err="1"/>
              <a:t>sesuai</a:t>
            </a:r>
            <a:r>
              <a:rPr lang="en-US" dirty="0"/>
              <a:t> </a:t>
            </a:r>
            <a:r>
              <a:rPr lang="en-US" dirty="0" err="1"/>
              <a:t>dengan</a:t>
            </a:r>
            <a:r>
              <a:rPr lang="en-US" dirty="0"/>
              <a:t> </a:t>
            </a:r>
            <a:r>
              <a:rPr lang="en-US" dirty="0" err="1"/>
              <a:t>perhitungan</a:t>
            </a:r>
            <a:r>
              <a:rPr lang="en-US" dirty="0"/>
              <a:t>. </a:t>
            </a:r>
            <a:r>
              <a:rPr lang="en-US" dirty="0" err="1"/>
              <a:t>Setelah</a:t>
            </a:r>
            <a:r>
              <a:rPr lang="en-US" dirty="0"/>
              <a:t> </a:t>
            </a:r>
            <a:r>
              <a:rPr lang="en-US" dirty="0" err="1"/>
              <a:t>ditutup</a:t>
            </a:r>
            <a:r>
              <a:rPr lang="en-US" dirty="0"/>
              <a:t> </a:t>
            </a:r>
            <a:r>
              <a:rPr lang="en-US" dirty="0" err="1"/>
              <a:t>sempurna</a:t>
            </a:r>
            <a:r>
              <a:rPr lang="en-US" dirty="0"/>
              <a:t>, </a:t>
            </a:r>
            <a:r>
              <a:rPr lang="en-US" dirty="0" err="1"/>
              <a:t>kaleng</a:t>
            </a:r>
            <a:r>
              <a:rPr lang="en-US" dirty="0"/>
              <a:t>/</a:t>
            </a:r>
            <a:r>
              <a:rPr lang="en-US" dirty="0" err="1"/>
              <a:t>wadah</a:t>
            </a:r>
            <a:r>
              <a:rPr lang="en-US" dirty="0"/>
              <a:t> </a:t>
            </a:r>
            <a:r>
              <a:rPr lang="en-US" dirty="0" err="1"/>
              <a:t>perlu</a:t>
            </a:r>
            <a:r>
              <a:rPr lang="en-US" dirty="0"/>
              <a:t> </a:t>
            </a:r>
            <a:r>
              <a:rPr lang="en-US" dirty="0" err="1"/>
              <a:t>dibersihkan</a:t>
            </a:r>
            <a:r>
              <a:rPr lang="en-US" dirty="0"/>
              <a:t> </a:t>
            </a:r>
            <a:r>
              <a:rPr lang="en-US" dirty="0" err="1"/>
              <a:t>jika</a:t>
            </a:r>
            <a:r>
              <a:rPr lang="en-US" dirty="0"/>
              <a:t> </a:t>
            </a:r>
            <a:r>
              <a:rPr lang="en-US" dirty="0" err="1"/>
              <a:t>ada</a:t>
            </a:r>
            <a:r>
              <a:rPr lang="en-US" dirty="0"/>
              <a:t> </a:t>
            </a:r>
            <a:r>
              <a:rPr lang="en-US" dirty="0" err="1"/>
              <a:t>sisa-sisa</a:t>
            </a:r>
            <a:r>
              <a:rPr lang="en-US" dirty="0"/>
              <a:t> </a:t>
            </a:r>
            <a:r>
              <a:rPr lang="en-US" dirty="0" err="1"/>
              <a:t>bahan</a:t>
            </a:r>
            <a:r>
              <a:rPr lang="en-US" dirty="0"/>
              <a:t> yang </a:t>
            </a:r>
            <a:r>
              <a:rPr lang="en-US" dirty="0" err="1"/>
              <a:t>menempel</a:t>
            </a:r>
            <a:r>
              <a:rPr lang="en-US" dirty="0"/>
              <a:t> </a:t>
            </a:r>
            <a:r>
              <a:rPr lang="en-US" dirty="0" err="1"/>
              <a:t>pada</a:t>
            </a:r>
            <a:r>
              <a:rPr lang="en-US" dirty="0"/>
              <a:t> </a:t>
            </a:r>
            <a:r>
              <a:rPr lang="en-US" dirty="0" err="1"/>
              <a:t>dinding</a:t>
            </a:r>
            <a:r>
              <a:rPr lang="en-US" dirty="0"/>
              <a:t> </a:t>
            </a:r>
            <a:r>
              <a:rPr lang="en-US" dirty="0" err="1"/>
              <a:t>kaleng</a:t>
            </a:r>
            <a:r>
              <a:rPr lang="en-US" dirty="0"/>
              <a:t> / </a:t>
            </a:r>
            <a:r>
              <a:rPr lang="en-US" dirty="0" err="1"/>
              <a:t>wadah</a:t>
            </a:r>
            <a:r>
              <a:rPr lang="en-US" dirty="0"/>
              <a:t>. </a:t>
            </a:r>
            <a:r>
              <a:rPr lang="en-US" dirty="0" err="1"/>
              <a:t>Pencucian</a:t>
            </a:r>
            <a:r>
              <a:rPr lang="en-US" dirty="0"/>
              <a:t> </a:t>
            </a:r>
            <a:r>
              <a:rPr lang="en-US" dirty="0" err="1"/>
              <a:t>dilakukan</a:t>
            </a:r>
            <a:r>
              <a:rPr lang="en-US" dirty="0"/>
              <a:t> </a:t>
            </a:r>
            <a:r>
              <a:rPr lang="en-US" dirty="0" err="1"/>
              <a:t>dengan</a:t>
            </a:r>
            <a:r>
              <a:rPr lang="en-US" dirty="0"/>
              <a:t> air </a:t>
            </a:r>
            <a:r>
              <a:rPr lang="en-US" dirty="0" err="1"/>
              <a:t>panas</a:t>
            </a:r>
            <a:r>
              <a:rPr lang="en-US" dirty="0"/>
              <a:t> (</a:t>
            </a:r>
            <a:r>
              <a:rPr lang="en-US" dirty="0" err="1"/>
              <a:t>suhu</a:t>
            </a:r>
            <a:r>
              <a:rPr lang="en-US" dirty="0"/>
              <a:t> </a:t>
            </a:r>
            <a:r>
              <a:rPr lang="en-US" dirty="0" err="1"/>
              <a:t>sekitar</a:t>
            </a:r>
            <a:r>
              <a:rPr lang="en-US" dirty="0"/>
              <a:t> 82,2 </a:t>
            </a:r>
            <a:r>
              <a:rPr lang="en-US" dirty="0" err="1"/>
              <a:t>oC</a:t>
            </a:r>
            <a:r>
              <a:rPr lang="en-US" dirty="0"/>
              <a:t>) yang </a:t>
            </a:r>
            <a:r>
              <a:rPr lang="en-US" dirty="0" err="1"/>
              <a:t>mengandung</a:t>
            </a:r>
            <a:r>
              <a:rPr lang="en-US" dirty="0"/>
              <a:t> </a:t>
            </a:r>
            <a:r>
              <a:rPr lang="en-US" dirty="0" err="1"/>
              <a:t>larutan</a:t>
            </a:r>
            <a:r>
              <a:rPr lang="en-US" dirty="0"/>
              <a:t> H2PO4 </a:t>
            </a:r>
            <a:r>
              <a:rPr lang="en-US" dirty="0" err="1"/>
              <a:t>dengan</a:t>
            </a:r>
            <a:r>
              <a:rPr lang="en-US" dirty="0"/>
              <a:t> </a:t>
            </a:r>
            <a:r>
              <a:rPr lang="en-US" dirty="0" err="1"/>
              <a:t>konsentrasi</a:t>
            </a:r>
            <a:r>
              <a:rPr lang="en-US" dirty="0"/>
              <a:t> 1,0 – 1,5 %, </a:t>
            </a:r>
            <a:r>
              <a:rPr lang="en-US" dirty="0" err="1"/>
              <a:t>kemudian</a:t>
            </a:r>
            <a:r>
              <a:rPr lang="en-US" dirty="0"/>
              <a:t> </a:t>
            </a:r>
            <a:r>
              <a:rPr lang="en-US" dirty="0" err="1"/>
              <a:t>dibilas</a:t>
            </a:r>
            <a:r>
              <a:rPr lang="en-US" dirty="0"/>
              <a:t> </a:t>
            </a:r>
            <a:r>
              <a:rPr lang="en-US" dirty="0" err="1"/>
              <a:t>dengan</a:t>
            </a:r>
            <a:r>
              <a:rPr lang="en-US" dirty="0"/>
              <a:t> air </a:t>
            </a:r>
            <a:r>
              <a:rPr lang="en-US" dirty="0" err="1"/>
              <a:t>bersih</a:t>
            </a:r>
            <a:r>
              <a:rPr lang="en-US" dirty="0"/>
              <a:t> </a:t>
            </a:r>
            <a:r>
              <a:rPr lang="en-US" dirty="0" err="1"/>
              <a:t>beberapa</a:t>
            </a:r>
            <a:r>
              <a:rPr lang="en-US" dirty="0"/>
              <a:t> kali (</a:t>
            </a:r>
            <a:r>
              <a:rPr lang="en-US" dirty="0" err="1"/>
              <a:t>Anonim</a:t>
            </a:r>
            <a:r>
              <a:rPr lang="en-US" dirty="0"/>
              <a:t>, 2008)</a:t>
            </a:r>
          </a:p>
        </p:txBody>
      </p:sp>
      <p:sp>
        <p:nvSpPr>
          <p:cNvPr id="4" name="Text Placeholder 3"/>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824914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Food Gourmet 16x9">
  <a:themeElements>
    <a:clrScheme name="FoodGourmet">
      <a:dk1>
        <a:srgbClr val="4D0511"/>
      </a:dk1>
      <a:lt1>
        <a:sysClr val="window" lastClr="FFFFFF"/>
      </a:lt1>
      <a:dk2>
        <a:srgbClr val="000000"/>
      </a:dk2>
      <a:lt2>
        <a:srgbClr val="DDDDDD"/>
      </a:lt2>
      <a:accent1>
        <a:srgbClr val="CA2A1E"/>
      </a:accent1>
      <a:accent2>
        <a:srgbClr val="EE6612"/>
      </a:accent2>
      <a:accent3>
        <a:srgbClr val="EBA61D"/>
      </a:accent3>
      <a:accent4>
        <a:srgbClr val="70A22E"/>
      </a:accent4>
      <a:accent5>
        <a:srgbClr val="359986"/>
      </a:accent5>
      <a:accent6>
        <a:srgbClr val="8159A4"/>
      </a:accent6>
      <a:hlink>
        <a:srgbClr val="3777BD"/>
      </a:hlink>
      <a:folHlink>
        <a:srgbClr val="B2B2B2"/>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00001131.potx" id="{8F8E9E25-2C38-4717-A833-0DAE028C25C2}" vid="{14501FF6-4632-48E1-9292-473BD8D8197B}"/>
    </a:ext>
  </a:extLst>
</a:theme>
</file>

<file path=ppt/theme/theme2.xml><?xml version="1.0" encoding="utf-8"?>
<a:theme xmlns:a="http://schemas.openxmlformats.org/drawingml/2006/main" name="Office Theme">
  <a:themeElements>
    <a:clrScheme name="FoodGourmet">
      <a:dk1>
        <a:srgbClr val="4D0511"/>
      </a:dk1>
      <a:lt1>
        <a:sysClr val="window" lastClr="FFFFFF"/>
      </a:lt1>
      <a:dk2>
        <a:srgbClr val="000000"/>
      </a:dk2>
      <a:lt2>
        <a:srgbClr val="DDDDDD"/>
      </a:lt2>
      <a:accent1>
        <a:srgbClr val="CA2A1E"/>
      </a:accent1>
      <a:accent2>
        <a:srgbClr val="EE6612"/>
      </a:accent2>
      <a:accent3>
        <a:srgbClr val="EBA61D"/>
      </a:accent3>
      <a:accent4>
        <a:srgbClr val="70A22E"/>
      </a:accent4>
      <a:accent5>
        <a:srgbClr val="359986"/>
      </a:accent5>
      <a:accent6>
        <a:srgbClr val="8159A4"/>
      </a:accent6>
      <a:hlink>
        <a:srgbClr val="3777BD"/>
      </a:hlink>
      <a:folHlink>
        <a:srgbClr val="B2B2B2"/>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FoodGourmet">
      <a:dk1>
        <a:srgbClr val="4D0511"/>
      </a:dk1>
      <a:lt1>
        <a:sysClr val="window" lastClr="FFFFFF"/>
      </a:lt1>
      <a:dk2>
        <a:srgbClr val="000000"/>
      </a:dk2>
      <a:lt2>
        <a:srgbClr val="DDDDDD"/>
      </a:lt2>
      <a:accent1>
        <a:srgbClr val="CA2A1E"/>
      </a:accent1>
      <a:accent2>
        <a:srgbClr val="EE6612"/>
      </a:accent2>
      <a:accent3>
        <a:srgbClr val="EBA61D"/>
      </a:accent3>
      <a:accent4>
        <a:srgbClr val="70A22E"/>
      </a:accent4>
      <a:accent5>
        <a:srgbClr val="359986"/>
      </a:accent5>
      <a:accent6>
        <a:srgbClr val="8159A4"/>
      </a:accent6>
      <a:hlink>
        <a:srgbClr val="3777BD"/>
      </a:hlink>
      <a:folHlink>
        <a:srgbClr val="B2B2B2"/>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A1D4ADB13C43146B02ED749368D9F3F" ma:contentTypeVersion="2" ma:contentTypeDescription="Create a new document." ma:contentTypeScope="" ma:versionID="6aa962435bd97e59f593e1e56a9fbb28">
  <xsd:schema xmlns:xsd="http://www.w3.org/2001/XMLSchema" xmlns:xs="http://www.w3.org/2001/XMLSchema" xmlns:p="http://schemas.microsoft.com/office/2006/metadata/properties" xmlns:ns2="012bd536-04b7-497e-a270-9e2cc4cca03b" targetNamespace="http://schemas.microsoft.com/office/2006/metadata/properties" ma:root="true" ma:fieldsID="9eace9eac22224c7bbcdd33de2a8e900" ns2:_="">
    <xsd:import namespace="012bd536-04b7-497e-a270-9e2cc4cca03b"/>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2bd536-04b7-497e-a270-9e2cc4cca03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87AEE7E-8C2D-4D8A-9310-B8B4B31D89E6}">
  <ds:schemaRefs>
    <ds:schemaRef ds:uri="http://schemas.microsoft.com/office/2006/metadata/properties"/>
    <ds:schemaRef ds:uri="http://schemas.microsoft.com/office/infopath/2007/PartnerControls"/>
    <ds:schemaRef ds:uri="cc56c877-ce71-42f3-9c60-8f6d84f544e2"/>
  </ds:schemaRefs>
</ds:datastoreItem>
</file>

<file path=customXml/itemProps2.xml><?xml version="1.0" encoding="utf-8"?>
<ds:datastoreItem xmlns:ds="http://schemas.openxmlformats.org/officeDocument/2006/customXml" ds:itemID="{3353FAC9-CED3-4E52-BD30-D17305CC2602}">
  <ds:schemaRefs>
    <ds:schemaRef ds:uri="http://schemas.microsoft.com/sharepoint/v3/contenttype/forms"/>
  </ds:schemaRefs>
</ds:datastoreItem>
</file>

<file path=customXml/itemProps3.xml><?xml version="1.0" encoding="utf-8"?>
<ds:datastoreItem xmlns:ds="http://schemas.openxmlformats.org/officeDocument/2006/customXml" ds:itemID="{F358D95B-059D-40CD-AFAC-DB43F2634F48}"/>
</file>

<file path=docProps/app.xml><?xml version="1.0" encoding="utf-8"?>
<Properties xmlns="http://schemas.openxmlformats.org/officeDocument/2006/extended-properties" xmlns:vt="http://schemas.openxmlformats.org/officeDocument/2006/docPropsVTypes">
  <Template>Food - preparation to presentation (widescreen)</Template>
  <TotalTime>331</TotalTime>
  <Words>805</Words>
  <Application>Microsoft Office PowerPoint</Application>
  <PresentationFormat>Custom</PresentationFormat>
  <Paragraphs>47</Paragraphs>
  <Slides>12</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Cambria</vt:lpstr>
      <vt:lpstr>Food Gourmet 16x9</vt:lpstr>
      <vt:lpstr>Pencegahan Kerusakan Makanan  CANNING</vt:lpstr>
      <vt:lpstr>Pengertian Canned Food</vt:lpstr>
      <vt:lpstr>Tahap - tahap dalam melakukan pengalengan </vt:lpstr>
      <vt:lpstr>PowerPoint Presentation</vt:lpstr>
      <vt:lpstr>PROSES SEBELUM PENGALENGAN </vt:lpstr>
      <vt:lpstr>PROSES PENGALENGAN  </vt:lpstr>
      <vt:lpstr>PowerPoint Presentation</vt:lpstr>
      <vt:lpstr>PowerPoint Presentation</vt:lpstr>
      <vt:lpstr>PowerPoint Presentation</vt:lpstr>
      <vt:lpstr>Sterilisasi -5</vt:lpstr>
      <vt:lpstr>PowerPoint Presentation</vt:lpstr>
      <vt:lpstr>Add a Slide Title - 8</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Pencegahan Kerusakan Makanan  CANNING</dc:title>
  <dc:creator>USER</dc:creator>
  <cp:lastModifiedBy>Dyah Ayu Pradnya Paramitha</cp:lastModifiedBy>
  <cp:revision>17</cp:revision>
  <dcterms:created xsi:type="dcterms:W3CDTF">2020-10-05T11:47:55Z</dcterms:created>
  <dcterms:modified xsi:type="dcterms:W3CDTF">2020-10-09T02:40:44Z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0x0101000A1D4ADB13C43146B02ED749368D9F3F</vt:lpwstr>
  </property>
</Properties>
</file>