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07F9C-ECB8-40F1-92D0-86AC1FECD9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DA1F37-CE74-4AF2-93BB-9D543B8B91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7BF39-CEEC-4A00-8FBE-C628D9EE9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AC16C-3203-43E0-B34B-084DAC48C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C7124-4C2B-4AA0-8DB6-97B50356C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5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580DB-3522-4B28-AC0F-F2FF49B1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B1FE2B-8AE1-438A-9964-6445F0172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5C48-0033-4EFA-95D7-264D99AC7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2C720-AEFF-4E3E-B4F8-322EBB4C7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1A57E-9D2A-4B80-AFC7-F31CA56C8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512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B1CEE-1374-43AF-8B5D-FF4EFE2B3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8AED8E-4ECB-4809-AE26-4E4398DE2C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D7AE6-D9EA-430E-9F3D-580C06330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61399-2DC3-44FD-AD43-0B1CC2C7D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E7A5E-A32D-4C41-AE12-C785E4C5C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7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54FB5-977A-47BC-A02F-8B77D49A0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640DB-6CB7-4017-B3C2-37A685D7D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5E5F7-C9B0-41C2-BB63-036BE9BFE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55444-5D3B-42F4-A049-8C823E21F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585BB-4249-4442-B491-552E8976E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228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C7750-C4A4-4197-BA1D-D18F12BB7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7D3461-15AD-4637-A56A-A3316A213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49504-A151-420A-8B9F-391E44113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F44B8-B04B-4D05-B98C-FB0505C18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A1337E-1564-439E-A7DF-079E676EA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26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6BE68-E973-46B7-8EF0-C942544DF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070F3-6A99-485A-9814-CA6D954C1E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71874C-C433-4343-A8E9-AB1B0AB08B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9EDDD-D6EE-4558-ACE6-5A91893B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2724B-4598-4BCC-A27E-645D8B991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ABFDBF-E303-42C8-BEF6-AAF8DA6C5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607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C42C-F914-4BD3-B48D-B24B87D67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74834-1352-4AA4-A394-2A62C40D9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F79FD4-C703-4D8B-B74A-91956F7163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EF8760-B093-4D09-99E5-32D5707255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B60D7E-8A70-45D1-AF2B-84BB75505A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968AFE-B5EE-4C58-875F-1AC61724D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C18067-E0C1-442D-A36F-8FB7E8284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92076D-22DC-473C-B512-FA33A33AC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2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2D9F7-519C-4FB2-8058-5A9743858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01BEB4-3153-4B88-9A8A-994DBEEAE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194251-A4BB-4899-836F-DA87A9D4C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D59D06-D350-4D38-B8B6-ECDFD0C29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057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94CF15-9CE0-4983-A905-3FD9BB0C1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0C43C2-4721-42C4-A965-F586D1D31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52F638-9AB4-4F05-B514-6564EC8E3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72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5ED47-8F1F-407C-B45C-149EA62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DBD98-79D2-498E-B92D-3C7366B5B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43CEB0-97B2-4030-A842-639C68980F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DE2BF0-3C0F-4C04-86A9-C5FC4F738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ABB593-0ED0-4FF8-8A17-3723BA7A7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AF212-1E51-4F36-9D45-214C1710C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4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48536-6CE1-4D2E-BFD0-289E27C45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429959-ABE1-4980-A77E-B4E291F98D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04859D-C959-48D6-B206-3F59AC0EC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3DA6A5-1593-4D3B-8C84-0F719FDC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B2B816-3FBC-41AA-8342-BF6ADB443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422CF-FE1B-48AD-8257-0C3B4E24D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18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0F0D7C-08B9-4A19-8829-05CCCA664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E66D76-FC83-4076-9367-565BC386B4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0E1DD2-4DC6-4018-8A30-0C438101AB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B8ACA-D309-4073-8D9E-17F503976A05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6CF1D-3ADA-4D0B-B5D1-57EE64C83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D262F-0A1C-4BFC-812A-A7B818B240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C0EF9-AA87-4C28-B994-D5CE9C011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9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1752602"/>
            <a:ext cx="8153400" cy="1829761"/>
          </a:xfrm>
        </p:spPr>
        <p:txBody>
          <a:bodyPr>
            <a:normAutofit/>
          </a:bodyPr>
          <a:lstStyle/>
          <a:p>
            <a:r>
              <a:rPr lang="en-US" dirty="0">
                <a:latin typeface="Abbess" pitchFamily="2" charset="0"/>
              </a:rPr>
              <a:t>TEKNOLOGI PANGAN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44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624078" indent="-514350">
              <a:buFont typeface="+mj-lt"/>
              <a:buAutoNum type="arabicPeriod"/>
            </a:pPr>
            <a:r>
              <a:rPr lang="en-US" b="1" dirty="0"/>
              <a:t>14 Meeting</a:t>
            </a:r>
          </a:p>
          <a:p>
            <a:pPr marL="796925" indent="-163513">
              <a:buFont typeface="Wingdings" panose="05000000000000000000" pitchFamily="2" charset="2"/>
              <a:buChar char="Ø"/>
            </a:pPr>
            <a:r>
              <a:rPr lang="en-US" dirty="0"/>
              <a:t>12 Theory</a:t>
            </a:r>
          </a:p>
          <a:p>
            <a:pPr marL="796925" indent="-163513">
              <a:buFont typeface="Wingdings" panose="05000000000000000000" pitchFamily="2" charset="2"/>
              <a:buChar char="Ø"/>
            </a:pPr>
            <a:r>
              <a:rPr lang="en-US" dirty="0"/>
              <a:t>1 Middle test</a:t>
            </a:r>
          </a:p>
          <a:p>
            <a:pPr marL="796925" indent="-163513">
              <a:buFont typeface="Wingdings" panose="05000000000000000000" pitchFamily="2" charset="2"/>
              <a:buChar char="Ø"/>
            </a:pPr>
            <a:r>
              <a:rPr lang="en-US" dirty="0"/>
              <a:t>1 Final test</a:t>
            </a:r>
          </a:p>
          <a:p>
            <a:pPr marL="624078" indent="-514350">
              <a:buAutoNum type="arabicPeriod" startAt="2"/>
            </a:pPr>
            <a:r>
              <a:rPr lang="en-US" b="1" dirty="0"/>
              <a:t>Pupil Task</a:t>
            </a:r>
          </a:p>
          <a:p>
            <a:pPr marL="855663" indent="-222250">
              <a:buFont typeface="Wingdings" panose="05000000000000000000" pitchFamily="2" charset="2"/>
              <a:buChar char="v"/>
            </a:pPr>
            <a:r>
              <a:rPr lang="en-US" dirty="0"/>
              <a:t>Individual </a:t>
            </a:r>
          </a:p>
          <a:p>
            <a:pPr marL="855663" indent="-222250">
              <a:buFont typeface="Wingdings" panose="05000000000000000000" pitchFamily="2" charset="2"/>
              <a:buChar char="v"/>
            </a:pPr>
            <a:r>
              <a:rPr lang="en-US" dirty="0"/>
              <a:t>Group</a:t>
            </a:r>
            <a:endParaRPr lang="en-US" b="1" dirty="0"/>
          </a:p>
          <a:p>
            <a:pPr marL="624078" indent="-514350">
              <a:buFont typeface="Arial" panose="020B0604020202020204" pitchFamily="34" charset="0"/>
              <a:buAutoNum type="arabicPeriod" startAt="2"/>
            </a:pPr>
            <a:r>
              <a:rPr lang="en-US" b="1" dirty="0"/>
              <a:t>Assessment</a:t>
            </a:r>
          </a:p>
          <a:p>
            <a:pPr marL="855663" indent="-222250">
              <a:buFont typeface="Wingdings" panose="05000000000000000000" pitchFamily="2" charset="2"/>
              <a:buChar char="§"/>
            </a:pPr>
            <a:r>
              <a:rPr lang="en-US" dirty="0"/>
              <a:t>Attendance		10 %</a:t>
            </a:r>
          </a:p>
          <a:p>
            <a:pPr marL="855663" indent="-222250">
              <a:buFont typeface="Wingdings" panose="05000000000000000000" pitchFamily="2" charset="2"/>
              <a:buChar char="§"/>
            </a:pPr>
            <a:r>
              <a:rPr lang="en-US" dirty="0"/>
              <a:t>Individual task		10 %</a:t>
            </a:r>
          </a:p>
          <a:p>
            <a:pPr marL="855663" indent="-222250">
              <a:buFont typeface="Wingdings" panose="05000000000000000000" pitchFamily="2" charset="2"/>
              <a:buChar char="§"/>
            </a:pPr>
            <a:r>
              <a:rPr lang="en-US" dirty="0"/>
              <a:t>Group task		10 %</a:t>
            </a:r>
          </a:p>
          <a:p>
            <a:pPr marL="855663" indent="-222250">
              <a:buFont typeface="Wingdings" panose="05000000000000000000" pitchFamily="2" charset="2"/>
              <a:buChar char="§"/>
            </a:pPr>
            <a:r>
              <a:rPr lang="en-US" dirty="0"/>
              <a:t>Middle test		30 %</a:t>
            </a:r>
          </a:p>
          <a:p>
            <a:pPr marL="855663" indent="-222250">
              <a:buFont typeface="Wingdings" panose="05000000000000000000" pitchFamily="2" charset="2"/>
              <a:buChar char="§"/>
            </a:pPr>
            <a:r>
              <a:rPr lang="en-US" dirty="0"/>
              <a:t>Final test			40 %</a:t>
            </a:r>
          </a:p>
          <a:p>
            <a:pPr marL="624078" indent="-514350">
              <a:buAutoNum type="arabicPeriod" startAt="2"/>
            </a:pPr>
            <a:endParaRPr lang="en-US" dirty="0"/>
          </a:p>
          <a:p>
            <a:pPr marL="1147762" indent="-514350">
              <a:buFont typeface="+mj-lt"/>
              <a:buAutoNum type="arabicPeriod"/>
            </a:pPr>
            <a:endParaRPr lang="en-US" dirty="0"/>
          </a:p>
          <a:p>
            <a:pPr marL="624078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Kontrak</a:t>
            </a:r>
            <a:r>
              <a:rPr lang="en-US" dirty="0"/>
              <a:t> </a:t>
            </a:r>
            <a:r>
              <a:rPr lang="en-US" dirty="0" err="1"/>
              <a:t>Perkuliahan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069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0676663"/>
              </p:ext>
            </p:extLst>
          </p:nvPr>
        </p:nvGraphicFramePr>
        <p:xfrm>
          <a:off x="1981200" y="299197"/>
          <a:ext cx="8229600" cy="5943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PERTEMUAN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MATERI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n-lt"/>
                        </a:rPr>
                        <a:t>Kontrak</a:t>
                      </a:r>
                      <a:r>
                        <a:rPr lang="en-US" sz="1800" baseline="0" dirty="0"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latin typeface="+mn-lt"/>
                        </a:rPr>
                        <a:t>perkuliahan</a:t>
                      </a:r>
                      <a:r>
                        <a:rPr lang="en-US" sz="1800" baseline="0" dirty="0">
                          <a:latin typeface="+mn-lt"/>
                        </a:rPr>
                        <a:t>, </a:t>
                      </a:r>
                      <a:r>
                        <a:rPr lang="en-US" sz="1800" baseline="0" dirty="0" err="1">
                          <a:latin typeface="+mn-lt"/>
                        </a:rPr>
                        <a:t>pengantar</a:t>
                      </a:r>
                      <a:r>
                        <a:rPr lang="en-US" sz="1800" baseline="0" dirty="0"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latin typeface="+mn-lt"/>
                        </a:rPr>
                        <a:t>Teknologi</a:t>
                      </a:r>
                      <a:r>
                        <a:rPr lang="en-US" sz="1800" baseline="0" dirty="0"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latin typeface="+mn-lt"/>
                        </a:rPr>
                        <a:t>Pangan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n-lt"/>
                        </a:rPr>
                        <a:t>Kerusakan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Makanan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dk1"/>
                          </a:solidFill>
                          <a:latin typeface="+mn-lt"/>
                        </a:rPr>
                        <a:t>Upaya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  <a:latin typeface="+mn-lt"/>
                        </a:rPr>
                        <a:t>Pemrosesan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  <a:latin typeface="+mn-lt"/>
                        </a:rPr>
                        <a:t> dan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  <a:latin typeface="+mn-lt"/>
                        </a:rPr>
                        <a:t>Pengawetan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dk1"/>
                          </a:solidFill>
                          <a:latin typeface="+mn-lt"/>
                        </a:rPr>
                        <a:t>Makanan</a:t>
                      </a:r>
                      <a:endParaRPr lang="en-US" sz="18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latin typeface="+mn-lt"/>
                        </a:rPr>
                        <a:t>Pengawetan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Makanan</a:t>
                      </a:r>
                      <a:r>
                        <a:rPr lang="en-US" sz="1800" dirty="0">
                          <a:latin typeface="+mn-lt"/>
                        </a:rPr>
                        <a:t> (</a:t>
                      </a:r>
                      <a:r>
                        <a:rPr lang="en-US" sz="1800" dirty="0" err="1">
                          <a:latin typeface="+mn-lt"/>
                        </a:rPr>
                        <a:t>Suhu</a:t>
                      </a:r>
                      <a:r>
                        <a:rPr lang="en-US" sz="1800" dirty="0">
                          <a:latin typeface="+mn-lt"/>
                        </a:rPr>
                        <a:t> Tinggi, </a:t>
                      </a:r>
                      <a:r>
                        <a:rPr lang="en-US" sz="1800" dirty="0" err="1">
                          <a:latin typeface="+mn-lt"/>
                        </a:rPr>
                        <a:t>suhu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rendah</a:t>
                      </a:r>
                      <a:r>
                        <a:rPr lang="en-US" sz="1800" dirty="0">
                          <a:latin typeface="+mn-lt"/>
                        </a:rPr>
                        <a:t>, </a:t>
                      </a:r>
                      <a:r>
                        <a:rPr lang="en-US" sz="1800" dirty="0" err="1">
                          <a:latin typeface="+mn-lt"/>
                        </a:rPr>
                        <a:t>Pengeringan</a:t>
                      </a:r>
                      <a:r>
                        <a:rPr lang="en-US" sz="1800" dirty="0">
                          <a:latin typeface="+mn-lt"/>
                        </a:rPr>
                        <a:t>, </a:t>
                      </a:r>
                      <a:r>
                        <a:rPr lang="en-US" sz="1800" dirty="0" err="1">
                          <a:latin typeface="+mn-lt"/>
                        </a:rPr>
                        <a:t>Radiasi</a:t>
                      </a:r>
                      <a:r>
                        <a:rPr lang="en-US" sz="1800" dirty="0">
                          <a:latin typeface="+mn-lt"/>
                        </a:rPr>
                        <a:t>, </a:t>
                      </a:r>
                      <a:r>
                        <a:rPr lang="en-US" sz="1800" dirty="0" err="1">
                          <a:latin typeface="+mn-lt"/>
                        </a:rPr>
                        <a:t>Fermentasi</a:t>
                      </a:r>
                      <a:r>
                        <a:rPr lang="en-US" sz="1800" dirty="0"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latin typeface="+mn-lt"/>
                        </a:rPr>
                        <a:t>Prinsip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Pengolahan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Makanan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n-lt"/>
                        </a:rPr>
                        <a:t>Prinsip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Pengolahan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Makanan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UTS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97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n-lt"/>
                        </a:rPr>
                        <a:t>Suplementasi</a:t>
                      </a:r>
                      <a:r>
                        <a:rPr lang="en-US" sz="1800" dirty="0">
                          <a:latin typeface="+mn-lt"/>
                        </a:rPr>
                        <a:t>, </a:t>
                      </a:r>
                      <a:r>
                        <a:rPr lang="en-US" sz="1800" dirty="0" err="1">
                          <a:latin typeface="+mn-lt"/>
                        </a:rPr>
                        <a:t>Fortifikasi</a:t>
                      </a:r>
                      <a:r>
                        <a:rPr lang="en-US" sz="1800" dirty="0">
                          <a:latin typeface="+mn-lt"/>
                        </a:rPr>
                        <a:t>, Enrichment, </a:t>
                      </a:r>
                      <a:r>
                        <a:rPr lang="en-US" sz="1800" dirty="0" err="1">
                          <a:latin typeface="+mn-lt"/>
                        </a:rPr>
                        <a:t>Komplementasi</a:t>
                      </a:r>
                      <a:r>
                        <a:rPr lang="en-US" sz="1800" dirty="0">
                          <a:latin typeface="+mn-lt"/>
                        </a:rPr>
                        <a:t>, </a:t>
                      </a:r>
                      <a:r>
                        <a:rPr lang="en-US" sz="1800" dirty="0" err="1">
                          <a:latin typeface="+mn-lt"/>
                        </a:rPr>
                        <a:t>Substitisi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n-lt"/>
                        </a:rPr>
                        <a:t>Pangan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fungsional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latin typeface="+mn-lt"/>
                        </a:rPr>
                        <a:t>Bahan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Tambahan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Pangan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n-lt"/>
                        </a:rPr>
                        <a:t>Pengujian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Inderawi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latin typeface="+mn-lt"/>
                        </a:rPr>
                        <a:t>Analisis</a:t>
                      </a:r>
                      <a:r>
                        <a:rPr lang="en-US" sz="1800" dirty="0">
                          <a:latin typeface="+mn-lt"/>
                        </a:rPr>
                        <a:t> Uji </a:t>
                      </a:r>
                      <a:r>
                        <a:rPr lang="en-US" sz="1800" dirty="0" err="1">
                          <a:latin typeface="+mn-lt"/>
                        </a:rPr>
                        <a:t>Organoleptik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Teknik </a:t>
                      </a:r>
                      <a:r>
                        <a:rPr lang="en-US" sz="1800" dirty="0" err="1">
                          <a:latin typeface="+mn-lt"/>
                        </a:rPr>
                        <a:t>Pengemasan</a:t>
                      </a:r>
                      <a:r>
                        <a:rPr lang="en-US" sz="1800" dirty="0">
                          <a:latin typeface="+mn-lt"/>
                        </a:rPr>
                        <a:t> </a:t>
                      </a:r>
                      <a:r>
                        <a:rPr lang="en-US" sz="1800" dirty="0" err="1">
                          <a:latin typeface="+mn-lt"/>
                        </a:rPr>
                        <a:t>Makanan</a:t>
                      </a: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985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UAS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45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02CDB-6E28-4B85-9BDB-45C4046EA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 </a:t>
            </a:r>
            <a:r>
              <a:rPr lang="en-US" dirty="0" err="1"/>
              <a:t>Pangan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4DB33-E299-4036-B589-2B8E727F6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Masa </a:t>
            </a:r>
            <a:r>
              <a:rPr lang="en-US" dirty="0" err="1"/>
              <a:t>simpan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makanan</a:t>
            </a:r>
            <a:endParaRPr lang="en-US" dirty="0"/>
          </a:p>
          <a:p>
            <a:r>
              <a:rPr lang="en-US" dirty="0" err="1"/>
              <a:t>Susu</a:t>
            </a:r>
            <a:r>
              <a:rPr lang="en-US" dirty="0"/>
              <a:t> Segar?</a:t>
            </a:r>
          </a:p>
          <a:p>
            <a:r>
              <a:rPr lang="en-US" dirty="0"/>
              <a:t>Yoghurt?</a:t>
            </a:r>
          </a:p>
          <a:p>
            <a:r>
              <a:rPr lang="en-US" dirty="0" err="1"/>
              <a:t>Susu</a:t>
            </a:r>
            <a:r>
              <a:rPr lang="en-US" dirty="0"/>
              <a:t> UHT?</a:t>
            </a:r>
          </a:p>
          <a:p>
            <a:r>
              <a:rPr lang="en-US" dirty="0" err="1"/>
              <a:t>Keju</a:t>
            </a:r>
            <a:r>
              <a:rPr lang="en-US" dirty="0"/>
              <a:t>?</a:t>
            </a:r>
          </a:p>
          <a:p>
            <a:r>
              <a:rPr lang="en-US" dirty="0" err="1"/>
              <a:t>Susu</a:t>
            </a:r>
            <a:r>
              <a:rPr lang="en-US" dirty="0"/>
              <a:t> </a:t>
            </a:r>
            <a:r>
              <a:rPr lang="en-US" dirty="0" err="1"/>
              <a:t>Bubuk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90440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6826-4EA0-4E7F-86E8-11B0EDC5B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Kesimpulan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F44EE-5706-4B4F-8B78-218CA449D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Proses </a:t>
            </a:r>
            <a:r>
              <a:rPr lang="en-US" dirty="0" err="1"/>
              <a:t>pengolahan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simpan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(</a:t>
            </a:r>
            <a:r>
              <a:rPr lang="en-US" i="1" dirty="0"/>
              <a:t>shelf life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18794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DE77D-47F6-4495-9CDD-9A4A4FB99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Definisi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A0D55-EA2D-4ADD-8409-F44E77EAD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Penerapan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 dan </a:t>
            </a:r>
            <a:r>
              <a:rPr lang="en-US" dirty="0" err="1"/>
              <a:t>aplikasinya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ilmu</a:t>
            </a:r>
            <a:r>
              <a:rPr lang="en-US" dirty="0"/>
              <a:t> </a:t>
            </a:r>
            <a:r>
              <a:rPr lang="en-US" dirty="0" err="1"/>
              <a:t>pangan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segala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 yang </a:t>
            </a:r>
            <a:r>
              <a:rPr lang="en-US" dirty="0" err="1"/>
              <a:t>diterapkan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pangan</a:t>
            </a:r>
            <a:r>
              <a:rPr lang="en-US" dirty="0"/>
              <a:t> </a:t>
            </a:r>
            <a:r>
              <a:rPr lang="en-US" dirty="0" err="1"/>
              <a:t>ditaman</a:t>
            </a:r>
            <a:r>
              <a:rPr lang="en-US" dirty="0"/>
              <a:t>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konsumen</a:t>
            </a:r>
            <a:r>
              <a:rPr lang="en-US" dirty="0"/>
              <a:t> (</a:t>
            </a:r>
            <a:r>
              <a:rPr lang="en-US" i="1" dirty="0"/>
              <a:t>from farm to fork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Misalnya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sortasi</a:t>
            </a:r>
            <a:r>
              <a:rPr lang="en-US" dirty="0"/>
              <a:t>, </a:t>
            </a:r>
            <a:r>
              <a:rPr lang="en-US" dirty="0" err="1"/>
              <a:t>pengawetan</a:t>
            </a:r>
            <a:r>
              <a:rPr lang="en-US" dirty="0"/>
              <a:t>, </a:t>
            </a:r>
            <a:r>
              <a:rPr lang="en-US" dirty="0" err="1"/>
              <a:t>pemrosesan</a:t>
            </a:r>
            <a:r>
              <a:rPr lang="en-US" dirty="0"/>
              <a:t>, </a:t>
            </a:r>
            <a:r>
              <a:rPr lang="en-US" dirty="0" err="1"/>
              <a:t>pengemasan</a:t>
            </a:r>
            <a:r>
              <a:rPr lang="en-US" dirty="0"/>
              <a:t>, </a:t>
            </a:r>
            <a:r>
              <a:rPr lang="en-US" dirty="0" err="1"/>
              <a:t>distribusi</a:t>
            </a:r>
            <a:r>
              <a:rPr lang="en-US" dirty="0"/>
              <a:t>, dan </a:t>
            </a:r>
            <a:r>
              <a:rPr lang="en-US" dirty="0" err="1"/>
              <a:t>pemanfaatannya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545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38FBB-5FEF-4F0E-89F5-59055D81A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Sejarah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1B649-528D-42FC-A6A1-95ACDD169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Nicholas </a:t>
            </a:r>
            <a:r>
              <a:rPr lang="en-US" dirty="0" err="1"/>
              <a:t>Appert</a:t>
            </a:r>
            <a:r>
              <a:rPr lang="en-US" dirty="0"/>
              <a:t>, 1810 (</a:t>
            </a:r>
            <a:r>
              <a:rPr lang="en-US" dirty="0" err="1"/>
              <a:t>Appert</a:t>
            </a:r>
            <a:r>
              <a:rPr lang="en-US" dirty="0"/>
              <a:t> Canning Jar)</a:t>
            </a:r>
          </a:p>
          <a:p>
            <a:r>
              <a:rPr lang="en-US" dirty="0"/>
              <a:t>Francis Louis Pasteur (</a:t>
            </a:r>
            <a:r>
              <a:rPr lang="en-US" dirty="0" err="1"/>
              <a:t>Pasteurisasi</a:t>
            </a:r>
            <a:r>
              <a:rPr lang="en-US" dirty="0"/>
              <a:t> System)</a:t>
            </a:r>
          </a:p>
        </p:txBody>
      </p:sp>
    </p:spTree>
    <p:extLst>
      <p:ext uri="{BB962C8B-B14F-4D97-AF65-F5344CB8AC3E}">
        <p14:creationId xmlns:p14="http://schemas.microsoft.com/office/powerpoint/2010/main" val="3145049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1D4ADB13C43146B02ED749368D9F3F" ma:contentTypeVersion="0" ma:contentTypeDescription="Create a new document." ma:contentTypeScope="" ma:versionID="d15a8410d95a72d6f91772e140054c5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413257cd9829394d17656a545d5fa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B28C06-8A20-4D56-BEBD-74A26521AD99}"/>
</file>

<file path=customXml/itemProps2.xml><?xml version="1.0" encoding="utf-8"?>
<ds:datastoreItem xmlns:ds="http://schemas.openxmlformats.org/officeDocument/2006/customXml" ds:itemID="{E04227EC-99D6-4997-BADE-CF5928BBBC63}"/>
</file>

<file path=customXml/itemProps3.xml><?xml version="1.0" encoding="utf-8"?>
<ds:datastoreItem xmlns:ds="http://schemas.openxmlformats.org/officeDocument/2006/customXml" ds:itemID="{292189EB-7D68-4D1B-8045-9CD955F0E719}"/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187</Words>
  <Application>Microsoft Office PowerPoint</Application>
  <PresentationFormat>Widescreen</PresentationFormat>
  <Paragraphs>64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Abbess</vt:lpstr>
      <vt:lpstr>Arial</vt:lpstr>
      <vt:lpstr>Calibri</vt:lpstr>
      <vt:lpstr>Calibri Light</vt:lpstr>
      <vt:lpstr>Wingdings</vt:lpstr>
      <vt:lpstr>Office Theme</vt:lpstr>
      <vt:lpstr>TEKNOLOGI PANGAN</vt:lpstr>
      <vt:lpstr>Kontrak Perkuliahan</vt:lpstr>
      <vt:lpstr>PowerPoint Presentation</vt:lpstr>
      <vt:lpstr>Konsep Teknologi Pangan</vt:lpstr>
      <vt:lpstr>Kesimpulan</vt:lpstr>
      <vt:lpstr>Definisi</vt:lpstr>
      <vt:lpstr>Sejarah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GIZI DASAR I</dc:title>
  <dc:creator>ASUS</dc:creator>
  <cp:lastModifiedBy>DYAH AYU PRADNYA PARAMITHA</cp:lastModifiedBy>
  <cp:revision>7</cp:revision>
  <dcterms:created xsi:type="dcterms:W3CDTF">2020-01-27T05:25:51Z</dcterms:created>
  <dcterms:modified xsi:type="dcterms:W3CDTF">2020-09-08T12:25:17Z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0x0101000A1D4ADB13C43146B02ED749368D9F3F</vt:lpwstr>
  </property>
</Properties>
</file>