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>
        <p:scale>
          <a:sx n="66" d="100"/>
          <a:sy n="66" d="100"/>
        </p:scale>
        <p:origin x="-88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9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64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437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53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7329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51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514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09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623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7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6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7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71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78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7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078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F28C8-739F-4B05-8B79-300F3BC220C6}" type="datetimeFigureOut">
              <a:rPr lang="en-US" smtClean="0"/>
              <a:t>25-Jan-19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F62BAC1-7C05-4A06-B50F-2F49E41FD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19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RINGKASAN, ABSTRAK, DAN SINTESIS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1656"/>
            <a:ext cx="7750003" cy="526143"/>
          </a:xfrm>
        </p:spPr>
        <p:txBody>
          <a:bodyPr/>
          <a:lstStyle/>
          <a:p>
            <a:r>
              <a:rPr lang="en-US" b="1" dirty="0" err="1">
                <a:solidFill>
                  <a:schemeClr val="tx1"/>
                </a:solidFill>
              </a:rPr>
              <a:t>Bahasa</a:t>
            </a:r>
            <a:r>
              <a:rPr lang="en-US" b="1" dirty="0">
                <a:solidFill>
                  <a:schemeClr val="tx1"/>
                </a:solidFill>
              </a:rPr>
              <a:t> Indonesia 1</a:t>
            </a:r>
          </a:p>
          <a:p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22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5085" y="704840"/>
            <a:ext cx="1053737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600" b="1" dirty="0">
                <a:latin typeface="Arial" panose="020B0604020202020204" pitchFamily="34" charset="0"/>
              </a:rPr>
              <a:t>Ada sejumlah syarat yang harus diperhatikan oleh penulis dalam </a:t>
            </a:r>
            <a:r>
              <a:rPr lang="sv-SE" sz="2600" b="1" dirty="0" smtClean="0">
                <a:latin typeface="Arial" panose="020B0604020202020204" pitchFamily="34" charset="0"/>
              </a:rPr>
              <a:t>membuat </a:t>
            </a:r>
            <a:r>
              <a:rPr lang="en-US" sz="2600" b="1" dirty="0" err="1" smtClean="0">
                <a:latin typeface="Arial" panose="020B0604020202020204" pitchFamily="34" charset="0"/>
              </a:rPr>
              <a:t>sintesis</a:t>
            </a:r>
            <a:r>
              <a:rPr lang="en-US" sz="2600" b="1" dirty="0">
                <a:latin typeface="Arial" panose="020B0604020202020204" pitchFamily="34" charset="0"/>
              </a:rPr>
              <a:t>, di </a:t>
            </a:r>
            <a:r>
              <a:rPr lang="en-US" sz="2600" b="1" dirty="0" err="1">
                <a:latin typeface="Arial" panose="020B0604020202020204" pitchFamily="34" charset="0"/>
              </a:rPr>
              <a:t>antaranya</a:t>
            </a:r>
            <a:r>
              <a:rPr lang="en-US" sz="2600" b="1" dirty="0">
                <a:latin typeface="Arial" panose="020B0604020202020204" pitchFamily="34" charset="0"/>
              </a:rPr>
              <a:t> (</a:t>
            </a:r>
            <a:r>
              <a:rPr lang="en-US" sz="2600" b="1" dirty="0" err="1">
                <a:latin typeface="Arial" panose="020B0604020202020204" pitchFamily="34" charset="0"/>
              </a:rPr>
              <a:t>Utorodewo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dkk</a:t>
            </a:r>
            <a:r>
              <a:rPr lang="en-US" sz="2600" b="1" dirty="0">
                <a:latin typeface="Arial" panose="020B0604020202020204" pitchFamily="34" charset="0"/>
              </a:rPr>
              <a:t>, 2004: 97</a:t>
            </a:r>
            <a:r>
              <a:rPr lang="en-US" sz="2600" b="1" dirty="0" smtClean="0">
                <a:latin typeface="Arial" panose="020B0604020202020204" pitchFamily="34" charset="0"/>
              </a:rPr>
              <a:t>):</a:t>
            </a:r>
          </a:p>
          <a:p>
            <a:endParaRPr lang="en-US" sz="2600" b="1" dirty="0" smtClean="0">
              <a:latin typeface="Arial" panose="020B0604020202020204" pitchFamily="34" charset="0"/>
            </a:endParaRPr>
          </a:p>
          <a:p>
            <a:pPr marL="342900" indent="-342900">
              <a:buAutoNum type="arabicParenBoth"/>
            </a:pPr>
            <a:r>
              <a:rPr lang="en-US" sz="2600" b="1" dirty="0" err="1">
                <a:latin typeface="Arial" panose="020B0604020202020204" pitchFamily="34" charset="0"/>
              </a:rPr>
              <a:t>P</a:t>
            </a:r>
            <a:r>
              <a:rPr lang="en-US" sz="2600" b="1" dirty="0" err="1" smtClean="0">
                <a:latin typeface="Arial" panose="020B0604020202020204" pitchFamily="34" charset="0"/>
              </a:rPr>
              <a:t>enulis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harus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 smtClean="0">
                <a:latin typeface="Arial" panose="020B0604020202020204" pitchFamily="34" charset="0"/>
              </a:rPr>
              <a:t>bersikap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 smtClean="0">
                <a:latin typeface="Arial" panose="020B0604020202020204" pitchFamily="34" charset="0"/>
              </a:rPr>
              <a:t>objektif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dan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kritis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atas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teks</a:t>
            </a:r>
            <a:r>
              <a:rPr lang="en-US" sz="2600" b="1" dirty="0">
                <a:latin typeface="Arial" panose="020B0604020202020204" pitchFamily="34" charset="0"/>
              </a:rPr>
              <a:t> yang </a:t>
            </a:r>
            <a:r>
              <a:rPr lang="en-US" sz="2600" b="1" dirty="0" err="1">
                <a:latin typeface="Arial" panose="020B0604020202020204" pitchFamily="34" charset="0"/>
              </a:rPr>
              <a:t>digunakannya</a:t>
            </a:r>
            <a:r>
              <a:rPr lang="en-US" sz="2600" b="1" dirty="0">
                <a:latin typeface="Arial" panose="020B0604020202020204" pitchFamily="34" charset="0"/>
              </a:rPr>
              <a:t>, </a:t>
            </a:r>
            <a:endParaRPr lang="en-US" sz="2600" b="1" dirty="0" smtClean="0">
              <a:latin typeface="Arial" panose="020B0604020202020204" pitchFamily="34" charset="0"/>
            </a:endParaRPr>
          </a:p>
          <a:p>
            <a:pPr marL="342900" indent="-342900">
              <a:buAutoNum type="arabicParenBoth"/>
            </a:pPr>
            <a:r>
              <a:rPr lang="en-US" sz="2600" b="1" dirty="0" err="1" smtClean="0">
                <a:latin typeface="Arial" panose="020B0604020202020204" pitchFamily="34" charset="0"/>
              </a:rPr>
              <a:t>Bersikap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kritis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atas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 smtClean="0">
                <a:latin typeface="Arial" panose="020B0604020202020204" pitchFamily="34" charset="0"/>
              </a:rPr>
              <a:t>sumber</a:t>
            </a:r>
            <a:r>
              <a:rPr lang="en-US" sz="2600" b="1" dirty="0" smtClean="0">
                <a:latin typeface="Arial" panose="020B0604020202020204" pitchFamily="34" charset="0"/>
              </a:rPr>
              <a:t> yang </a:t>
            </a:r>
            <a:r>
              <a:rPr lang="en-US" sz="2600" b="1" dirty="0" err="1">
                <a:latin typeface="Arial" panose="020B0604020202020204" pitchFamily="34" charset="0"/>
              </a:rPr>
              <a:t>dibacanya</a:t>
            </a:r>
            <a:r>
              <a:rPr lang="en-US" sz="2600" b="1" dirty="0">
                <a:latin typeface="Arial" panose="020B0604020202020204" pitchFamily="34" charset="0"/>
              </a:rPr>
              <a:t>, </a:t>
            </a:r>
          </a:p>
          <a:p>
            <a:pPr marL="342900" indent="-342900">
              <a:buAutoNum type="arabicParenBoth"/>
            </a:pPr>
            <a:r>
              <a:rPr lang="en-US" sz="2600" b="1" dirty="0" err="1">
                <a:latin typeface="Arial" panose="020B0604020202020204" pitchFamily="34" charset="0"/>
              </a:rPr>
              <a:t>S</a:t>
            </a:r>
            <a:r>
              <a:rPr lang="en-US" sz="2600" b="1" dirty="0" err="1" smtClean="0">
                <a:latin typeface="Arial" panose="020B0604020202020204" pitchFamily="34" charset="0"/>
              </a:rPr>
              <a:t>udut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pandang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penulis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harus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tajam</a:t>
            </a:r>
            <a:r>
              <a:rPr lang="en-US" sz="2600" b="1" dirty="0">
                <a:latin typeface="Arial" panose="020B0604020202020204" pitchFamily="34" charset="0"/>
              </a:rPr>
              <a:t>, </a:t>
            </a:r>
            <a:endParaRPr lang="en-US" sz="2600" b="1" dirty="0" smtClean="0">
              <a:latin typeface="Arial" panose="020B0604020202020204" pitchFamily="34" charset="0"/>
            </a:endParaRPr>
          </a:p>
          <a:p>
            <a:pPr marL="342900" indent="-342900">
              <a:buAutoNum type="arabicParenBoth"/>
            </a:pPr>
            <a:r>
              <a:rPr lang="en-US" sz="2600" b="1" dirty="0" err="1" smtClean="0">
                <a:latin typeface="Arial" panose="020B0604020202020204" pitchFamily="34" charset="0"/>
              </a:rPr>
              <a:t>Penulis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 smtClean="0">
                <a:latin typeface="Arial" panose="020B0604020202020204" pitchFamily="34" charset="0"/>
              </a:rPr>
              <a:t>harus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sv-SE" sz="2600" b="1" dirty="0" smtClean="0">
                <a:latin typeface="Arial" panose="020B0604020202020204" pitchFamily="34" charset="0"/>
              </a:rPr>
              <a:t>dapat </a:t>
            </a:r>
            <a:r>
              <a:rPr lang="sv-SE" sz="2600" b="1" dirty="0">
                <a:latin typeface="Arial" panose="020B0604020202020204" pitchFamily="34" charset="0"/>
              </a:rPr>
              <a:t>mencari kaitan antara satu sumber dengan sumber </a:t>
            </a:r>
            <a:r>
              <a:rPr lang="sv-SE" sz="2600" b="1" dirty="0" smtClean="0">
                <a:latin typeface="Arial" panose="020B0604020202020204" pitchFamily="34" charset="0"/>
              </a:rPr>
              <a:t>lainnya,</a:t>
            </a:r>
          </a:p>
          <a:p>
            <a:pPr marL="342900" indent="-342900">
              <a:buAutoNum type="arabicParenBoth"/>
            </a:pPr>
            <a:r>
              <a:rPr lang="en-US" sz="2600" b="1" dirty="0" err="1" smtClean="0">
                <a:latin typeface="Arial" panose="020B0604020202020204" pitchFamily="34" charset="0"/>
              </a:rPr>
              <a:t>Penulis</a:t>
            </a:r>
            <a:r>
              <a:rPr lang="en-US" sz="2600" b="1" dirty="0" smtClean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harus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menekankan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pada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bagian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</a:rPr>
              <a:t>sumber</a:t>
            </a:r>
            <a:r>
              <a:rPr lang="en-US" sz="2600" b="1" dirty="0">
                <a:latin typeface="Arial" panose="020B0604020202020204" pitchFamily="34" charset="0"/>
              </a:rPr>
              <a:t> yang </a:t>
            </a:r>
            <a:r>
              <a:rPr lang="en-US" sz="2600" b="1" dirty="0" err="1">
                <a:latin typeface="Arial" panose="020B0604020202020204" pitchFamily="34" charset="0"/>
              </a:rPr>
              <a:t>diperlukannya</a:t>
            </a:r>
            <a:r>
              <a:rPr lang="en-US" sz="2600" b="1" dirty="0">
                <a:latin typeface="Arial" panose="020B0604020202020204" pitchFamily="34" charset="0"/>
              </a:rPr>
              <a:t>.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17399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5371" y="1602992"/>
            <a:ext cx="8636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Menyajikan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kembali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tulisan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pendek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5371" y="3154794"/>
            <a:ext cx="8534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Tindakan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meringkas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berbagai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jenis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teks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antaranya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novel,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buku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laporan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tahunan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bab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buku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77999" y="482077"/>
            <a:ext cx="6850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53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1829" y="855952"/>
            <a:ext cx="91875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sampai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penulis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menghilangkan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segala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macam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‘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teks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diringkas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dimaksud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‘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 di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sini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berupa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endParaRPr lang="en-US" sz="2800" b="1" i="0" u="none" strike="noStrike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Ilustrasi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keindahan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gaya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bahasa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penjelasan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terperinci</a:t>
            </a:r>
            <a:r>
              <a:rPr lang="en-US" sz="2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4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9941" y="646277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36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36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36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US" sz="36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ciri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754607" y="2092796"/>
            <a:ext cx="94735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Penulis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haruslah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mempertahankan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urutan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pikiran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pandang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penulis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asli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Penulis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bersifat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netral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memasukan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pikiran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ide,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maupun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opininya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dibuatnya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 algn="just">
              <a:buAutoNum type="arabicPeriod"/>
            </a:pP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dibuat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haruslah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mewakili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gaya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asli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penulisnya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gaya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pembuat</a:t>
            </a:r>
            <a:r>
              <a:rPr lang="en-US" sz="32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0" u="none" strike="noStrike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singkasan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77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4457" y="530163"/>
            <a:ext cx="941977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ABSTRAK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Karangan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ringkas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berupa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rangkuman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464457" y="2269101"/>
            <a:ext cx="9419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latin typeface="Arial" panose="020B0604020202020204" pitchFamily="34" charset="0"/>
              </a:rPr>
              <a:t>Istilah</a:t>
            </a:r>
            <a:r>
              <a:rPr lang="en-US" sz="3200" dirty="0">
                <a:latin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</a:rPr>
              <a:t>ini</a:t>
            </a:r>
            <a:r>
              <a:rPr lang="en-US" sz="3200" dirty="0">
                <a:latin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</a:rPr>
              <a:t>lazim</a:t>
            </a:r>
            <a:r>
              <a:rPr lang="en-US" sz="3200" dirty="0" smtClean="0">
                <a:latin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</a:rPr>
              <a:t>digunakan</a:t>
            </a:r>
            <a:r>
              <a:rPr lang="en-US" sz="3200" dirty="0" smtClean="0">
                <a:latin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</a:rPr>
              <a:t>dalam</a:t>
            </a:r>
            <a:r>
              <a:rPr lang="en-US" sz="3200" dirty="0">
                <a:latin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</a:rPr>
              <a:t>penulisan</a:t>
            </a:r>
            <a:r>
              <a:rPr lang="en-US" sz="3200" dirty="0">
                <a:latin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</a:rPr>
              <a:t>ilmiah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464457" y="3177042"/>
            <a:ext cx="9419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Abstrak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terikat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aturan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penulisan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ilmiah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464457" y="4084983"/>
            <a:ext cx="8432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Dalam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sebuah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abstrak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setidaknya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ada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hal-hal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berkut</a:t>
            </a:r>
            <a:r>
              <a:rPr lang="en-US" sz="2400" dirty="0">
                <a:latin typeface="Arial" panose="020B0604020202020204" pitchFamily="34" charset="0"/>
              </a:rPr>
              <a:t>:</a:t>
            </a:r>
          </a:p>
          <a:p>
            <a:r>
              <a:rPr lang="en-US" sz="2400" dirty="0">
                <a:latin typeface="Arial" panose="020B0604020202020204" pitchFamily="34" charset="0"/>
              </a:rPr>
              <a:t>(1) </a:t>
            </a:r>
            <a:r>
              <a:rPr lang="en-US" sz="2400" dirty="0" err="1">
                <a:latin typeface="Arial" panose="020B0604020202020204" pitchFamily="34" charset="0"/>
              </a:rPr>
              <a:t>latar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belakang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atau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alasan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atas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topik</a:t>
            </a:r>
            <a:r>
              <a:rPr lang="en-US" sz="2400" dirty="0">
                <a:latin typeface="Arial" panose="020B0604020202020204" pitchFamily="34" charset="0"/>
              </a:rPr>
              <a:t> yang </a:t>
            </a:r>
            <a:r>
              <a:rPr lang="en-US" sz="2400" dirty="0" err="1">
                <a:latin typeface="Arial" panose="020B0604020202020204" pitchFamily="34" charset="0"/>
              </a:rPr>
              <a:t>dipilih</a:t>
            </a:r>
            <a:r>
              <a:rPr lang="en-US" sz="2400" dirty="0">
                <a:latin typeface="Arial" panose="020B0604020202020204" pitchFamily="34" charset="0"/>
              </a:rPr>
              <a:t>,</a:t>
            </a:r>
          </a:p>
          <a:p>
            <a:r>
              <a:rPr lang="fi-FI" sz="2400" dirty="0">
                <a:latin typeface="Arial" panose="020B0604020202020204" pitchFamily="34" charset="0"/>
              </a:rPr>
              <a:t>(2) tujuan penelitian yang dilakukan oleh penulis,</a:t>
            </a:r>
          </a:p>
          <a:p>
            <a:r>
              <a:rPr lang="en-US" sz="2400" dirty="0">
                <a:latin typeface="Arial" panose="020B0604020202020204" pitchFamily="34" charset="0"/>
              </a:rPr>
              <a:t>(3) </a:t>
            </a:r>
            <a:r>
              <a:rPr lang="en-US" sz="2400" dirty="0" err="1">
                <a:latin typeface="Arial" panose="020B0604020202020204" pitchFamily="34" charset="0"/>
              </a:rPr>
              <a:t>metode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atau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bahan</a:t>
            </a:r>
            <a:r>
              <a:rPr lang="en-US" sz="2400" dirty="0">
                <a:latin typeface="Arial" panose="020B0604020202020204" pitchFamily="34" charset="0"/>
              </a:rPr>
              <a:t> yang </a:t>
            </a:r>
            <a:r>
              <a:rPr lang="en-US" sz="2400" dirty="0" err="1">
                <a:latin typeface="Arial" panose="020B0604020202020204" pitchFamily="34" charset="0"/>
              </a:rPr>
              <a:t>digunakan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dalam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penelitian</a:t>
            </a:r>
            <a:r>
              <a:rPr lang="en-US" sz="2400" dirty="0">
                <a:latin typeface="Arial" panose="020B0604020202020204" pitchFamily="34" charset="0"/>
              </a:rPr>
              <a:t>,</a:t>
            </a:r>
          </a:p>
          <a:p>
            <a:r>
              <a:rPr lang="fi-FI" sz="2400" dirty="0">
                <a:latin typeface="Arial" panose="020B0604020202020204" pitchFamily="34" charset="0"/>
              </a:rPr>
              <a:t>(4) keluaran atau kesimpulan atas penelitian.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620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599" y="1745681"/>
            <a:ext cx="91149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Panjang-pendek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abstrak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ditentukan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tujuannya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Apabila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v-SE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abstrak </a:t>
            </a:r>
            <a:r>
              <a:rPr lang="sv-SE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tersebut ditulis untuk keperluan Jurnal, maka panjangnya antara </a:t>
            </a:r>
            <a:r>
              <a:rPr lang="sv-SE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sampai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 kata,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sedangkan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skripsi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sampai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kata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237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944" y="395131"/>
            <a:ext cx="9347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ABSTRAK</a:t>
            </a:r>
          </a:p>
          <a:p>
            <a:pPr algn="just"/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Tradisi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Indonesia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mengalami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ancaman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kepunahan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berbagai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sehingga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diperlukan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usaha-usaha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komprehensif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memeliharanya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Makalah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membicarakan </a:t>
            </a:r>
            <a:r>
              <a:rPr lang="it-IT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berbagai cara perekaman tradisi lisan di </a:t>
            </a:r>
            <a:r>
              <a:rPr lang="it-I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Provinsi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Jawa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Barat, Nusa Tenggara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Timur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Sulawesi Utara,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Papua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tantangan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dihadapinya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Tujuannya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menjelaskan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perlunya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usaha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inventarisasi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tahap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awal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penyelamatan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tradisi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observasi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langsung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ditunjang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kepustakaan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diharapkan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mampu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merekam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akurat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berbagai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tradisi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masyarakat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Indonesia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akurat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278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885" y="1107053"/>
            <a:ext cx="821508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Selain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perlu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diperhatikan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pula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kesepakatan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umum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dunia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ilmu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abstrak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ditulis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BAHASA INGGRIS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Misalnya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apabila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artikel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jurnal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skripsi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ditulis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bahasa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Indonesia,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abstraknya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ditulis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bahasa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Inggris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15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7999" y="553053"/>
            <a:ext cx="902788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SINTESIS</a:t>
            </a:r>
          </a:p>
          <a:p>
            <a:pPr algn="just"/>
            <a:endParaRPr lang="en-US" dirty="0">
              <a:latin typeface="Arial" panose="020B0604020202020204" pitchFamily="34" charset="0"/>
            </a:endParaRPr>
          </a:p>
          <a:p>
            <a:pPr algn="just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Berbeda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abstrak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ringkasan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sumber</a:t>
            </a:r>
            <a:r>
              <a:rPr lang="es-E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saja, </a:t>
            </a:r>
            <a:r>
              <a:rPr lang="es-E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sintesis</a:t>
            </a:r>
            <a:r>
              <a:rPr lang="es-E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dibuat</a:t>
            </a:r>
            <a:r>
              <a:rPr lang="es-E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atas </a:t>
            </a:r>
            <a:r>
              <a:rPr lang="es-E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s-E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sumber</a:t>
            </a:r>
            <a:r>
              <a:rPr lang="es-E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s-E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Pada </a:t>
            </a:r>
            <a:r>
              <a:rPr lang="es-E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dasarnya</a:t>
            </a:r>
            <a:r>
              <a:rPr lang="es-E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síntesis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merangkum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intisari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bacaan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berasal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sumber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Kegiatan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memperhatikan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publikasi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sumber-sumber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sv-S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sv-S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v-SE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v-S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 </a:t>
            </a:r>
            <a:r>
              <a:rPr lang="sv-S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tulisan laras ilmiah, data publikasi atas sumber-sumber </a:t>
            </a:r>
            <a:r>
              <a:rPr lang="sv-S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tadi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kemudian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dimasukan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daftar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pustaka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72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97</TotalTime>
  <Words>515</Words>
  <Application>Microsoft Office PowerPoint</Application>
  <PresentationFormat>Custom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Facet</vt:lpstr>
      <vt:lpstr>RINGKASAN, ABSTRAK, DAN SINTESIS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RINGKASAN, ABSTRAK, DAN SINTESIS</dc:title>
  <dc:creator>FOREVER</dc:creator>
  <cp:lastModifiedBy>Admin</cp:lastModifiedBy>
  <cp:revision>11</cp:revision>
  <dcterms:created xsi:type="dcterms:W3CDTF">2016-11-01T04:32:41Z</dcterms:created>
  <dcterms:modified xsi:type="dcterms:W3CDTF">2019-01-25T07:23:08Z</dcterms:modified>
</cp:coreProperties>
</file>